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257" r:id="rId3"/>
    <p:sldId id="258" r:id="rId4"/>
    <p:sldId id="275" r:id="rId5"/>
  </p:sldIdLst>
  <p:sldSz cx="9144000" cy="5143500" type="screen16x9"/>
  <p:notesSz cx="6858000" cy="9144000"/>
  <p:embeddedFontLst>
    <p:embeddedFont>
      <p:font typeface="Advent Pro" panose="020B0604020202020204" charset="0"/>
      <p:regular r:id="rId7"/>
      <p:bold r:id="rId8"/>
    </p:embeddedFont>
    <p:embeddedFont>
      <p:font typeface="Bebas Neue" panose="020B0604020202020204" charset="0"/>
      <p:regular r:id="rId9"/>
    </p:embeddedFont>
    <p:embeddedFont>
      <p:font typeface="Comfortaa" panose="020B0604020202020204" charset="0"/>
      <p:regular r:id="rId10"/>
      <p:bold r:id="rId11"/>
    </p:embeddedFont>
    <p:embeddedFont>
      <p:font typeface="Work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A6379E-B193-44C4-AFDC-438B6E50BB3A}">
  <a:tblStyle styleId="{18A6379E-B193-44C4-AFDC-438B6E50B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16ca71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16ca711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a9b2eb223c_0_2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a9b2eb223c_0_2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avLst/>
              <a:gdLst/>
              <a:ahLst/>
              <a:cxnLst/>
              <a:rect l="l" t="t" r="r" b="b"/>
              <a:pathLst>
                <a:path w="260480" h="68867" extrusionOk="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extrusionOk="0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fill="none" extrusionOk="0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avLst/>
              <a:gdLst/>
              <a:ahLst/>
              <a:cxnLst/>
              <a:rect l="l" t="t" r="r" b="b"/>
              <a:pathLst>
                <a:path w="59832" h="3961" extrusionOk="0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avLst/>
              <a:gdLst/>
              <a:ahLst/>
              <a:cxnLst/>
              <a:rect l="l" t="t" r="r" b="b"/>
              <a:pathLst>
                <a:path w="21372" h="13407" extrusionOk="0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avLst/>
              <a:gdLst/>
              <a:ahLst/>
              <a:cxnLst/>
              <a:rect l="l" t="t" r="r" b="b"/>
              <a:pathLst>
                <a:path w="33261" h="10633" extrusionOk="0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avLst/>
              <a:gdLst/>
              <a:ahLst/>
              <a:cxnLst/>
              <a:rect l="l" t="t" r="r" b="b"/>
              <a:pathLst>
                <a:path w="59561" h="677" extrusionOk="0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avLst/>
              <a:gdLst/>
              <a:ahLst/>
              <a:cxnLst/>
              <a:rect l="l" t="t" r="r" b="b"/>
              <a:pathLst>
                <a:path w="76381" h="709" extrusionOk="0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avLst/>
              <a:gdLst/>
              <a:ahLst/>
              <a:cxnLst/>
              <a:rect l="l" t="t" r="r" b="b"/>
              <a:pathLst>
                <a:path w="40033" h="13729" extrusionOk="0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8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615374" y="128791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PUG</a:t>
            </a:r>
            <a:r>
              <a:rPr lang="en" sz="7800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674540" y="188009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/>
              <a:t>(Anteriormente conocido como jade)</a:t>
            </a:r>
            <a:endParaRPr sz="1800"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305;p34">
            <a:extLst>
              <a:ext uri="{FF2B5EF4-FFF2-40B4-BE49-F238E27FC236}">
                <a16:creationId xmlns:a16="http://schemas.microsoft.com/office/drawing/2014/main" id="{96B4DAA2-AE9D-4760-BD5E-527EC6FE5147}"/>
              </a:ext>
            </a:extLst>
          </p:cNvPr>
          <p:cNvSpPr txBox="1">
            <a:spLocks/>
          </p:cNvSpPr>
          <p:nvPr/>
        </p:nvSpPr>
        <p:spPr>
          <a:xfrm>
            <a:off x="337140" y="2923129"/>
            <a:ext cx="2980500" cy="128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s-HN" sz="1800" dirty="0"/>
              <a:t>Integrantes</a:t>
            </a:r>
          </a:p>
          <a:p>
            <a:pPr marL="0" indent="0"/>
            <a:r>
              <a:rPr lang="es-HN" sz="1800" dirty="0" err="1"/>
              <a:t>Hansy</a:t>
            </a:r>
            <a:r>
              <a:rPr lang="es-HN" sz="1800" dirty="0"/>
              <a:t> Matamoros</a:t>
            </a:r>
          </a:p>
          <a:p>
            <a:pPr marL="0" indent="0"/>
            <a:r>
              <a:rPr lang="es-HN" sz="1800" dirty="0"/>
              <a:t>Israel Martínez</a:t>
            </a:r>
          </a:p>
          <a:p>
            <a:pPr marL="0" indent="0"/>
            <a:r>
              <a:rPr lang="es-HN" sz="1800" dirty="0"/>
              <a:t>Maria Aguilera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PUG</a:t>
            </a:r>
            <a:endParaRPr dirty="0"/>
          </a:p>
        </p:txBody>
      </p:sp>
      <p:sp>
        <p:nvSpPr>
          <p:cNvPr id="510" name="Google Shape;510;p35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dirty="0">
                <a:solidFill>
                  <a:srgbClr val="333333"/>
                </a:solidFill>
                <a:effectLst/>
                <a:latin typeface="Work Sans" panose="020B0604020202020204" pitchFamily="2" charset="0"/>
              </a:rPr>
              <a:t>es un motor de plantilla de </a:t>
            </a:r>
            <a:r>
              <a:rPr lang="es-ES" sz="2800" b="0" i="0" u="none" strike="noStrike" dirty="0">
                <a:solidFill>
                  <a:srgbClr val="E8B935"/>
                </a:solidFill>
                <a:effectLst/>
                <a:latin typeface="Work Sans" panose="020B0604020202020204" pitchFamily="2" charset="0"/>
                <a:hlinkClick r:id="rId3"/>
              </a:rPr>
              <a:t>Node.js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Work Sans" panose="020B0604020202020204" pitchFamily="2" charset="0"/>
              </a:rPr>
              <a:t>. con el que seremos capaces de escribir código </a:t>
            </a:r>
            <a:r>
              <a:rPr lang="es-ES" sz="2800" b="1" i="0" dirty="0">
                <a:solidFill>
                  <a:srgbClr val="333333"/>
                </a:solidFill>
                <a:effectLst/>
                <a:latin typeface="Work Sans" panose="020B0604020202020204" pitchFamily="2" charset="0"/>
              </a:rPr>
              <a:t>HTML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Work Sans" panose="020B0604020202020204" pitchFamily="2" charset="0"/>
              </a:rPr>
              <a:t> de una sintaxis mucho más sencilla, clara y directa, tanto a la hora de escribir como de leer y modificar.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Basado en JavaScript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HN" dirty="0"/>
              <a:t>S</a:t>
            </a:r>
            <a:r>
              <a:rPr lang="en" dirty="0"/>
              <a:t>u sintaxis es sencilla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Compatible con HTML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3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Sintaxis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8A8FEF-B784-4121-94CD-1F1A02F6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8" y="1216214"/>
            <a:ext cx="7059010" cy="3115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Work Sans</vt:lpstr>
      <vt:lpstr>Advent Pro</vt:lpstr>
      <vt:lpstr>Bebas Neue</vt:lpstr>
      <vt:lpstr>Arial</vt:lpstr>
      <vt:lpstr>Comfortaa</vt:lpstr>
      <vt:lpstr>Crobot Pitch Deck by Slidesgo</vt:lpstr>
      <vt:lpstr>PUG </vt:lpstr>
      <vt:lpstr>PUG</vt:lpstr>
      <vt:lpstr>Ventajas</vt:lpstr>
      <vt:lpstr>Sintaxis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 </dc:title>
  <dc:creator>Maria Isabel Aguilera Omar</dc:creator>
  <cp:lastModifiedBy>Maria Isabel Aguilera Omar</cp:lastModifiedBy>
  <cp:revision>3</cp:revision>
  <dcterms:modified xsi:type="dcterms:W3CDTF">2021-11-17T01:57:36Z</dcterms:modified>
</cp:coreProperties>
</file>