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3" r:id="rId2"/>
    <p:sldId id="485" r:id="rId3"/>
    <p:sldId id="486" r:id="rId4"/>
    <p:sldId id="487" r:id="rId5"/>
    <p:sldId id="488" r:id="rId6"/>
  </p:sldIdLst>
  <p:sldSz cx="9144000" cy="6858000" type="screen4x3"/>
  <p:notesSz cx="6797675" cy="9926638"/>
  <p:custDataLst>
    <p:tags r:id="rId9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6E"/>
    <a:srgbClr val="C00000"/>
    <a:srgbClr val="CC3300"/>
    <a:srgbClr val="0066CC"/>
    <a:srgbClr val="85A8CF"/>
    <a:srgbClr val="004C80"/>
    <a:srgbClr val="CCECFF"/>
    <a:srgbClr val="0033CC"/>
    <a:srgbClr val="2C5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 autoAdjust="0"/>
    <p:restoredTop sz="75566"/>
  </p:normalViewPr>
  <p:slideViewPr>
    <p:cSldViewPr>
      <p:cViewPr varScale="1">
        <p:scale>
          <a:sx n="97" d="100"/>
          <a:sy n="97" d="100"/>
        </p:scale>
        <p:origin x="30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6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A7B1B806-F2EE-244E-96DF-53890EED4AE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302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1C15A6E6-19D3-CC4A-8898-88D9735FC1C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60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667742-B520-D747-9BF4-65BCD98E3FEE}" type="slidenum">
              <a:rPr lang="it-IT" sz="1200">
                <a:latin typeface="Times" charset="0"/>
              </a:rPr>
              <a:pPr/>
              <a:t>1</a:t>
            </a:fld>
            <a:endParaRPr lang="it-IT" sz="1200">
              <a:latin typeface="Times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8975" y="803275"/>
            <a:ext cx="5360988" cy="402113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5089525"/>
            <a:ext cx="4940300" cy="4824413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5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5" descr="powerpoint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4" name="Text Box 71"/>
          <p:cNvSpPr txBox="1">
            <a:spLocks noChangeArrowheads="1"/>
          </p:cNvSpPr>
          <p:nvPr userDrawn="1"/>
        </p:nvSpPr>
        <p:spPr bwMode="auto">
          <a:xfrm>
            <a:off x="0" y="6581001"/>
            <a:ext cx="4695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sz="1200" dirty="0" smtClean="0">
                <a:solidFill>
                  <a:srgbClr val="003F6E"/>
                </a:solidFill>
                <a:latin typeface="Gill Sans Light"/>
                <a:cs typeface="Gill Sans Light"/>
              </a:rPr>
              <a:t>Prof. Pier Luca Lanzi</a:t>
            </a:r>
          </a:p>
        </p:txBody>
      </p:sp>
    </p:spTree>
    <p:extLst>
      <p:ext uri="{BB962C8B-B14F-4D97-AF65-F5344CB8AC3E}">
        <p14:creationId xmlns:p14="http://schemas.microsoft.com/office/powerpoint/2010/main" val="4150754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F6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 anchorCtr="1"/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0857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E"/>
              </a:buClr>
              <a:defRPr/>
            </a:lvl1pPr>
            <a:lvl2pPr>
              <a:buClr>
                <a:srgbClr val="003F6E"/>
              </a:buClr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0BFD1-2EAD-8549-B2DA-4F6441D69EF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6316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E"/>
              </a:buClr>
              <a:defRPr>
                <a:solidFill>
                  <a:srgbClr val="800000"/>
                </a:solidFill>
              </a:defRPr>
            </a:lvl1pPr>
            <a:lvl2pPr>
              <a:buClr>
                <a:srgbClr val="003F6E"/>
              </a:buClr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0BFD1-2EAD-8549-B2DA-4F6441D69EF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6899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581400" cy="4953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419600" y="1066800"/>
            <a:ext cx="4114800" cy="4953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Rectangle 6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F5735-EAC7-CF4B-AA3C-E278440AAFB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5009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581400" cy="4953000"/>
          </a:xfrm>
        </p:spPr>
        <p:txBody>
          <a:bodyPr/>
          <a:lstStyle>
            <a:lvl1pPr>
              <a:defRPr sz="1800">
                <a:solidFill>
                  <a:srgbClr val="8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419600" y="1066800"/>
            <a:ext cx="4114800" cy="4953000"/>
          </a:xfrm>
        </p:spPr>
        <p:txBody>
          <a:bodyPr/>
          <a:lstStyle>
            <a:lvl1pPr>
              <a:defRPr sz="1800">
                <a:solidFill>
                  <a:srgbClr val="8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Rectangle 6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F5735-EAC7-CF4B-AA3C-E278440AAFB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4051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FCFD-FE7B-584D-ADCB-8EB948ECA2B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142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617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6019800"/>
            <a:ext cx="9144000" cy="838200"/>
          </a:xfrm>
        </p:spPr>
        <p:txBody>
          <a:bodyPr anchor="ctr" anchorCtr="1"/>
          <a:lstStyle>
            <a:lvl1pPr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79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20000"/>
              </a:spcBef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 anchorCtr="1"/>
          <a:lstStyle>
            <a:lvl1pPr algn="ctr">
              <a:defRPr sz="4400" b="0">
                <a:solidFill>
                  <a:srgbClr val="003F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640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num_dia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0"/>
            <a:ext cx="24193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09600" y="76200"/>
            <a:ext cx="5943600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Titolo diapositiva</a:t>
            </a:r>
            <a:endParaRPr lang="en-US" noProof="0"/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il</a:t>
            </a:r>
            <a:r>
              <a:rPr lang="en-US" noProof="0" dirty="0" smtClean="0"/>
              <a:t> </a:t>
            </a:r>
            <a:r>
              <a:rPr lang="en-US" noProof="0" dirty="0" err="1" smtClean="0"/>
              <a:t>testo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Testo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Testo</a:t>
            </a:r>
            <a:endParaRPr lang="en-US" noProof="0" dirty="0" smtClean="0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1963" y="152400"/>
            <a:ext cx="13414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>
                <a:solidFill>
                  <a:srgbClr val="003F6E"/>
                </a:solidFill>
                <a:latin typeface="Gill Sans Light"/>
                <a:cs typeface="Gill Sans Light"/>
              </a:defRPr>
            </a:lvl1pPr>
          </a:lstStyle>
          <a:p>
            <a:pPr>
              <a:defRPr/>
            </a:pPr>
            <a:fld id="{F5C78701-C558-A247-9C22-E2C501929F32}" type="slidenum">
              <a:rPr lang="it-IT" smtClean="0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1"/>
          <p:cNvSpPr txBox="1">
            <a:spLocks noChangeArrowheads="1"/>
          </p:cNvSpPr>
          <p:nvPr userDrawn="1"/>
        </p:nvSpPr>
        <p:spPr bwMode="auto">
          <a:xfrm>
            <a:off x="0" y="6581001"/>
            <a:ext cx="4695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sz="1200" dirty="0" smtClean="0">
                <a:solidFill>
                  <a:srgbClr val="003F6E"/>
                </a:solidFill>
                <a:latin typeface="Gill Sans Light"/>
                <a:cs typeface="Gill Sans Light"/>
              </a:rPr>
              <a:t>Prof. Pier Luca Lanzi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5" r:id="rId3"/>
    <p:sldLayoutId id="2147483920" r:id="rId4"/>
    <p:sldLayoutId id="2147483926" r:id="rId5"/>
    <p:sldLayoutId id="2147483921" r:id="rId6"/>
    <p:sldLayoutId id="2147483923" r:id="rId7"/>
    <p:sldLayoutId id="2147483928" r:id="rId8"/>
    <p:sldLayoutId id="2147483927" r:id="rId9"/>
    <p:sldLayoutId id="214748392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F6E"/>
          </a:solidFill>
          <a:latin typeface="Gill Sans Light"/>
          <a:ea typeface="ＭＳ Ｐゴシック" charset="0"/>
          <a:cs typeface="Gill Sans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F6E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F6E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F6E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F6E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MS Reference Sans Serif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MS Reference Sans Serif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MS Reference Sans Serif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MS Reference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SzPct val="171000"/>
        <a:buFont typeface="Arial" charset="0"/>
        <a:buChar char="•"/>
        <a:defRPr sz="2400">
          <a:solidFill>
            <a:schemeClr val="tx1"/>
          </a:solidFill>
          <a:latin typeface="Gill Sans Light"/>
          <a:ea typeface="ＭＳ Ｐゴシック" charset="0"/>
          <a:cs typeface="Gill Sans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171000"/>
        <a:buFont typeface="Wingdings" charset="0"/>
        <a:buChar char="§"/>
        <a:defRPr sz="2400">
          <a:solidFill>
            <a:schemeClr val="tx1"/>
          </a:solidFill>
          <a:latin typeface="Gill Sans Light"/>
          <a:ea typeface="ＭＳ Ｐゴシック" charset="0"/>
          <a:cs typeface="Gill Sans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000">
          <a:solidFill>
            <a:schemeClr val="tx1"/>
          </a:solidFill>
          <a:latin typeface="Gill Sans Light"/>
          <a:ea typeface="ＭＳ Ｐゴシック" charset="0"/>
          <a:cs typeface="Gill Sans Light"/>
        </a:defRPr>
      </a:lvl3pPr>
      <a:lvl4pPr marL="1371600" indent="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None/>
        <a:defRPr sz="2000">
          <a:solidFill>
            <a:schemeClr val="tx1"/>
          </a:solidFill>
          <a:latin typeface="Gill Sans Light"/>
          <a:ea typeface="ＭＳ Ｐゴシック" charset="0"/>
          <a:cs typeface="Gill Sans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5"/>
          <p:cNvSpPr txBox="1">
            <a:spLocks noChangeArrowheads="1"/>
          </p:cNvSpPr>
          <p:nvPr/>
        </p:nvSpPr>
        <p:spPr bwMode="auto">
          <a:xfrm>
            <a:off x="2819400" y="4503738"/>
            <a:ext cx="6248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3F6E"/>
                </a:solidFill>
                <a:latin typeface="Gill Sans Light"/>
                <a:cs typeface="Gill Sans Light"/>
              </a:rPr>
              <a:t>Evaluation of Classification Models</a:t>
            </a:r>
            <a:br>
              <a:rPr lang="en-US" sz="2800" dirty="0" smtClean="0">
                <a:solidFill>
                  <a:srgbClr val="003F6E"/>
                </a:solidFill>
                <a:latin typeface="Gill Sans Light"/>
                <a:cs typeface="Gill Sans Light"/>
              </a:rPr>
            </a:br>
            <a:r>
              <a:rPr lang="en-US" sz="1600" dirty="0" smtClean="0">
                <a:solidFill>
                  <a:srgbClr val="003F6E"/>
                </a:solidFill>
                <a:latin typeface="Gill Sans Light"/>
                <a:cs typeface="Gill Sans Light"/>
              </a:rPr>
              <a:t>Data Mining and Text Mining (UIC 583 @ Politecnico di Milano)</a:t>
            </a:r>
            <a:endParaRPr lang="en-US" sz="1600" dirty="0">
              <a:solidFill>
                <a:srgbClr val="003F6E"/>
              </a:solidFill>
              <a:latin typeface="Gill Sans Light"/>
              <a:cs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7353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0BFD1-2EAD-8549-B2DA-4F6441D69EF0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50628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scritte</a:t>
            </a:r>
            <a:r>
              <a:rPr lang="en-US" dirty="0" smtClean="0"/>
              <a:t> </a:t>
            </a:r>
            <a:r>
              <a:rPr lang="en-US" dirty="0" err="1" smtClean="0"/>
              <a:t>grandi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02563" y="152400"/>
            <a:ext cx="1341437" cy="246063"/>
          </a:xfrm>
        </p:spPr>
        <p:txBody>
          <a:bodyPr/>
          <a:lstStyle/>
          <a:p>
            <a:pPr>
              <a:defRPr/>
            </a:pPr>
            <a:fld id="{3440BFD1-2EAD-8549-B2DA-4F6441D69EF0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05409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scritte</a:t>
            </a:r>
            <a:r>
              <a:rPr lang="en-US" dirty="0" smtClean="0"/>
              <a:t> </a:t>
            </a:r>
            <a:r>
              <a:rPr lang="en-US" dirty="0" err="1" smtClean="0"/>
              <a:t>grandi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856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le figure con </a:t>
            </a:r>
            <a:r>
              <a:rPr lang="en-US" dirty="0" err="1" smtClean="0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4862"/>
      </p:ext>
    </p:extLst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ER20LUCA20LANZI@LDIAIGSU6CWXY5L9" val="29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SSLIDESOUND" val="C:\Documents and Settings\Pier Luca Lanzi\Desktop\00 Course Introduction\Audio\rec256.mp3"/>
</p:tagLst>
</file>

<file path=ppt/theme/theme1.xml><?xml version="1.0" encoding="utf-8"?>
<a:theme xmlns:a="http://schemas.openxmlformats.org/drawingml/2006/main" name="Struttura predefini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ruttura predefinita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15485</TotalTime>
  <Words>20</Words>
  <Application>Microsoft Macintosh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Gill Sans Light</vt:lpstr>
      <vt:lpstr>Gill Sans MT</vt:lpstr>
      <vt:lpstr>Minion Web</vt:lpstr>
      <vt:lpstr>ＭＳ Ｐゴシック</vt:lpstr>
      <vt:lpstr>MS Reference Sans Serif</vt:lpstr>
      <vt:lpstr>Times</vt:lpstr>
      <vt:lpstr>Wingdings</vt:lpstr>
      <vt:lpstr>Struttura predefinita</vt:lpstr>
      <vt:lpstr>PowerPoint Presentation</vt:lpstr>
      <vt:lpstr>Classica Bullet</vt:lpstr>
      <vt:lpstr>Per scritte grandi</vt:lpstr>
      <vt:lpstr>Per scritte grandi</vt:lpstr>
      <vt:lpstr>Per le figure con didascalia</vt:lpstr>
    </vt:vector>
  </TitlesOfParts>
  <Company>siwa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</dc:creator>
  <cp:lastModifiedBy>Pier Luca Lanzi</cp:lastModifiedBy>
  <cp:revision>1485</cp:revision>
  <cp:lastPrinted>2016-07-02T14:29:00Z</cp:lastPrinted>
  <dcterms:created xsi:type="dcterms:W3CDTF">2010-10-12T15:04:09Z</dcterms:created>
  <dcterms:modified xsi:type="dcterms:W3CDTF">2017-04-14T09:48:41Z</dcterms:modified>
</cp:coreProperties>
</file>