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0" r:id="rId4"/>
    <p:sldId id="257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32827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48007" y="3842173"/>
            <a:ext cx="9036647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 smtClean="0"/>
              <a:t>Titolo presentazione</a:t>
            </a:r>
            <a:br>
              <a:rPr lang="it-IT" sz="2800" dirty="0" smtClean="0"/>
            </a:br>
            <a:r>
              <a:rPr lang="it-IT" sz="2800" dirty="0" smtClean="0"/>
              <a:t>sottotitolo</a:t>
            </a:r>
            <a:endParaRPr lang="it-IT" sz="2800" dirty="0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6392005"/>
            <a:ext cx="7772400" cy="411285"/>
          </a:xfrm>
        </p:spPr>
        <p:txBody>
          <a:bodyPr>
            <a:norm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</a:rPr>
              <a:t>Milano, XX mese 20XX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Politecnico </a:t>
            </a:r>
            <a:r>
              <a:rPr lang="it-IT" sz="2800" dirty="0"/>
              <a:t>di Milano </a:t>
            </a:r>
            <a:r>
              <a:rPr lang="it-IT" sz="2800" dirty="0" smtClean="0"/>
              <a:t>e </a:t>
            </a:r>
            <a:r>
              <a:rPr lang="it-IT" sz="2800" dirty="0"/>
              <a:t>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743574"/>
            <a:ext cx="7772400" cy="7080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36" y="1663827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48007" y="3833935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31" name="Sottotitolo 2"/>
          <p:cNvSpPr txBox="1">
            <a:spLocks/>
          </p:cNvSpPr>
          <p:nvPr/>
        </p:nvSpPr>
        <p:spPr>
          <a:xfrm>
            <a:off x="641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Fare clic per modificare lo stile del sottotitolo dello schema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908066" y="2047875"/>
            <a:ext cx="28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Inserimento secondo logo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142</TotalTime>
  <Words>38</Words>
  <Application>Microsoft Office PowerPoint</Application>
  <PresentationFormat>Presentazione su schermo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POLI</vt:lpstr>
      <vt:lpstr>Titolo presentazione sottotitolo</vt:lpstr>
      <vt:lpstr>Presentazione standard di PowerPoint</vt:lpstr>
      <vt:lpstr>Firma convenzione  Politecnico di Milano e Veneranda Fabbrica del Duomo di Milano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26</cp:revision>
  <dcterms:created xsi:type="dcterms:W3CDTF">2015-05-26T12:27:57Z</dcterms:created>
  <dcterms:modified xsi:type="dcterms:W3CDTF">2016-10-05T09:41:26Z</dcterms:modified>
</cp:coreProperties>
</file>