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0" r:id="rId4"/>
    <p:sldId id="257" r:id="rId5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4267682"/>
            <a:ext cx="12192000" cy="25903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58221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535827"/>
            <a:ext cx="10363200" cy="105864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127" name="Gruppo 126"/>
          <p:cNvGrpSpPr/>
          <p:nvPr userDrawn="1"/>
        </p:nvGrpSpPr>
        <p:grpSpPr>
          <a:xfrm>
            <a:off x="0" y="4275921"/>
            <a:ext cx="12192000" cy="176557"/>
            <a:chOff x="1218340" y="275867"/>
            <a:chExt cx="17715122" cy="567843"/>
          </a:xfrm>
        </p:grpSpPr>
        <p:cxnSp>
          <p:nvCxnSpPr>
            <p:cNvPr id="128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 userDrawn="1"/>
        </p:nvSpPr>
        <p:spPr>
          <a:xfrm>
            <a:off x="0" y="4267682"/>
            <a:ext cx="12192000" cy="25903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0" y="4275921"/>
            <a:ext cx="12192000" cy="176557"/>
            <a:chOff x="1218340" y="275867"/>
            <a:chExt cx="17715122" cy="567843"/>
          </a:xfrm>
        </p:grpSpPr>
        <p:cxnSp>
          <p:nvCxnSpPr>
            <p:cNvPr id="4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92000" cy="4504944"/>
          </a:xfrm>
          <a:prstGeom prst="rect">
            <a:avLst/>
          </a:prstGeom>
        </p:spPr>
      </p:pic>
      <p:sp>
        <p:nvSpPr>
          <p:cNvPr id="2" name="Rettangolo 1"/>
          <p:cNvSpPr/>
          <p:nvPr userDrawn="1"/>
        </p:nvSpPr>
        <p:spPr>
          <a:xfrm>
            <a:off x="0" y="4258891"/>
            <a:ext cx="12192000" cy="261507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0" y="4267683"/>
            <a:ext cx="12192000" cy="176557"/>
            <a:chOff x="1218340" y="275867"/>
            <a:chExt cx="17715122" cy="567843"/>
          </a:xfrm>
        </p:grpSpPr>
        <p:cxnSp>
          <p:nvCxnSpPr>
            <p:cNvPr id="4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6" y="2530701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68" y="6346379"/>
            <a:ext cx="2960496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165534" y="4587915"/>
            <a:ext cx="7772400" cy="960031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 smtClean="0"/>
              <a:t>sottotitolo</a:t>
            </a:r>
            <a:endParaRPr lang="it-IT" sz="2800" dirty="0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6254749"/>
            <a:ext cx="7772400" cy="393699"/>
          </a:xfrm>
        </p:spPr>
        <p:txBody>
          <a:bodyPr>
            <a:norm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</a:rPr>
              <a:t>Milano, XX mese 20XX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03" y="2230599"/>
            <a:ext cx="2730901" cy="2126951"/>
          </a:xfrm>
          <a:prstGeom prst="rect">
            <a:avLst/>
          </a:prstGeom>
        </p:spPr>
      </p:pic>
      <p:sp>
        <p:nvSpPr>
          <p:cNvPr id="128" name="Titolo 1"/>
          <p:cNvSpPr txBox="1">
            <a:spLocks/>
          </p:cNvSpPr>
          <p:nvPr/>
        </p:nvSpPr>
        <p:spPr>
          <a:xfrm>
            <a:off x="2165534" y="4618492"/>
            <a:ext cx="7772400" cy="661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129" name="Sottotitolo 2"/>
          <p:cNvSpPr txBox="1">
            <a:spLocks/>
          </p:cNvSpPr>
          <p:nvPr/>
        </p:nvSpPr>
        <p:spPr>
          <a:xfrm>
            <a:off x="2271038" y="5527790"/>
            <a:ext cx="7772400" cy="5141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36" y="1663827"/>
            <a:ext cx="3084576" cy="130149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432067" y="2047876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secondo logo</a:t>
            </a:r>
          </a:p>
          <a:p>
            <a:endParaRPr lang="it-IT" dirty="0"/>
          </a:p>
        </p:txBody>
      </p:sp>
      <p:sp>
        <p:nvSpPr>
          <p:cNvPr id="253" name="Titolo 1"/>
          <p:cNvSpPr txBox="1">
            <a:spLocks/>
          </p:cNvSpPr>
          <p:nvPr/>
        </p:nvSpPr>
        <p:spPr>
          <a:xfrm>
            <a:off x="2165534" y="4618492"/>
            <a:ext cx="7772400" cy="661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254" name="Sottotitolo 2"/>
          <p:cNvSpPr txBox="1">
            <a:spLocks/>
          </p:cNvSpPr>
          <p:nvPr/>
        </p:nvSpPr>
        <p:spPr>
          <a:xfrm>
            <a:off x="2271038" y="5527790"/>
            <a:ext cx="7772400" cy="5141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162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POLI</vt:lpstr>
      <vt:lpstr>Titolo presentazione sottotitolo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30</cp:revision>
  <dcterms:created xsi:type="dcterms:W3CDTF">2015-05-26T12:27:57Z</dcterms:created>
  <dcterms:modified xsi:type="dcterms:W3CDTF">2016-10-05T09:36:15Z</dcterms:modified>
</cp:coreProperties>
</file>