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5"/>
  </p:handoutMasterIdLst>
  <p:sldIdLst>
    <p:sldId id="258" r:id="rId2"/>
    <p:sldId id="256" r:id="rId3"/>
    <p:sldId id="259" r:id="rId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1A415D"/>
    <a:srgbClr val="002142"/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46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320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D687A-215B-4053-8D9D-C306C2FF0CF9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F2FE9-4A00-41A8-A3A6-2697E51A53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78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0"/>
            <a:ext cx="9144000" cy="1879288"/>
          </a:xfrm>
          <a:prstGeom prst="rect">
            <a:avLst/>
          </a:prstGeom>
          <a:solidFill>
            <a:srgbClr val="1A41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1690464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0" name="Picture 6" descr="Y:\IMMAGINE _COORDINATA_2014\PPT\loghi_PNG\01_polimi_centrato_BN_negativo_outlin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4" y="395873"/>
            <a:ext cx="1442830" cy="110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6" descr="Y:\IMMAGINE _COORDINATA_2014\PPT\loghi_PNG\01_polimi_centrato_BN_negativo_outlin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4" y="395873"/>
            <a:ext cx="1442830" cy="110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29" name="Rettangolo 128"/>
          <p:cNvSpPr/>
          <p:nvPr userDrawn="1"/>
        </p:nvSpPr>
        <p:spPr>
          <a:xfrm>
            <a:off x="0" y="6229350"/>
            <a:ext cx="9144000" cy="6381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1" name="Picture 3" descr="Y:\IMMAGINE _COORDINATA_2014\PPT\loghi_PNG\03_Polimi_bandiera-1riga_BN_negativo_outlin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6262075"/>
            <a:ext cx="3038475" cy="57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3" descr="Y:\IMMAGINE _COORDINATA_2014\PPT\loghi_PNG\03_Polimi_bandiera-1riga_BN_negativo_outlin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8" y="6262075"/>
            <a:ext cx="3038475" cy="57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noFill/>
        </p:spPr>
        <p:txBody>
          <a:bodyPr/>
          <a:lstStyle/>
          <a:p>
            <a:endParaRPr lang="it-I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rgbClr val="003399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6"/>
          <a:stretch/>
        </p:blipFill>
        <p:spPr>
          <a:xfrm>
            <a:off x="0" y="1881554"/>
            <a:ext cx="9144000" cy="4976446"/>
          </a:xfrm>
          <a:prstGeom prst="rect">
            <a:avLst/>
          </a:prstGeom>
        </p:spPr>
      </p:pic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6393976"/>
            <a:ext cx="7772400" cy="348017"/>
          </a:xfrm>
        </p:spPr>
        <p:txBody>
          <a:bodyPr>
            <a:normAutofit lnSpcReduction="10000"/>
          </a:bodyPr>
          <a:lstStyle/>
          <a:p>
            <a:pPr algn="ctr"/>
            <a:r>
              <a:rPr lang="it-IT" sz="1800" dirty="0" smtClean="0">
                <a:solidFill>
                  <a:schemeClr val="bg1"/>
                </a:solidFill>
              </a:rPr>
              <a:t>Milano, XX mese 20XX</a:t>
            </a:r>
            <a:endParaRPr lang="it-IT" sz="1800" dirty="0">
              <a:solidFill>
                <a:schemeClr val="bg1"/>
              </a:solidFill>
            </a:endParaRPr>
          </a:p>
          <a:p>
            <a:endParaRPr lang="it-IT" dirty="0"/>
          </a:p>
        </p:txBody>
      </p:sp>
      <p:sp>
        <p:nvSpPr>
          <p:cNvPr id="8" name="Titolo 4"/>
          <p:cNvSpPr txBox="1">
            <a:spLocks/>
          </p:cNvSpPr>
          <p:nvPr/>
        </p:nvSpPr>
        <p:spPr>
          <a:xfrm>
            <a:off x="727259" y="4149725"/>
            <a:ext cx="7772400" cy="9683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2800" dirty="0" smtClean="0"/>
              <a:t>Titolo presentazione</a:t>
            </a:r>
            <a:br>
              <a:rPr lang="it-IT" sz="2800" dirty="0" smtClean="0"/>
            </a:br>
            <a:r>
              <a:rPr lang="it-IT" sz="2800" dirty="0" smtClean="0"/>
              <a:t>sottotitolo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83656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727259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 smtClean="0">
                <a:solidFill>
                  <a:schemeClr val="tx2"/>
                </a:solidFill>
              </a:rPr>
              <a:t>Titolo presentazione</a:t>
            </a:r>
            <a:br>
              <a:rPr lang="it-IT" sz="2800" dirty="0" smtClean="0">
                <a:solidFill>
                  <a:schemeClr val="tx2"/>
                </a:solidFill>
              </a:rPr>
            </a:br>
            <a:r>
              <a:rPr lang="it-IT" sz="2800" dirty="0" smtClean="0">
                <a:solidFill>
                  <a:schemeClr val="tx2"/>
                </a:solidFill>
              </a:rPr>
              <a:t>sottotitolo</a:t>
            </a:r>
            <a:endParaRPr lang="it-IT" sz="2800" dirty="0">
              <a:solidFill>
                <a:schemeClr val="tx2"/>
              </a:solidFill>
            </a:endParaRP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Milano, XX mese 20XX</a:t>
            </a:r>
            <a:endParaRPr lang="it-IT" b="1" dirty="0">
              <a:solidFill>
                <a:schemeClr val="bg1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2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261</TotalTime>
  <Words>14</Words>
  <Application>Microsoft Office PowerPoint</Application>
  <PresentationFormat>Presentazione su schermo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POLI</vt:lpstr>
      <vt:lpstr>Presentazione standard di PowerPoint</vt:lpstr>
      <vt:lpstr>Titolo presentazione sottotitolo</vt:lpstr>
      <vt:lpstr>Presentazione standard di PowerPoint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Roberto Biscuola</cp:lastModifiedBy>
  <cp:revision>37</cp:revision>
  <dcterms:created xsi:type="dcterms:W3CDTF">2015-05-26T12:27:57Z</dcterms:created>
  <dcterms:modified xsi:type="dcterms:W3CDTF">2016-10-05T09:48:28Z</dcterms:modified>
</cp:coreProperties>
</file>