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1A415D"/>
    <a:srgbClr val="002142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6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27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687A-215B-4053-8D9D-C306C2FF0CF9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2FE9-4A00-41A8-A3A6-2697E51A5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78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0"/>
            <a:ext cx="12192000" cy="1847850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371" name="Gruppo 370"/>
          <p:cNvGrpSpPr/>
          <p:nvPr userDrawn="1"/>
        </p:nvGrpSpPr>
        <p:grpSpPr>
          <a:xfrm>
            <a:off x="48007" y="1654176"/>
            <a:ext cx="12143993" cy="180000"/>
            <a:chOff x="1218340" y="275867"/>
            <a:chExt cx="17715122" cy="567843"/>
          </a:xfrm>
        </p:grpSpPr>
        <p:cxnSp>
          <p:nvCxnSpPr>
            <p:cNvPr id="372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2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74" y="275290"/>
            <a:ext cx="1442830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229351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6262075"/>
            <a:ext cx="338026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noFill/>
        </p:spPr>
        <p:txBody>
          <a:bodyPr/>
          <a:lstStyle/>
          <a:p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rgbClr val="003399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08"/>
            <a:ext cx="12192000" cy="5041392"/>
          </a:xfrm>
          <a:prstGeom prst="rect">
            <a:avLst/>
          </a:prstGeom>
        </p:spPr>
      </p:pic>
      <p:sp>
        <p:nvSpPr>
          <p:cNvPr id="8" name="Titolo 4"/>
          <p:cNvSpPr txBox="1">
            <a:spLocks/>
          </p:cNvSpPr>
          <p:nvPr/>
        </p:nvSpPr>
        <p:spPr>
          <a:xfrm>
            <a:off x="2251259" y="4149726"/>
            <a:ext cx="7772400" cy="96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6" name="Sottotitolo 10"/>
          <p:cNvSpPr txBox="1">
            <a:spLocks/>
          </p:cNvSpPr>
          <p:nvPr/>
        </p:nvSpPr>
        <p:spPr>
          <a:xfrm>
            <a:off x="2165534" y="6393977"/>
            <a:ext cx="7772400" cy="348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smtClean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7" name="Titolo 4"/>
          <p:cNvSpPr txBox="1">
            <a:spLocks/>
          </p:cNvSpPr>
          <p:nvPr/>
        </p:nvSpPr>
        <p:spPr>
          <a:xfrm>
            <a:off x="2251259" y="4149726"/>
            <a:ext cx="7772400" cy="96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800" dirty="0" smtClean="0"/>
              <a:t>Titolo presentazione</a:t>
            </a:r>
            <a:br>
              <a:rPr lang="it-IT" sz="2800" dirty="0" smtClean="0"/>
            </a:br>
            <a:r>
              <a:rPr lang="it-IT" sz="2800" dirty="0" smtClean="0"/>
              <a:t>sottotitolo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365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251259" y="414972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Titolo presentazione</a:t>
            </a:r>
            <a:br>
              <a:rPr lang="it-IT" sz="2800" dirty="0">
                <a:solidFill>
                  <a:schemeClr val="tx2"/>
                </a:solidFill>
              </a:rPr>
            </a:br>
            <a:r>
              <a:rPr lang="it-IT" sz="2800" dirty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2165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Milano, XX mese 20XX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2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277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POLI</vt:lpstr>
      <vt:lpstr>Presentazione standard di PowerPoint</vt:lpstr>
      <vt:lpstr>Titolo presentazione sottotitolo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40</cp:revision>
  <dcterms:created xsi:type="dcterms:W3CDTF">2015-05-26T12:27:57Z</dcterms:created>
  <dcterms:modified xsi:type="dcterms:W3CDTF">2016-10-05T09:56:18Z</dcterms:modified>
</cp:coreProperties>
</file>