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15D"/>
    <a:srgbClr val="002142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0" autoAdjust="0"/>
    <p:restoredTop sz="94748" autoAdjust="0"/>
  </p:normalViewPr>
  <p:slideViewPr>
    <p:cSldViewPr snapToGrid="0" snapToObjects="1">
      <p:cViewPr>
        <p:scale>
          <a:sx n="100" d="100"/>
          <a:sy n="100" d="100"/>
        </p:scale>
        <p:origin x="-1110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Y:\IMMAGINE _COORDINATA_2014\PPT\loghi_PNG\01_polimi_centrato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4" y="395873"/>
            <a:ext cx="1442830" cy="11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ttangolo 125"/>
          <p:cNvSpPr/>
          <p:nvPr userDrawn="1"/>
        </p:nvSpPr>
        <p:spPr>
          <a:xfrm>
            <a:off x="0" y="1834176"/>
            <a:ext cx="9144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38482" y="18351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229350"/>
            <a:ext cx="9144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6262075"/>
            <a:ext cx="3038475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6262075"/>
            <a:ext cx="3038475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01/10/2015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812984" y="287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Titolo presentazione</a:t>
            </a:r>
            <a:br>
              <a:rPr lang="it-IT" sz="2800" dirty="0" smtClean="0">
                <a:solidFill>
                  <a:schemeClr val="bg1"/>
                </a:solidFill>
              </a:rPr>
            </a:br>
            <a:r>
              <a:rPr lang="it-IT" sz="2800" dirty="0" smtClean="0">
                <a:solidFill>
                  <a:schemeClr val="bg1"/>
                </a:solidFill>
              </a:rPr>
              <a:t>sottotitolo</a:t>
            </a:r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80" y="242386"/>
            <a:ext cx="3084576" cy="1301496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5372100" y="790575"/>
            <a:ext cx="26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Inserimento secondo logo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04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7225" y="6282791"/>
            <a:ext cx="503701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10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21747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2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21747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3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21747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4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21747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5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21747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6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21747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7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21747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8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21747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9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244</TotalTime>
  <Words>14</Words>
  <Application>Microsoft Office PowerPoint</Application>
  <PresentationFormat>Presentazione su schermo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POLI</vt:lpstr>
      <vt:lpstr>Titolo presentazione sottotitolo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Company>Area Servizi 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Biscuola Roberto</cp:lastModifiedBy>
  <cp:revision>28</cp:revision>
  <dcterms:created xsi:type="dcterms:W3CDTF">2015-05-26T12:27:57Z</dcterms:created>
  <dcterms:modified xsi:type="dcterms:W3CDTF">2015-10-01T09:57:32Z</dcterms:modified>
</cp:coreProperties>
</file>