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15D"/>
    <a:srgbClr val="002142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0" autoAdjust="0"/>
    <p:restoredTop sz="94748" autoAdjust="0"/>
  </p:normalViewPr>
  <p:slideViewPr>
    <p:cSldViewPr snapToGrid="0" snapToObjects="1">
      <p:cViewPr>
        <p:scale>
          <a:sx n="140" d="100"/>
          <a:sy n="140" d="100"/>
        </p:scale>
        <p:origin x="-6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Y:\IMMAGINE _COORDINATA_2014\PPT\loghi_PNG\01_polimi_centrato_BN_negativo_outli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72" y="395873"/>
            <a:ext cx="1923773" cy="110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ttangolo 125"/>
          <p:cNvSpPr/>
          <p:nvPr userDrawn="1"/>
        </p:nvSpPr>
        <p:spPr>
          <a:xfrm>
            <a:off x="0" y="1834177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10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29" name="Rettangolo 128"/>
          <p:cNvSpPr/>
          <p:nvPr userDrawn="1"/>
        </p:nvSpPr>
        <p:spPr>
          <a:xfrm>
            <a:off x="0" y="6229351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pic>
        <p:nvPicPr>
          <p:cNvPr id="131" name="Picture 3" descr="Y:\IMMAGINE _COORDINATA_2014\PPT\loghi_PNG\03_Polimi_bandiera-1riga_BN_negativo_outli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2336984" y="2879726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Titolo presentazione</a:t>
            </a:r>
            <a:br>
              <a:rPr lang="it-IT" sz="2800" dirty="0">
                <a:solidFill>
                  <a:schemeClr val="bg1"/>
                </a:solidFill>
              </a:rPr>
            </a:br>
            <a:r>
              <a:rPr lang="it-IT" sz="2800" dirty="0">
                <a:solidFill>
                  <a:schemeClr val="bg1"/>
                </a:solidFill>
              </a:rPr>
              <a:t>sottotitolo</a:t>
            </a:r>
            <a:endParaRPr lang="it-IT" sz="2800" dirty="0">
              <a:solidFill>
                <a:schemeClr val="bg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80" y="242386"/>
            <a:ext cx="3084576" cy="1301496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6896100" y="790575"/>
            <a:ext cx="26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Inserimento secondo logo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04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801226" y="6282791"/>
            <a:ext cx="503701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10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945748" y="6282791"/>
            <a:ext cx="359179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2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945748" y="6282791"/>
            <a:ext cx="359179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3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945748" y="6282791"/>
            <a:ext cx="359179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4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945748" y="6282791"/>
            <a:ext cx="359179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5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945748" y="6282791"/>
            <a:ext cx="359179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6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945748" y="6282791"/>
            <a:ext cx="359179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7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945748" y="6282791"/>
            <a:ext cx="359179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8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945748" y="6282791"/>
            <a:ext cx="359179" cy="489484"/>
          </a:xfrm>
        </p:spPr>
        <p:txBody>
          <a:bodyPr/>
          <a:lstStyle/>
          <a:p>
            <a:fld id="{BD6A4282-71BA-4BAE-8608-75E0DDC0B2CE}" type="slidenum">
              <a:rPr lang="it-IT" smtClean="0"/>
              <a:t>9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7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251</TotalTime>
  <Words>14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POLI</vt:lpstr>
      <vt:lpstr>Titolo presentazione sottotitolo</vt:lpstr>
      <vt:lpstr>2</vt:lpstr>
      <vt:lpstr>3</vt:lpstr>
      <vt:lpstr>4</vt:lpstr>
      <vt:lpstr>5</vt:lpstr>
      <vt:lpstr>6</vt:lpstr>
      <vt:lpstr>7</vt:lpstr>
      <vt:lpstr>8</vt:lpstr>
      <vt:lpstr>9</vt:lpstr>
      <vt:lpstr>10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Roberto Biscuola</cp:lastModifiedBy>
  <cp:revision>29</cp:revision>
  <dcterms:created xsi:type="dcterms:W3CDTF">2015-05-26T12:27:57Z</dcterms:created>
  <dcterms:modified xsi:type="dcterms:W3CDTF">2016-10-05T06:52:18Z</dcterms:modified>
</cp:coreProperties>
</file>