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28F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7848" autoAdjust="0"/>
    <p:restoredTop sz="94660"/>
  </p:normalViewPr>
  <p:slideViewPr>
    <p:cSldViewPr snapToGrid="0" snapToObjects="1">
      <p:cViewPr varScale="1">
        <p:scale>
          <a:sx n="109" d="100"/>
          <a:sy n="109" d="100"/>
        </p:scale>
        <p:origin x="1536" y="10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7CD3FF-EE1E-4B3C-9B9A-3BDF175C66F1}" type="datetimeFigureOut">
              <a:rPr lang="it-IT" smtClean="0"/>
              <a:t>05/10/2016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EAB966-FF56-4470-97C7-8D275689056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835841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EAB966-FF56-4470-97C7-8D2756890563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707112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4" r="5530"/>
          <a:stretch/>
        </p:blipFill>
        <p:spPr>
          <a:xfrm>
            <a:off x="1" y="1"/>
            <a:ext cx="9144000" cy="6858000"/>
          </a:xfrm>
          <a:prstGeom prst="rect">
            <a:avLst/>
          </a:prstGeom>
        </p:spPr>
      </p:pic>
      <p:pic>
        <p:nvPicPr>
          <p:cNvPr id="1029" name="Picture 5" descr="Y:\IMMAGINE _COORDINATA_2014\LOGO_UFFICIALE\02_Polimi_bandiera_STRUTTURE\Dipartimenti\CHIMICA\02_CHIMICA_NATTA_BN_NEGATIVO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472111" cy="1602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Y:\IMMAGINE _COORDINATA_2014\LOGO_UFFICIALE\02_Polimi_bandiera_STRUTTURE\Dipartimenti\CHIMICA\02_CHIMICA_NATTA_BN_POSITIVO.jp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230800"/>
            <a:ext cx="3571875" cy="1648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Y:\IMMAGINE _COORDINATA_2014\LOGO_UFFICIALE\02_Polimi_bandiera_STRUTTURE\Dipartimenti\CHIMICA\02_CHIMICA_NATTA_COL_POSITIVO.jpg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1889" y="1"/>
            <a:ext cx="3472110" cy="1602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Y:\IMMAGINE _COORDINATA_2014\LOGO_UFFICIALE\02_Polimi_bandiera_STRUTTURE\Dipartimenti\CHIMICA\02_CHIMICA_NATTA_COL_NEGATIVO.jpg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1889" y="5276850"/>
            <a:ext cx="3472110" cy="1602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48126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05/10/2016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91555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05/10/2016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3366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Rettangolo 252"/>
          <p:cNvSpPr/>
          <p:nvPr userDrawn="1"/>
        </p:nvSpPr>
        <p:spPr>
          <a:xfrm>
            <a:off x="0" y="1"/>
            <a:ext cx="9144000" cy="1269904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600200"/>
            <a:ext cx="8323726" cy="4525963"/>
          </a:xfrm>
        </p:spPr>
        <p:txBody>
          <a:bodyPr/>
          <a:lstStyle/>
          <a:p>
            <a:pPr lvl="0"/>
            <a:r>
              <a:rPr lang="it-IT" dirty="0" smtClean="0"/>
              <a:t>Fare clic per modificare stili del testo dello schema</a:t>
            </a:r>
          </a:p>
          <a:p>
            <a:pPr lvl="1"/>
            <a:r>
              <a:rPr lang="it-IT" dirty="0" smtClean="0"/>
              <a:t>Secondo livello</a:t>
            </a:r>
          </a:p>
          <a:p>
            <a:pPr lvl="2"/>
            <a:r>
              <a:rPr lang="it-IT" dirty="0" smtClean="0"/>
              <a:t>Terzo livello</a:t>
            </a:r>
          </a:p>
          <a:p>
            <a:pPr lvl="3"/>
            <a:r>
              <a:rPr lang="it-IT" dirty="0" smtClean="0"/>
              <a:t>Quarto livello</a:t>
            </a:r>
          </a:p>
          <a:p>
            <a:pPr lvl="4"/>
            <a:r>
              <a:rPr lang="it-IT" dirty="0" smtClean="0"/>
              <a:t>Quinto livello</a:t>
            </a:r>
            <a:endParaRPr lang="it-IT" dirty="0"/>
          </a:p>
        </p:txBody>
      </p:sp>
      <p:sp>
        <p:nvSpPr>
          <p:cNvPr id="129" name="Rettangolo 128"/>
          <p:cNvSpPr/>
          <p:nvPr userDrawn="1"/>
        </p:nvSpPr>
        <p:spPr>
          <a:xfrm>
            <a:off x="0" y="6126162"/>
            <a:ext cx="9144000" cy="731837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0" name="CasellaDiTesto 129"/>
          <p:cNvSpPr txBox="1"/>
          <p:nvPr userDrawn="1"/>
        </p:nvSpPr>
        <p:spPr>
          <a:xfrm>
            <a:off x="157778" y="6363505"/>
            <a:ext cx="32002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b="1" dirty="0" smtClean="0">
                <a:solidFill>
                  <a:srgbClr val="FFFFFF"/>
                </a:solidFill>
                <a:latin typeface="Arial"/>
                <a:cs typeface="Arial"/>
              </a:rPr>
              <a:t>Enrico De</a:t>
            </a:r>
            <a:r>
              <a:rPr lang="it-IT" sz="1200" b="1" baseline="0" dirty="0" smtClean="0">
                <a:solidFill>
                  <a:srgbClr val="FFFFFF"/>
                </a:solidFill>
                <a:latin typeface="Arial"/>
                <a:cs typeface="Arial"/>
              </a:rPr>
              <a:t> Angelis, </a:t>
            </a:r>
            <a:r>
              <a:rPr lang="it-IT" sz="1200" b="1" baseline="0" dirty="0" err="1" smtClean="0">
                <a:solidFill>
                  <a:srgbClr val="FFFFFF"/>
                </a:solidFill>
                <a:latin typeface="Arial"/>
                <a:cs typeface="Arial"/>
              </a:rPr>
              <a:t>assoc.prof</a:t>
            </a:r>
            <a:r>
              <a:rPr lang="it-IT" sz="1200" b="1" baseline="0" dirty="0" smtClean="0">
                <a:solidFill>
                  <a:srgbClr val="FFFFFF"/>
                </a:solidFill>
                <a:latin typeface="Arial"/>
                <a:cs typeface="Arial"/>
              </a:rPr>
              <a:t>. ABC </a:t>
            </a:r>
            <a:r>
              <a:rPr lang="it-IT" sz="1200" b="1" baseline="0" dirty="0" err="1" smtClean="0">
                <a:solidFill>
                  <a:srgbClr val="FFFFFF"/>
                </a:solidFill>
                <a:latin typeface="Arial"/>
                <a:cs typeface="Arial"/>
              </a:rPr>
              <a:t>Dept</a:t>
            </a:r>
            <a:r>
              <a:rPr lang="it-IT" sz="1200" b="1" baseline="0" dirty="0" smtClean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lang="it-IT" sz="1200" b="1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grpSp>
        <p:nvGrpSpPr>
          <p:cNvPr id="132" name="Gruppo 131"/>
          <p:cNvGrpSpPr/>
          <p:nvPr userDrawn="1"/>
        </p:nvGrpSpPr>
        <p:grpSpPr>
          <a:xfrm>
            <a:off x="48007" y="1089904"/>
            <a:ext cx="9036647" cy="180000"/>
            <a:chOff x="1218340" y="275867"/>
            <a:chExt cx="17715122" cy="567843"/>
          </a:xfrm>
        </p:grpSpPr>
        <p:cxnSp>
          <p:nvCxnSpPr>
            <p:cNvPr id="133" name="Connettore 1 132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Connettore 1 133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Connettore 1 134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Connettore 1 135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Connettore 1 136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onnettore 1 137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nettore 1 138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Connettore 1 139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Connettore 1 140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Connettore 1 141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Connettore 1 142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Connettore 1 143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nettore 1 144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Connettore 1 145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Connettore 1 146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Connettore 1 147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Connettore 1 148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Connettore 1 149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Connettore 1 150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Connettore 1 151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Connettore 1 152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Connettore 1 153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Connettore 1 154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Connettore 1 155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Connettore 1 156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Connettore 1 157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Connettore 1 158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Connettore 1 159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Connettore 1 160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Connettore 1 161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Connettore 1 162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Connettore 1 163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Connettore 1 164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Connettore 1 165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Connettore 1 166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Connettore 1 167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onnettore 1 168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nettore 1 169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ttore 1 170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nettore 1 171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nettore 1 172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nettore 1 173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ttore 1 174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ttore 1 175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ttore 1 176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nettore 1 177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nettore 1 178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ttore 1 179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ttore 1 180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nettore 1 181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ttore 1 182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ttore 1 183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nettore 1 184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nettore 1 185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Connettore 1 186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Connettore 1 187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Connettore 1 188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ttore 1 189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onnettore 1 190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nettore 1 191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onnettore 1 192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nettore 1 193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nettore 1 194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Connettore 1 195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Connettore 1 196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Connettore 1 197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Connettore 1 198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nettore 1 199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nettore 1 200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Connettore 1 201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Connettore 1 202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Connettore 1 203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Connettore 1 204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nettore 1 205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Connettore 1 206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Connettore 1 207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Connettore 1 208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Connettore 1 209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Connettore 1 210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Connettore 1 211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Connettore 1 212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Connettore 1 213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Connettore 1 214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Connettore 1 215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Connettore 1 216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Connettore 1 217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Connettore 1 218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Connettore 1 219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Connettore 1 220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Connettore 1 221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Connettore 1 222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Connettore 1 223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Connettore 1 224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Connettore 1 225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Connettore 1 226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Connettore 1 227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Connettore 1 228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Connettore 1 229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Connettore 1 230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Connettore 1 231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Connettore 1 232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Connettore 1 233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Connettore 1 234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Connettore 1 235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Connettore 1 236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Connettore 1 237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Connettore 1 238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Connettore 1 239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Connettore 1 240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Connettore 1 241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Connettore 1 242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Connettore 1 243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Connettore 1 244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Connettore 1 245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Connettore 1 246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Connettore 1 247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Connettore 1 248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Connettore 1 249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Connettore 1 250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Connettore 1 251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50" name="Picture 2" descr="Y:\IMMAGINE _COORDINATA_2014\PPT\modello1\03_Polimi_logotipo_bandiera-1riga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1870" y="6347176"/>
            <a:ext cx="2683973" cy="279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88868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05/10/2016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619221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05/10/2016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060060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05/10/2016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409532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05/10/2016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78442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05/10/2016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25977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05/10/2016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67585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smtClean="0"/>
              <a:t>Fare clic sull'icona per inserire un'immagine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05/10/2016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48063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288521" y="139166"/>
            <a:ext cx="8581043" cy="8404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it-IT" dirty="0" smtClean="0"/>
              <a:t>Fare clic per modificare stile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14345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 smtClean="0"/>
              <a:t>Fare clic per modificare gli stili del testo dello schema</a:t>
            </a:r>
          </a:p>
          <a:p>
            <a:pPr lvl="1"/>
            <a:r>
              <a:rPr lang="it-IT" dirty="0" smtClean="0"/>
              <a:t>Secondo livello</a:t>
            </a:r>
          </a:p>
          <a:p>
            <a:pPr lvl="2"/>
            <a:r>
              <a:rPr lang="it-IT" dirty="0" smtClean="0"/>
              <a:t>Terzo livello</a:t>
            </a:r>
          </a:p>
          <a:p>
            <a:pPr lvl="3"/>
            <a:r>
              <a:rPr lang="it-IT" dirty="0" smtClean="0"/>
              <a:t>Quarto livello</a:t>
            </a:r>
          </a:p>
          <a:p>
            <a:pPr lvl="4"/>
            <a:r>
              <a:rPr lang="it-IT" dirty="0" smtClean="0"/>
              <a:t>Quinto livello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19611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marL="0" indent="0" algn="l" defTabSz="457200" rtl="0" eaLnBrk="1" latinLnBrk="0" hangingPunct="1">
        <a:spcBef>
          <a:spcPct val="0"/>
        </a:spcBef>
        <a:buNone/>
        <a:defRPr sz="2200" b="1" kern="1200">
          <a:solidFill>
            <a:schemeClr val="bg1"/>
          </a:solidFill>
          <a:latin typeface="Arial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Wingdings" charset="2"/>
        <a:buNone/>
        <a:defRPr sz="22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2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98270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83649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OLI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POLI</Template>
  <TotalTime>201</TotalTime>
  <Words>1</Words>
  <Application>Microsoft Office PowerPoint</Application>
  <PresentationFormat>Presentazione su schermo (4:3)</PresentationFormat>
  <Paragraphs>1</Paragraphs>
  <Slides>2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</vt:i4>
      </vt:variant>
    </vt:vector>
  </HeadingPairs>
  <TitlesOfParts>
    <vt:vector size="6" baseType="lpstr">
      <vt:lpstr>Arial</vt:lpstr>
      <vt:lpstr>Calibri</vt:lpstr>
      <vt:lpstr>Wingdings</vt:lpstr>
      <vt:lpstr>POLI</vt:lpstr>
      <vt:lpstr>Presentazione standard di PowerPoint</vt:lpstr>
      <vt:lpstr>Presentazione standard di PowerPoint</vt:lpstr>
    </vt:vector>
  </TitlesOfParts>
  <Company>Area Servizi ICT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Alessandro Colleoni</dc:creator>
  <cp:lastModifiedBy>Roberto Biscuola</cp:lastModifiedBy>
  <cp:revision>28</cp:revision>
  <dcterms:created xsi:type="dcterms:W3CDTF">2015-05-26T12:27:57Z</dcterms:created>
  <dcterms:modified xsi:type="dcterms:W3CDTF">2016-10-05T12:47:46Z</dcterms:modified>
</cp:coreProperties>
</file>