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6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1656" y="2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CD3FF-EE1E-4B3C-9B9A-3BDF175C66F1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AB966-FF56-4470-97C7-8D27568905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358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AB966-FF56-4470-97C7-8D275689056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071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5" descr="Y:\IMMAGINE _COORDINATA_2014\LOGO_UFFICIALE\02_Polimi_bandiera_STRUTTURE\Dipartimenti\CHIMICA\02_CHIMICA_NATTA_BN_NEGATIVO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72111" cy="160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Y:\IMMAGINE _COORDINATA_2014\LOGO_UFFICIALE\02_Polimi_bandiera_STRUTTURE\Dipartimenti\CHIMICA\02_CHIMICA_NATTA_BN_POSITIVO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20" y="5214712"/>
            <a:ext cx="3571875" cy="164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Y:\IMMAGINE _COORDINATA_2014\LOGO_UFFICIALE\02_Polimi_bandiera_STRUTTURE\Dipartimenti\CHIMICA\02_CHIMICA_NATTA_COL_POSITIVO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464" y="2828"/>
            <a:ext cx="3472110" cy="160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Y:\IMMAGINE _COORDINATA_2014\LOGO_UFFICIALE\02_Polimi_bandiera_STRUTTURE\Dipartimenti\CHIMICA\02_CHIMICA_NATTA_COL_NEGATIVO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702" y="5268612"/>
            <a:ext cx="3472110" cy="160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210371" y="6363506"/>
            <a:ext cx="3342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smtClean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 dirty="0" smtClean="0">
                <a:solidFill>
                  <a:srgbClr val="FFFFFF"/>
                </a:solidFill>
                <a:latin typeface="Arial"/>
                <a:cs typeface="Arial"/>
              </a:rPr>
              <a:t>, Dipartimento/Laboratorio 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Y:\IMMAGINE _COORDINATA_2014\PPT\modello1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617" y="6347176"/>
            <a:ext cx="2996175" cy="27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186</TotalTime>
  <Words>1</Words>
  <Application>Microsoft Office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POLI</vt:lpstr>
      <vt:lpstr>Presentazione standard di PowerPoint</vt:lpstr>
      <vt:lpstr>Presentazione standard di PowerPoint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Roberto Biscuola</cp:lastModifiedBy>
  <cp:revision>31</cp:revision>
  <dcterms:created xsi:type="dcterms:W3CDTF">2015-05-26T12:27:57Z</dcterms:created>
  <dcterms:modified xsi:type="dcterms:W3CDTF">2016-10-05T12:51:05Z</dcterms:modified>
</cp:coreProperties>
</file>