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46AE"/>
    <a:srgbClr val="ECDB43"/>
    <a:srgbClr val="53A656"/>
    <a:srgbClr val="75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2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6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7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9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5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9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71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9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A41EC-5B40-4B85-BA92-68439805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608294"/>
            <a:ext cx="9144000" cy="2534477"/>
          </a:xfrm>
        </p:spPr>
        <p:txBody>
          <a:bodyPr>
            <a:normAutofit/>
          </a:bodyPr>
          <a:lstStyle/>
          <a:p>
            <a:r>
              <a:rPr lang="en-US" sz="5800" dirty="0"/>
              <a:t>An Online Framework for User-Based Analysis of Maps in First Person Shooters</a:t>
            </a:r>
            <a:endParaRPr lang="it-IT" sz="58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14A8057-E81D-46C0-B4D9-61AE359E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78" y="715229"/>
            <a:ext cx="2604043" cy="26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342DC-87E3-4149-9324-18E0578C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What</a:t>
            </a:r>
            <a:r>
              <a:rPr lang="it-IT" b="1" dirty="0">
                <a:solidFill>
                  <a:srgbClr val="6946AE"/>
                </a:solidFill>
              </a:rPr>
              <a:t> </a:t>
            </a:r>
            <a:r>
              <a:rPr lang="en-US" b="1" dirty="0">
                <a:solidFill>
                  <a:srgbClr val="6946AE"/>
                </a:solidFill>
              </a:rPr>
              <a:t>makes</a:t>
            </a:r>
            <a:r>
              <a:rPr lang="it-IT" b="1" dirty="0">
                <a:solidFill>
                  <a:srgbClr val="6946AE"/>
                </a:solidFill>
              </a:rPr>
              <a:t> a video game </a:t>
            </a:r>
            <a:r>
              <a:rPr lang="en-US" b="1" dirty="0">
                <a:solidFill>
                  <a:srgbClr val="6946AE"/>
                </a:solidFill>
              </a:rPr>
              <a:t>good</a:t>
            </a:r>
            <a:r>
              <a:rPr lang="it-IT" b="1" dirty="0">
                <a:solidFill>
                  <a:srgbClr val="6946AE"/>
                </a:solidFill>
              </a:rPr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E65DAC-C4A5-4CC1-8460-46CAE388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0"/>
            <a:ext cx="10515600" cy="32861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Visuals</a:t>
            </a:r>
            <a:r>
              <a:rPr lang="it-IT" dirty="0"/>
              <a:t>, narrative and </a:t>
            </a:r>
            <a:r>
              <a:rPr lang="en-US" dirty="0"/>
              <a:t>gameplay</a:t>
            </a:r>
            <a:r>
              <a:rPr lang="it-IT" dirty="0"/>
              <a:t>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Game Design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Level Design</a:t>
            </a:r>
          </a:p>
          <a:p>
            <a:pPr marL="0" indent="0" algn="ctr">
              <a:buNone/>
            </a:pPr>
            <a:r>
              <a:rPr lang="it-IT" dirty="0"/>
              <a:t> 	       </a:t>
            </a:r>
          </a:p>
          <a:p>
            <a:pPr marL="0" indent="0" algn="ctr">
              <a:buNone/>
            </a:pPr>
            <a:r>
              <a:rPr lang="it-IT" dirty="0"/>
              <a:t>Gameplay</a:t>
            </a:r>
          </a:p>
        </p:txBody>
      </p:sp>
      <p:pic>
        <p:nvPicPr>
          <p:cNvPr id="10" name="Elemento grafico 9" descr="Freccia linea: diritta">
            <a:extLst>
              <a:ext uri="{FF2B5EF4-FFF2-40B4-BE49-F238E27FC236}">
                <a16:creationId xmlns:a16="http://schemas.microsoft.com/office/drawing/2014/main" id="{BCF74162-1ABE-40E2-A9E2-4247EEDF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42000" y="4664102"/>
            <a:ext cx="508000" cy="508000"/>
          </a:xfrm>
          <a:prstGeom prst="rect">
            <a:avLst/>
          </a:prstGeom>
        </p:spPr>
      </p:pic>
      <p:pic>
        <p:nvPicPr>
          <p:cNvPr id="12" name="Elemento grafico 11" descr="Freccia linea: diritta">
            <a:extLst>
              <a:ext uri="{FF2B5EF4-FFF2-40B4-BE49-F238E27FC236}">
                <a16:creationId xmlns:a16="http://schemas.microsoft.com/office/drawing/2014/main" id="{B865DDF9-5D02-4AED-9DC4-77A3D2167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42000" y="3705281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CED8E20-F1E5-44D8-8454-ADC36F46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2741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Research in Level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8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main fields:</a:t>
            </a:r>
          </a:p>
          <a:p>
            <a:r>
              <a:rPr lang="en-US" dirty="0"/>
              <a:t>Formalization of the discipline</a:t>
            </a:r>
          </a:p>
          <a:p>
            <a:r>
              <a:rPr lang="en-US" dirty="0"/>
              <a:t>Support to the design process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Many works use Procedural Content Generation to support the design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majority of these works are based on data collected from simulations.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Map design and generation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743"/>
            <a:ext cx="10515600" cy="33999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Developed to be modular, parametric and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Broad support to existing formats.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Easy deployment of browser playable experiments.</a:t>
            </a:r>
          </a:p>
        </p:txBody>
      </p:sp>
    </p:spTree>
    <p:extLst>
      <p:ext uri="{BB962C8B-B14F-4D97-AF65-F5344CB8AC3E}">
        <p14:creationId xmlns:p14="http://schemas.microsoft.com/office/powerpoint/2010/main" val="9968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F1D0-E9FC-4C90-AB85-32798651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Map generation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76F5D7-9F48-4671-9D0B-D4E656A80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26106"/>
            <a:ext cx="2977897" cy="297789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2294D3-A397-4D16-8115-3DB676F7B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03" y="2126105"/>
            <a:ext cx="2977898" cy="29778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48B88B6-986D-400B-981A-4BB0148B0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87" y="2126105"/>
            <a:ext cx="3049826" cy="2977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ABCE26-44B0-492F-8E63-DCEEB2FA6BFA}"/>
              </a:ext>
            </a:extLst>
          </p:cNvPr>
          <p:cNvSpPr txBox="1"/>
          <p:nvPr/>
        </p:nvSpPr>
        <p:spPr>
          <a:xfrm>
            <a:off x="838200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Cellular generator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7DA647-965C-4ABB-AF40-01C3074D2FAD}"/>
              </a:ext>
            </a:extLst>
          </p:cNvPr>
          <p:cNvSpPr txBox="1"/>
          <p:nvPr/>
        </p:nvSpPr>
        <p:spPr>
          <a:xfrm>
            <a:off x="4506229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Divisive generator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913CE5-F493-466F-BC29-29DA71E5206A}"/>
              </a:ext>
            </a:extLst>
          </p:cNvPr>
          <p:cNvSpPr txBox="1"/>
          <p:nvPr/>
        </p:nvSpPr>
        <p:spPr>
          <a:xfrm>
            <a:off x="8375903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Digger generator</a:t>
            </a:r>
          </a:p>
        </p:txBody>
      </p:sp>
    </p:spTree>
    <p:extLst>
      <p:ext uri="{BB962C8B-B14F-4D97-AF65-F5344CB8AC3E}">
        <p14:creationId xmlns:p14="http://schemas.microsoft.com/office/powerpoint/2010/main" val="35955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BD1D8-D153-48A3-A620-7D1E0531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Multi-level maps</a:t>
            </a: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150E73F4-A700-48B6-A458-9A0C82CE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67" y="2779435"/>
            <a:ext cx="5257800" cy="3278830"/>
          </a:xfr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BD9B6C5-246C-4FDE-8083-635DCC2BD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61" y="2879680"/>
            <a:ext cx="3078339" cy="3078339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24208F23-6D18-40E8-8824-7799CA0D07D7}"/>
              </a:ext>
            </a:extLst>
          </p:cNvPr>
          <p:cNvSpPr txBox="1">
            <a:spLocks/>
          </p:cNvSpPr>
          <p:nvPr/>
        </p:nvSpPr>
        <p:spPr>
          <a:xfrm>
            <a:off x="838200" y="1900659"/>
            <a:ext cx="10515600" cy="668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complex multi-level maps than the ones produced in previous works.</a:t>
            </a:r>
          </a:p>
        </p:txBody>
      </p:sp>
    </p:spTree>
    <p:extLst>
      <p:ext uri="{BB962C8B-B14F-4D97-AF65-F5344CB8AC3E}">
        <p14:creationId xmlns:p14="http://schemas.microsoft.com/office/powerpoint/2010/main" val="20431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Graph-based map analysis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B36C9DA-C83C-477E-A8A9-D33246C1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Analyze the layout of a map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Graph-Theory metrics provide useful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this information to place game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8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252</TotalTime>
  <Words>144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 Online Framework for User-Based Analysis of Maps in First Person Shooters</vt:lpstr>
      <vt:lpstr>What makes a video game good?</vt:lpstr>
      <vt:lpstr>Presentazione standard di PowerPoint</vt:lpstr>
      <vt:lpstr>Research in Level Design</vt:lpstr>
      <vt:lpstr>Map design and generation framework</vt:lpstr>
      <vt:lpstr>Map generation</vt:lpstr>
      <vt:lpstr>Multi-level maps</vt:lpstr>
      <vt:lpstr>Graph-based map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Framework for User-Based Analysis of Maps in First Person Shooters</dc:title>
  <dc:creator>Marco Ballabio</dc:creator>
  <cp:lastModifiedBy>Marco Ballabio</cp:lastModifiedBy>
  <cp:revision>19</cp:revision>
  <dcterms:created xsi:type="dcterms:W3CDTF">2018-04-10T15:45:51Z</dcterms:created>
  <dcterms:modified xsi:type="dcterms:W3CDTF">2018-04-11T10:42:02Z</dcterms:modified>
</cp:coreProperties>
</file>