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65" r:id="rId5"/>
    <p:sldId id="266" r:id="rId6"/>
    <p:sldId id="257" r:id="rId7"/>
    <p:sldId id="258" r:id="rId8"/>
    <p:sldId id="259" r:id="rId9"/>
    <p:sldId id="260" r:id="rId10"/>
    <p:sldId id="267" r:id="rId11"/>
    <p:sldId id="261" r:id="rId12"/>
    <p:sldId id="262" r:id="rId13"/>
    <p:sldId id="263" r:id="rId14"/>
    <p:sldId id="26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" initials="R" lastIdx="1" clrIdx="0">
    <p:extLst>
      <p:ext uri="{19B8F6BF-5375-455C-9EA6-DF929625EA0E}">
        <p15:presenceInfo xmlns:p15="http://schemas.microsoft.com/office/powerpoint/2012/main" userId="Re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0T14:22:36.74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57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659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5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1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08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8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88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1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0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023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40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31F4AA3-5D28-47EF-BA08-D6277569021F}" type="datetimeFigureOut">
              <a:rPr lang="id-ID" smtClean="0"/>
              <a:t>20/05/2018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DB328F6-3E4E-44CD-B3AD-02C811131D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425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44D1-5F30-44B2-929C-A0BC23205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Adventure Story Game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701F5-153B-4921-9BB3-91DD3388A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Group 17</a:t>
            </a:r>
          </a:p>
          <a:p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Rachmadani</a:t>
            </a:r>
            <a:r>
              <a:rPr lang="en-US" dirty="0"/>
              <a:t> </a:t>
            </a:r>
            <a:r>
              <a:rPr lang="en-US" dirty="0" smtClean="0"/>
              <a:t>1606870774</a:t>
            </a:r>
          </a:p>
          <a:p>
            <a:r>
              <a:rPr lang="en-US" dirty="0" smtClean="0"/>
              <a:t>Reza P. Sujatmiko 1609608602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310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B5AD-3DB0-4923-9545-48B7DF9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Jalan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Dihendaki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5D3E-057F-4E1A-80EF-BFD4EDE9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Main Menu,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i="1" dirty="0" smtClean="0"/>
              <a:t>redirect </a:t>
            </a:r>
            <a:r>
              <a:rPr lang="en-US" dirty="0" err="1" smtClean="0"/>
              <a:t>ke</a:t>
            </a:r>
            <a:r>
              <a:rPr lang="en-US" dirty="0" smtClean="0"/>
              <a:t> main menu </a:t>
            </a:r>
            <a:r>
              <a:rPr lang="en-US" dirty="0" err="1" smtClean="0"/>
              <a:t>disaat</a:t>
            </a:r>
            <a:r>
              <a:rPr lang="en-US" dirty="0" smtClean="0"/>
              <a:t> program </a:t>
            </a:r>
            <a:r>
              <a:rPr lang="en-US" i="1" dirty="0" smtClean="0"/>
              <a:t>executable</a:t>
            </a:r>
            <a:r>
              <a:rPr lang="en-US" dirty="0" smtClean="0"/>
              <a:t> di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kali.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186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6DB1-7EA6-45EF-9973-8A9EB9FC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1" y="0"/>
            <a:ext cx="10515600" cy="1325563"/>
          </a:xfrm>
        </p:spPr>
        <p:txBody>
          <a:bodyPr/>
          <a:lstStyle/>
          <a:p>
            <a:r>
              <a:rPr lang="en-US" dirty="0" err="1"/>
              <a:t>Kerapihan</a:t>
            </a:r>
            <a:r>
              <a:rPr lang="en-US" dirty="0"/>
              <a:t> Program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2FC1-203B-44FB-BD89-10EAADE9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8218" cy="859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Function Program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F1C18-70F6-4714-B41F-BF445FC6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14" y="1139466"/>
            <a:ext cx="8561749" cy="55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6F07-AE80-462B-8CBF-D3E3459C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r>
              <a:rPr lang="en-US" dirty="0"/>
              <a:t> Source Code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9E473-4A45-41BE-9480-D0EB6D24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006"/>
            <a:ext cx="10200000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C736A-F494-4199-838D-C007656D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5" y="772431"/>
            <a:ext cx="10694089" cy="34619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8955" y="4912822"/>
            <a:ext cx="1209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dipenuhi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line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1CCB-7D6D-4512-AB48-DCC004BE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</a:t>
            </a:r>
            <a:r>
              <a:rPr lang="en-US" dirty="0" err="1"/>
              <a:t>Deskripsinya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2966A-3597-4E98-BB9C-DAC13966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7" y="1690688"/>
            <a:ext cx="11323668" cy="1150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579" y="3199449"/>
            <a:ext cx="1118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kodingan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berkali</a:t>
            </a:r>
            <a:r>
              <a:rPr lang="en-US" dirty="0" smtClean="0"/>
              <a:t>-kali, </a:t>
            </a:r>
            <a:r>
              <a:rPr lang="en-US" dirty="0" err="1" smtClean="0"/>
              <a:t>serta</a:t>
            </a:r>
            <a:r>
              <a:rPr lang="en-US" dirty="0" smtClean="0"/>
              <a:t> variable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musti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1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fiksi</a:t>
            </a:r>
            <a:r>
              <a:rPr lang="en-US" dirty="0" smtClean="0"/>
              <a:t> yang </a:t>
            </a:r>
            <a:r>
              <a:rPr lang="en-US" dirty="0" err="1" smtClean="0"/>
              <a:t>bernuansa</a:t>
            </a:r>
            <a:r>
              <a:rPr lang="en-US" dirty="0" smtClean="0"/>
              <a:t> horror dimana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diminati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error handling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user 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game </a:t>
            </a:r>
            <a:r>
              <a:rPr lang="en-US" dirty="0" err="1" smtClean="0"/>
              <a:t>jika</a:t>
            </a:r>
            <a:r>
              <a:rPr lang="en-US" dirty="0" smtClean="0"/>
              <a:t> ending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program </a:t>
            </a:r>
            <a:r>
              <a:rPr lang="en-US" i="1" dirty="0" smtClean="0"/>
              <a:t>user-friendly, </a:t>
            </a:r>
            <a:r>
              <a:rPr lang="en-US" dirty="0" smtClean="0"/>
              <a:t>agar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memakainya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83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Kurangnya</a:t>
            </a:r>
            <a:r>
              <a:rPr lang="en-US" dirty="0" smtClean="0"/>
              <a:t> GUI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nuansa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i="1" dirty="0" smtClean="0"/>
              <a:t>immerse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</a:t>
            </a:r>
          </a:p>
          <a:p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2600 kata, </a:t>
            </a:r>
            <a:r>
              <a:rPr lang="en-US" dirty="0" err="1" smtClean="0"/>
              <a:t>tampaknya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6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Kami </a:t>
            </a:r>
            <a:r>
              <a:rPr lang="en-US" dirty="0" err="1" smtClean="0"/>
              <a:t>meng</a:t>
            </a:r>
            <a:r>
              <a:rPr lang="en-US" dirty="0" smtClean="0"/>
              <a:t>-upload </a:t>
            </a:r>
            <a:r>
              <a:rPr lang="en-US" dirty="0" err="1" smtClean="0"/>
              <a:t>semua</a:t>
            </a:r>
            <a:r>
              <a:rPr lang="en-US" dirty="0" smtClean="0"/>
              <a:t> file C </a:t>
            </a:r>
            <a:r>
              <a:rPr lang="en-US" dirty="0" err="1" smtClean="0"/>
              <a:t>serta</a:t>
            </a:r>
            <a:r>
              <a:rPr lang="en-US" dirty="0" smtClean="0"/>
              <a:t> changelog </a:t>
            </a:r>
            <a:r>
              <a:rPr lang="en-US" dirty="0" err="1" smtClean="0"/>
              <a:t>pada</a:t>
            </a:r>
            <a:r>
              <a:rPr lang="en-US" dirty="0" smtClean="0"/>
              <a:t> GitHub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dishare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user.</a:t>
            </a:r>
          </a:p>
          <a:p>
            <a:endParaRPr lang="en-US" dirty="0"/>
          </a:p>
          <a:p>
            <a:r>
              <a:rPr lang="pt-BR" dirty="0" smtClean="0"/>
              <a:t>https</a:t>
            </a:r>
            <a:r>
              <a:rPr lang="pt-BR" dirty="0"/>
              <a:t>://github.com/Hantuch/ProjectGame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 yang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dimana </a:t>
            </a:r>
            <a:r>
              <a:rPr lang="en-US" i="1" dirty="0" smtClean="0"/>
              <a:t>user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player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alurnya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game. 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8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dimana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pengakaran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dimana </a:t>
            </a:r>
            <a:r>
              <a:rPr lang="en-US" dirty="0" err="1" smtClean="0"/>
              <a:t>endingnya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program lain,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fiksi</a:t>
            </a:r>
            <a:r>
              <a:rPr lang="en-US" dirty="0" smtClean="0"/>
              <a:t> demi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menghibur</a:t>
            </a:r>
            <a:r>
              <a:rPr lang="en-US" dirty="0" smtClean="0"/>
              <a:t> </a:t>
            </a:r>
            <a:r>
              <a:rPr lang="en-US" i="1" dirty="0" smtClean="0"/>
              <a:t>user.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58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Rachmadani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 of Programming, Alpha Tester and </a:t>
            </a:r>
            <a:r>
              <a:rPr lang="en-US" smtClean="0"/>
              <a:t>Error Handler</a:t>
            </a:r>
            <a:endParaRPr lang="en-US" dirty="0" smtClean="0"/>
          </a:p>
          <a:p>
            <a:r>
              <a:rPr lang="en-US" dirty="0" smtClean="0"/>
              <a:t>Reza P. Sujatmiko</a:t>
            </a:r>
          </a:p>
          <a:p>
            <a:pPr marL="0" indent="0">
              <a:buNone/>
            </a:pPr>
            <a:r>
              <a:rPr lang="en-US" dirty="0" smtClean="0"/>
              <a:t>Story Developer, Beta tester and Error Spotter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BAF4-D1EC-4CC5-8371-B5211BCE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121-1C29-4EBD-9FDA-EAA0F0A6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menerapakan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input gender.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Male,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dialog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HIM </a:t>
            </a:r>
            <a:r>
              <a:rPr lang="en-US" dirty="0" err="1" smtClean="0"/>
              <a:t>atau</a:t>
            </a:r>
            <a:r>
              <a:rPr lang="en-US" dirty="0" smtClean="0"/>
              <a:t> HIS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sebaliknya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kami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(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nif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83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8E6-F1A7-46F0-9EE5-7FE29DA2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Originalitas</a:t>
            </a:r>
            <a:r>
              <a:rPr lang="en-US" dirty="0"/>
              <a:t> Ide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0C1-8680-43D2-9FD9-89CDD79A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Terinspirasi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game-game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dimana </a:t>
            </a:r>
            <a:r>
              <a:rPr lang="en-US" dirty="0" err="1" smtClean="0"/>
              <a:t>endingnya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cuman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kami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mengintepretasikan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kesebuah</a:t>
            </a:r>
            <a:r>
              <a:rPr lang="en-US" dirty="0" smtClean="0"/>
              <a:t> text-based </a:t>
            </a:r>
            <a:r>
              <a:rPr lang="en-US" dirty="0" err="1" smtClean="0"/>
              <a:t>programme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fiksi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Reza,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i="1" dirty="0" smtClean="0"/>
              <a:t>trial and error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 smtClean="0"/>
              <a:t>alternative ending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diprogram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Kodingan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Hanif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no.1 s/d no.2</a:t>
            </a:r>
          </a:p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warnanya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Reza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0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BB9-68A3-4E83-B2D8-59B41D64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&amp; </a:t>
            </a:r>
            <a:r>
              <a:rPr lang="en-US" dirty="0" err="1"/>
              <a:t>Judul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67D8E-2578-4418-8FF3-B78967B1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86"/>
            <a:ext cx="4080730" cy="270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50C3B-E910-44BD-9DAE-33613869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57" y="1541585"/>
            <a:ext cx="6689804" cy="270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215" y="5062451"/>
            <a:ext cx="934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main menu lay-out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i="1" dirty="0" smtClean="0"/>
              <a:t>redirect </a:t>
            </a:r>
            <a:r>
              <a:rPr lang="en-US" dirty="0" err="1" smtClean="0"/>
              <a:t>saat</a:t>
            </a:r>
            <a:r>
              <a:rPr lang="en-US" dirty="0" smtClean="0"/>
              <a:t> game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diinisiasi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game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2EA9-F849-4B8E-AD49-E4E18C55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00E8-D4BA-4B76-9805-DA68C342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58" y="199512"/>
            <a:ext cx="5857239" cy="3924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0E478-7FDE-4FDA-B6C9-0BCA2107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00" y="4426208"/>
            <a:ext cx="8657143" cy="206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2177935"/>
            <a:ext cx="481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*Agar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i="1" dirty="0" smtClean="0"/>
              <a:t> user-friendly</a:t>
            </a:r>
            <a:r>
              <a:rPr lang="en-US" dirty="0" smtClean="0"/>
              <a:t>,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HELP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padat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7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96E-FB0F-451E-B70E-A7A6AB1D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Mechanism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D549A-5771-4E4A-B5F7-DDB1F1FB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99" y="4216335"/>
            <a:ext cx="3262609" cy="1376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3DA10-AD0A-4B9D-849D-59921F1D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00" y="2150950"/>
            <a:ext cx="6661260" cy="1605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6429" y="2294313"/>
            <a:ext cx="2776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Jika</a:t>
            </a:r>
            <a:r>
              <a:rPr lang="en-US" dirty="0" smtClean="0"/>
              <a:t> input yang di </a:t>
            </a:r>
            <a:r>
              <a:rPr lang="en-US" dirty="0" err="1" smtClean="0"/>
              <a:t>masukin</a:t>
            </a:r>
            <a:r>
              <a:rPr lang="en-US" dirty="0" smtClean="0"/>
              <a:t> </a:t>
            </a:r>
            <a:r>
              <a:rPr lang="en-US" i="1" dirty="0" smtClean="0"/>
              <a:t>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variable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fflush</a:t>
            </a:r>
            <a:r>
              <a:rPr lang="en-US" dirty="0" smtClean="0"/>
              <a:t>(</a:t>
            </a:r>
            <a:r>
              <a:rPr lang="en-US" dirty="0" err="1" smtClean="0"/>
              <a:t>stdin</a:t>
            </a:r>
            <a:r>
              <a:rPr lang="en-US" dirty="0" smtClean="0"/>
              <a:t>);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C890-9589-4C75-9D27-E23F9AC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 (complete with alert)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41CD6-E96B-4E1B-945C-D8A3A1B7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4" y="1690688"/>
            <a:ext cx="5156687" cy="34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2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</TotalTime>
  <Words>539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Text Adventure Story Game</vt:lpstr>
      <vt:lpstr>Tentang program</vt:lpstr>
      <vt:lpstr>Pembagian tugas</vt:lpstr>
      <vt:lpstr>Kompleksitas Masalah</vt:lpstr>
      <vt:lpstr>Originalitas Ide </vt:lpstr>
      <vt:lpstr>Menu &amp; Judul</vt:lpstr>
      <vt:lpstr>Help</vt:lpstr>
      <vt:lpstr>Error Mechanism</vt:lpstr>
      <vt:lpstr>Error Message (complete with alert)</vt:lpstr>
      <vt:lpstr>Program Jalan Saat Dihendaki</vt:lpstr>
      <vt:lpstr>Kerapihan Program</vt:lpstr>
      <vt:lpstr>Komentar Source Code</vt:lpstr>
      <vt:lpstr>PowerPoint Presentation</vt:lpstr>
      <vt:lpstr>Variable &amp; Deskripsinya</vt:lpstr>
      <vt:lpstr>Kelebihan program</vt:lpstr>
      <vt:lpstr>Kekurangan program</vt:lpstr>
      <vt:lpstr>LINK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Rachmadani</dc:creator>
  <cp:lastModifiedBy>Reza</cp:lastModifiedBy>
  <cp:revision>13</cp:revision>
  <dcterms:created xsi:type="dcterms:W3CDTF">2018-05-20T06:14:43Z</dcterms:created>
  <dcterms:modified xsi:type="dcterms:W3CDTF">2018-05-20T07:34:43Z</dcterms:modified>
</cp:coreProperties>
</file>