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F"/>
    <a:srgbClr val="F3C719"/>
    <a:srgbClr val="FEEEA6"/>
    <a:srgbClr val="9C9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B407-8768-41A2-87C4-FE5359578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8A0AF-D211-4782-AD12-EF59781E3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0713-E92E-4D20-B384-3553AB59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D50F-9DEA-4E88-9870-D1DEBFBA897C}" type="datetimeFigureOut">
              <a:rPr lang="cs-CZ" smtClean="0"/>
              <a:t>08.04.2021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CFEA5-F587-4616-8D6F-A15CEE4D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CDDF6-6F42-4D46-BDD5-E57162E7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F67A-6A63-4526-9F4F-F95ED5DE9A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420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7E56-2388-42DB-87BF-3E222715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7FCBA-2455-49C5-A0DF-A379D37AB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40046-1397-4969-9853-E255521E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D50F-9DEA-4E88-9870-D1DEBFBA897C}" type="datetimeFigureOut">
              <a:rPr lang="cs-CZ" smtClean="0"/>
              <a:t>08.04.2021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0877D-26ED-4BAE-8A57-9D02D8AF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0525F-B4D4-4273-8177-D5F7F079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F67A-6A63-4526-9F4F-F95ED5DE9A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850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C1336-BDD4-4955-B73C-830538D5C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E714C-A282-4BDB-858F-4434444E8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205CD-3E98-4579-A1F8-9E208732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D50F-9DEA-4E88-9870-D1DEBFBA897C}" type="datetimeFigureOut">
              <a:rPr lang="cs-CZ" smtClean="0"/>
              <a:t>08.04.2021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989BF-765F-4862-B340-2F2439D8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5F222-172E-4D7D-B8F7-C0071529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F67A-6A63-4526-9F4F-F95ED5DE9A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711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5EDB-8CFF-4B39-A06B-A5602721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D1A01-7577-4E5E-A745-2089A73C8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DCF6D-37A2-4155-9B20-25C92F4E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D50F-9DEA-4E88-9870-D1DEBFBA897C}" type="datetimeFigureOut">
              <a:rPr lang="cs-CZ" smtClean="0"/>
              <a:t>08.04.2021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5955F-E816-497A-ADEE-412C6A43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784CB-DA8A-49CE-9788-025734D6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F67A-6A63-4526-9F4F-F95ED5DE9A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219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FC57-91D3-4655-A225-844B61F5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02905-C6FE-40F9-AA7C-07BDC489F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2295A-FA22-43CB-B9B8-314F06D8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D50F-9DEA-4E88-9870-D1DEBFBA897C}" type="datetimeFigureOut">
              <a:rPr lang="cs-CZ" smtClean="0"/>
              <a:t>08.04.2021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D5671-94F4-42C5-B220-3F63B626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3B95F-38D7-451D-8CD1-7B3237D8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F67A-6A63-4526-9F4F-F95ED5DE9A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910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CFEB9-D8AB-4F19-B3FA-7BA61090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44BF0-E06F-4363-B2D7-A55A1ECD9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B1241-432C-4D93-BB3F-CB4E87230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77871-FCBB-4031-9950-13BA0C9D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D50F-9DEA-4E88-9870-D1DEBFBA897C}" type="datetimeFigureOut">
              <a:rPr lang="cs-CZ" smtClean="0"/>
              <a:t>08.04.2021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06B75-B292-49B2-839C-995FE2A3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17283-50DC-43A2-9CE8-0A919A0C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F67A-6A63-4526-9F4F-F95ED5DE9A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588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ED11-4914-4F8A-81FE-94CDCFA57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51F1A-078F-4605-9B85-08C01F5A3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A0421-43FE-488F-A8D7-F40CA2B39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6BBE9C-3BC7-4FEF-8C9C-116F29C77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B977B-2CB3-42BF-8CD2-BC6066E14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E7F86-EE1B-4383-86F2-917F80DF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D50F-9DEA-4E88-9870-D1DEBFBA897C}" type="datetimeFigureOut">
              <a:rPr lang="cs-CZ" smtClean="0"/>
              <a:t>08.04.2021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86810-3F46-4EA5-8594-4EE0AB16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65BD7-7DA1-49BF-A680-17A57F5D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F67A-6A63-4526-9F4F-F95ED5DE9A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561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24A6-C64D-486B-B6DC-800F087B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84A6D-2F31-4A27-B4C8-776938F8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D50F-9DEA-4E88-9870-D1DEBFBA897C}" type="datetimeFigureOut">
              <a:rPr lang="cs-CZ" smtClean="0"/>
              <a:t>08.04.2021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9C0BB-26AA-4984-B558-2759C290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ADB91-5EDA-4039-B57C-DC12DAAE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F67A-6A63-4526-9F4F-F95ED5DE9A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903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B34DE2-BB78-4DB6-8F5F-889069A3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D50F-9DEA-4E88-9870-D1DEBFBA897C}" type="datetimeFigureOut">
              <a:rPr lang="cs-CZ" smtClean="0"/>
              <a:t>08.04.2021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99FAA2-F3B6-4798-9C79-7BA28E40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0AB55-B4D1-4551-AF54-0E3C52D5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F67A-6A63-4526-9F4F-F95ED5DE9A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707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E9D1-75B3-44AC-ACE6-3D259219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68704-2188-4860-97DB-56CBC7421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C48CC-EB63-46F8-8BD8-3368EB0D2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50045-8ED4-4F24-BD2D-4936E9C8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D50F-9DEA-4E88-9870-D1DEBFBA897C}" type="datetimeFigureOut">
              <a:rPr lang="cs-CZ" smtClean="0"/>
              <a:t>08.04.2021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3E663-FA83-4E1F-91A2-61B0FDF1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FD614-BA2D-4A4B-A4D9-CB1802BA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F67A-6A63-4526-9F4F-F95ED5DE9A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290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7C7D-06CE-4287-9F19-D9DE5BCA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4ADED-8C1B-42B5-9E1E-2061C8322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080E2-A686-472B-A905-28B61FF31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A8C11-7261-490D-BC03-E2E1B32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D50F-9DEA-4E88-9870-D1DEBFBA897C}" type="datetimeFigureOut">
              <a:rPr lang="cs-CZ" smtClean="0"/>
              <a:t>08.04.2021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6105B-8D63-4CD2-88A1-6EB609F5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3B5DC-D517-4C9B-BB70-F84AE6FD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F67A-6A63-4526-9F4F-F95ED5DE9A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524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C7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C5E36-DBCB-470A-AD69-98B80F90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0FE24-F954-43AD-9CF0-0F8401437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08546-5DCD-4CFF-9E4D-0BF499896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9D50F-9DEA-4E88-9870-D1DEBFBA897C}" type="datetimeFigureOut">
              <a:rPr lang="cs-CZ" smtClean="0"/>
              <a:t>08.04.2021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69619-FE22-4B97-A36E-87E5073A2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8B72D-F169-4668-A3E8-D885E30AA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4F67A-6A63-4526-9F4F-F95ED5DE9A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747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E9276C-B0A6-41A6-B7B6-B8EE361DA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8642" y="3853542"/>
            <a:ext cx="7074716" cy="1404257"/>
          </a:xfrm>
        </p:spPr>
        <p:txBody>
          <a:bodyPr>
            <a:normAutofit/>
          </a:bodyPr>
          <a:lstStyle/>
          <a:p>
            <a:r>
              <a:rPr lang="cs-CZ" sz="3200" b="1" dirty="0">
                <a:solidFill>
                  <a:schemeClr val="bg1"/>
                </a:solidFill>
                <a:latin typeface="Abadi" panose="020B0604020202020204" pitchFamily="34" charset="0"/>
              </a:rPr>
              <a:t>Práce Filipa Hanuše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98654-2499-40BE-9C60-8270F2E90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595" y="1935876"/>
            <a:ext cx="7366810" cy="191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27E07B-ED1A-4C70-8FB3-3D99438FA66A}"/>
              </a:ext>
            </a:extLst>
          </p:cNvPr>
          <p:cNvSpPr/>
          <p:nvPr/>
        </p:nvSpPr>
        <p:spPr>
          <a:xfrm>
            <a:off x="838200" y="3731006"/>
            <a:ext cx="10515600" cy="589676"/>
          </a:xfrm>
          <a:prstGeom prst="roundRect">
            <a:avLst>
              <a:gd name="adj" fmla="val 50000"/>
            </a:avLst>
          </a:prstGeom>
          <a:solidFill>
            <a:srgbClr val="FEE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350B1D-299F-499C-8A52-7365082BD8D6}"/>
              </a:ext>
            </a:extLst>
          </p:cNvPr>
          <p:cNvSpPr/>
          <p:nvPr/>
        </p:nvSpPr>
        <p:spPr>
          <a:xfrm>
            <a:off x="838200" y="2710847"/>
            <a:ext cx="10515600" cy="589676"/>
          </a:xfrm>
          <a:prstGeom prst="roundRect">
            <a:avLst>
              <a:gd name="adj" fmla="val 50000"/>
            </a:avLst>
          </a:prstGeom>
          <a:solidFill>
            <a:srgbClr val="FEE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2829F3-2FCD-47DE-9879-94DEA77E3897}"/>
              </a:ext>
            </a:extLst>
          </p:cNvPr>
          <p:cNvSpPr/>
          <p:nvPr/>
        </p:nvSpPr>
        <p:spPr>
          <a:xfrm>
            <a:off x="838200" y="528782"/>
            <a:ext cx="10515600" cy="589676"/>
          </a:xfrm>
          <a:prstGeom prst="roundRect">
            <a:avLst>
              <a:gd name="adj" fmla="val 50000"/>
            </a:avLst>
          </a:prstGeom>
          <a:solidFill>
            <a:srgbClr val="2D2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E030D-9D0F-4A1D-B0F7-355A6B9F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531"/>
            <a:ext cx="10515600" cy="1214827"/>
          </a:xfrm>
        </p:spPr>
        <p:txBody>
          <a:bodyPr>
            <a:normAutofit/>
          </a:bodyPr>
          <a:lstStyle/>
          <a:p>
            <a:r>
              <a:rPr lang="cs-CZ" sz="4000" b="1" dirty="0">
                <a:solidFill>
                  <a:srgbClr val="F3C719"/>
                </a:solidFill>
              </a:rPr>
              <a:t> Úvod ke stránce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C03213-392F-4232-88D1-138B24EB172A}"/>
              </a:ext>
            </a:extLst>
          </p:cNvPr>
          <p:cNvSpPr/>
          <p:nvPr/>
        </p:nvSpPr>
        <p:spPr>
          <a:xfrm>
            <a:off x="838200" y="1690688"/>
            <a:ext cx="10515600" cy="589676"/>
          </a:xfrm>
          <a:prstGeom prst="roundRect">
            <a:avLst>
              <a:gd name="adj" fmla="val 50000"/>
            </a:avLst>
          </a:prstGeom>
          <a:solidFill>
            <a:srgbClr val="FEE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C0C33-390B-4BF6-84ED-8A2DBD59A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4" y="1773594"/>
            <a:ext cx="10374086" cy="4351338"/>
          </a:xfrm>
        </p:spPr>
        <p:txBody>
          <a:bodyPr/>
          <a:lstStyle/>
          <a:p>
            <a:pPr marL="0" indent="0">
              <a:buNone/>
            </a:pPr>
            <a:r>
              <a:rPr lang="cs-CZ" b="1" dirty="0">
                <a:solidFill>
                  <a:srgbClr val="9C9C9C"/>
                </a:solidFill>
              </a:rPr>
              <a:t>Účel</a:t>
            </a:r>
          </a:p>
          <a:p>
            <a:pPr marL="0" indent="0">
              <a:buNone/>
            </a:pPr>
            <a:endParaRPr lang="cs-CZ" b="1" dirty="0">
              <a:solidFill>
                <a:srgbClr val="9C9C9C"/>
              </a:solidFill>
            </a:endParaRPr>
          </a:p>
          <a:p>
            <a:pPr marL="0" indent="0">
              <a:buNone/>
            </a:pPr>
            <a:r>
              <a:rPr lang="cs-CZ" b="1" dirty="0">
                <a:solidFill>
                  <a:srgbClr val="9C9C9C"/>
                </a:solidFill>
              </a:rPr>
              <a:t>Persony???</a:t>
            </a:r>
          </a:p>
          <a:p>
            <a:pPr marL="0" indent="0">
              <a:buNone/>
            </a:pPr>
            <a:endParaRPr lang="cs-CZ" b="1" dirty="0">
              <a:solidFill>
                <a:srgbClr val="9C9C9C"/>
              </a:solidFill>
            </a:endParaRPr>
          </a:p>
          <a:p>
            <a:pPr marL="0" indent="0">
              <a:buNone/>
            </a:pPr>
            <a:r>
              <a:rPr lang="cs-CZ" b="1" dirty="0">
                <a:solidFill>
                  <a:srgbClr val="9C9C9C"/>
                </a:solidFill>
              </a:rPr>
              <a:t>Funkce</a:t>
            </a:r>
          </a:p>
        </p:txBody>
      </p:sp>
    </p:spTree>
    <p:extLst>
      <p:ext uri="{BB962C8B-B14F-4D97-AF65-F5344CB8AC3E}">
        <p14:creationId xmlns:p14="http://schemas.microsoft.com/office/powerpoint/2010/main" val="153429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A10D4F-02BF-4809-A559-3C57166D47DB}"/>
              </a:ext>
            </a:extLst>
          </p:cNvPr>
          <p:cNvSpPr/>
          <p:nvPr/>
        </p:nvSpPr>
        <p:spPr>
          <a:xfrm>
            <a:off x="2220036" y="1937053"/>
            <a:ext cx="7751927" cy="4360459"/>
          </a:xfrm>
          <a:prstGeom prst="roundRect">
            <a:avLst>
              <a:gd name="adj" fmla="val 11674"/>
            </a:avLst>
          </a:prstGeom>
          <a:solidFill>
            <a:srgbClr val="FEE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2829F3-2FCD-47DE-9879-94DEA77E3897}"/>
              </a:ext>
            </a:extLst>
          </p:cNvPr>
          <p:cNvSpPr/>
          <p:nvPr/>
        </p:nvSpPr>
        <p:spPr>
          <a:xfrm>
            <a:off x="838200" y="528782"/>
            <a:ext cx="10515600" cy="589676"/>
          </a:xfrm>
          <a:prstGeom prst="roundRect">
            <a:avLst>
              <a:gd name="adj" fmla="val 50000"/>
            </a:avLst>
          </a:prstGeom>
          <a:solidFill>
            <a:srgbClr val="2D2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E030D-9D0F-4A1D-B0F7-355A6B9F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539"/>
            <a:ext cx="10515600" cy="1214827"/>
          </a:xfrm>
        </p:spPr>
        <p:txBody>
          <a:bodyPr>
            <a:normAutofit/>
          </a:bodyPr>
          <a:lstStyle/>
          <a:p>
            <a:r>
              <a:rPr lang="cs-CZ" sz="4000" b="1" dirty="0">
                <a:solidFill>
                  <a:srgbClr val="F3C719"/>
                </a:solidFill>
              </a:rPr>
              <a:t> Design</a:t>
            </a:r>
          </a:p>
        </p:txBody>
      </p:sp>
      <p:pic>
        <p:nvPicPr>
          <p:cNvPr id="11" name="Picture 10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8A2E5849-94AC-4465-AA44-BF635B82B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192" y="2247079"/>
            <a:ext cx="6649616" cy="3740409"/>
          </a:xfrm>
          <a:prstGeom prst="rect">
            <a:avLst/>
          </a:prstGeom>
          <a:effectLst>
            <a:outerShdw blurRad="6985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882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2829F3-2FCD-47DE-9879-94DEA77E3897}"/>
              </a:ext>
            </a:extLst>
          </p:cNvPr>
          <p:cNvSpPr/>
          <p:nvPr/>
        </p:nvSpPr>
        <p:spPr>
          <a:xfrm>
            <a:off x="838200" y="528782"/>
            <a:ext cx="10515600" cy="589676"/>
          </a:xfrm>
          <a:prstGeom prst="roundRect">
            <a:avLst>
              <a:gd name="adj" fmla="val 50000"/>
            </a:avLst>
          </a:prstGeom>
          <a:solidFill>
            <a:srgbClr val="2D2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E030D-9D0F-4A1D-B0F7-355A6B9F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19"/>
            <a:ext cx="10515600" cy="1214827"/>
          </a:xfrm>
        </p:spPr>
        <p:txBody>
          <a:bodyPr>
            <a:normAutofit/>
          </a:bodyPr>
          <a:lstStyle/>
          <a:p>
            <a:r>
              <a:rPr lang="cs-CZ" sz="4000" b="1" dirty="0">
                <a:solidFill>
                  <a:srgbClr val="F3C719"/>
                </a:solidFill>
              </a:rPr>
              <a:t> Funkce a rozložení do detailu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C03213-392F-4232-88D1-138B24EB172A}"/>
              </a:ext>
            </a:extLst>
          </p:cNvPr>
          <p:cNvSpPr/>
          <p:nvPr/>
        </p:nvSpPr>
        <p:spPr>
          <a:xfrm>
            <a:off x="838200" y="1475446"/>
            <a:ext cx="10515600" cy="5121935"/>
          </a:xfrm>
          <a:prstGeom prst="roundRect">
            <a:avLst>
              <a:gd name="adj" fmla="val 5348"/>
            </a:avLst>
          </a:prstGeom>
          <a:solidFill>
            <a:srgbClr val="FEE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C7A5CF-7F82-4224-B74C-727A55508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24" y="1666336"/>
            <a:ext cx="9616751" cy="4740154"/>
          </a:xfrm>
          <a:prstGeom prst="rect">
            <a:avLst/>
          </a:prstGeom>
          <a:effectLst>
            <a:outerShdw blurRad="698500" algn="ctr" rotWithShape="0">
              <a:srgbClr val="000000">
                <a:alpha val="4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32E70B-FC5D-4FB6-8C9E-CF626D7394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363" y="2340960"/>
            <a:ext cx="545058" cy="23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6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2829F3-2FCD-47DE-9879-94DEA77E3897}"/>
              </a:ext>
            </a:extLst>
          </p:cNvPr>
          <p:cNvSpPr/>
          <p:nvPr/>
        </p:nvSpPr>
        <p:spPr>
          <a:xfrm>
            <a:off x="838200" y="528782"/>
            <a:ext cx="10515600" cy="589676"/>
          </a:xfrm>
          <a:prstGeom prst="roundRect">
            <a:avLst>
              <a:gd name="adj" fmla="val 50000"/>
            </a:avLst>
          </a:prstGeom>
          <a:solidFill>
            <a:srgbClr val="2D2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E030D-9D0F-4A1D-B0F7-355A6B9F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19"/>
            <a:ext cx="10515600" cy="1214827"/>
          </a:xfrm>
        </p:spPr>
        <p:txBody>
          <a:bodyPr>
            <a:normAutofit/>
          </a:bodyPr>
          <a:lstStyle/>
          <a:p>
            <a:r>
              <a:rPr lang="cs-CZ" sz="4000" b="1" dirty="0">
                <a:solidFill>
                  <a:srgbClr val="F3C719"/>
                </a:solidFill>
              </a:rPr>
              <a:t> Funkce a rozložení do detailu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C03213-392F-4232-88D1-138B24EB172A}"/>
              </a:ext>
            </a:extLst>
          </p:cNvPr>
          <p:cNvSpPr/>
          <p:nvPr/>
        </p:nvSpPr>
        <p:spPr>
          <a:xfrm>
            <a:off x="838200" y="1475446"/>
            <a:ext cx="10515600" cy="5121935"/>
          </a:xfrm>
          <a:prstGeom prst="roundRect">
            <a:avLst>
              <a:gd name="adj" fmla="val 5348"/>
            </a:avLst>
          </a:prstGeom>
          <a:solidFill>
            <a:srgbClr val="FEE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C7A5CF-7F82-4224-B74C-727A55508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24" y="1666336"/>
            <a:ext cx="9616751" cy="4740154"/>
          </a:xfrm>
          <a:prstGeom prst="rect">
            <a:avLst/>
          </a:prstGeom>
          <a:effectLst>
            <a:outerShdw blurRad="698500" algn="ctr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B53A4-72CD-4C02-8C30-1ECA3500F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623" y="1666336"/>
            <a:ext cx="9616751" cy="47401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32E70B-FC5D-4FB6-8C9E-CF626D73949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7363" y="2340960"/>
            <a:ext cx="545058" cy="23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1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2829F3-2FCD-47DE-9879-94DEA77E3897}"/>
              </a:ext>
            </a:extLst>
          </p:cNvPr>
          <p:cNvSpPr/>
          <p:nvPr/>
        </p:nvSpPr>
        <p:spPr>
          <a:xfrm>
            <a:off x="838200" y="528782"/>
            <a:ext cx="10515600" cy="589676"/>
          </a:xfrm>
          <a:prstGeom prst="roundRect">
            <a:avLst>
              <a:gd name="adj" fmla="val 50000"/>
            </a:avLst>
          </a:prstGeom>
          <a:solidFill>
            <a:srgbClr val="2D2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E030D-9D0F-4A1D-B0F7-355A6B9F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19"/>
            <a:ext cx="10515600" cy="1214827"/>
          </a:xfrm>
        </p:spPr>
        <p:txBody>
          <a:bodyPr>
            <a:normAutofit/>
          </a:bodyPr>
          <a:lstStyle/>
          <a:p>
            <a:r>
              <a:rPr lang="cs-CZ" sz="4000" b="1" dirty="0">
                <a:solidFill>
                  <a:srgbClr val="F3C719"/>
                </a:solidFill>
              </a:rPr>
              <a:t> Funkce a rozložení do detailu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C03213-392F-4232-88D1-138B24EB172A}"/>
              </a:ext>
            </a:extLst>
          </p:cNvPr>
          <p:cNvSpPr/>
          <p:nvPr/>
        </p:nvSpPr>
        <p:spPr>
          <a:xfrm>
            <a:off x="838200" y="1475446"/>
            <a:ext cx="10515600" cy="5121935"/>
          </a:xfrm>
          <a:prstGeom prst="roundRect">
            <a:avLst>
              <a:gd name="adj" fmla="val 5348"/>
            </a:avLst>
          </a:prstGeom>
          <a:solidFill>
            <a:srgbClr val="FEE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C7A5CF-7F82-4224-B74C-727A55508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24" y="1666336"/>
            <a:ext cx="9616751" cy="4740154"/>
          </a:xfrm>
          <a:prstGeom prst="rect">
            <a:avLst/>
          </a:prstGeom>
          <a:effectLst>
            <a:outerShdw blurRad="698500" algn="ctr" rotWithShape="0">
              <a:srgbClr val="000000">
                <a:alpha val="4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FC0106-2210-4F69-8A39-2E1BC807E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624" y="1666336"/>
            <a:ext cx="9616751" cy="47401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1E3974-8FEB-409E-B701-30EAC7C8BD1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8850" y="6224269"/>
            <a:ext cx="726425" cy="1227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C4D1DD-7991-420D-99F0-80B65120518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0285" y="1766888"/>
            <a:ext cx="1196938" cy="31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2829F3-2FCD-47DE-9879-94DEA77E3897}"/>
              </a:ext>
            </a:extLst>
          </p:cNvPr>
          <p:cNvSpPr/>
          <p:nvPr/>
        </p:nvSpPr>
        <p:spPr>
          <a:xfrm>
            <a:off x="838200" y="528782"/>
            <a:ext cx="10515600" cy="589676"/>
          </a:xfrm>
          <a:prstGeom prst="roundRect">
            <a:avLst>
              <a:gd name="adj" fmla="val 50000"/>
            </a:avLst>
          </a:prstGeom>
          <a:solidFill>
            <a:srgbClr val="2D2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E030D-9D0F-4A1D-B0F7-355A6B9F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19"/>
            <a:ext cx="10515600" cy="1214827"/>
          </a:xfrm>
        </p:spPr>
        <p:txBody>
          <a:bodyPr>
            <a:normAutofit/>
          </a:bodyPr>
          <a:lstStyle/>
          <a:p>
            <a:r>
              <a:rPr lang="cs-CZ" sz="4000" b="1" dirty="0">
                <a:solidFill>
                  <a:srgbClr val="F3C719"/>
                </a:solidFill>
              </a:rPr>
              <a:t> Funkce a rozložení do detailu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C03213-392F-4232-88D1-138B24EB172A}"/>
              </a:ext>
            </a:extLst>
          </p:cNvPr>
          <p:cNvSpPr/>
          <p:nvPr/>
        </p:nvSpPr>
        <p:spPr>
          <a:xfrm>
            <a:off x="838200" y="1475446"/>
            <a:ext cx="10515600" cy="5121935"/>
          </a:xfrm>
          <a:prstGeom prst="roundRect">
            <a:avLst>
              <a:gd name="adj" fmla="val 5348"/>
            </a:avLst>
          </a:prstGeom>
          <a:solidFill>
            <a:srgbClr val="FEE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C7A5CF-7F82-4224-B74C-727A55508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24" y="1666336"/>
            <a:ext cx="9616751" cy="4740154"/>
          </a:xfrm>
          <a:prstGeom prst="rect">
            <a:avLst/>
          </a:prstGeom>
          <a:effectLst>
            <a:outerShdw blurRad="698500" algn="ctr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D230F2-6B9C-44F5-8FC7-40C059D36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624" y="1666336"/>
            <a:ext cx="9616752" cy="47401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5AB44C-BD7F-490B-B9BC-96AACF4BEF1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6368" y="2342006"/>
            <a:ext cx="257176" cy="22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9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2829F3-2FCD-47DE-9879-94DEA77E3897}"/>
              </a:ext>
            </a:extLst>
          </p:cNvPr>
          <p:cNvSpPr/>
          <p:nvPr/>
        </p:nvSpPr>
        <p:spPr>
          <a:xfrm>
            <a:off x="838200" y="528782"/>
            <a:ext cx="10515600" cy="589676"/>
          </a:xfrm>
          <a:prstGeom prst="roundRect">
            <a:avLst>
              <a:gd name="adj" fmla="val 50000"/>
            </a:avLst>
          </a:prstGeom>
          <a:solidFill>
            <a:srgbClr val="2D2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E030D-9D0F-4A1D-B0F7-355A6B9F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19"/>
            <a:ext cx="10515600" cy="1214827"/>
          </a:xfrm>
        </p:spPr>
        <p:txBody>
          <a:bodyPr>
            <a:normAutofit/>
          </a:bodyPr>
          <a:lstStyle/>
          <a:p>
            <a:r>
              <a:rPr lang="cs-CZ" sz="4000" b="1" dirty="0">
                <a:solidFill>
                  <a:srgbClr val="F3C719"/>
                </a:solidFill>
              </a:rPr>
              <a:t> Důvody pro redesign - Porovnání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C03213-392F-4232-88D1-138B24EB172A}"/>
              </a:ext>
            </a:extLst>
          </p:cNvPr>
          <p:cNvSpPr/>
          <p:nvPr/>
        </p:nvSpPr>
        <p:spPr>
          <a:xfrm>
            <a:off x="838200" y="1475446"/>
            <a:ext cx="6711892" cy="3490837"/>
          </a:xfrm>
          <a:prstGeom prst="roundRect">
            <a:avLst>
              <a:gd name="adj" fmla="val 5348"/>
            </a:avLst>
          </a:prstGeom>
          <a:solidFill>
            <a:srgbClr val="FEE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C7A5CF-7F82-4224-B74C-727A55508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24" y="1743609"/>
            <a:ext cx="6014102" cy="2964387"/>
          </a:xfrm>
          <a:prstGeom prst="rect">
            <a:avLst/>
          </a:prstGeom>
          <a:effectLst>
            <a:outerShdw blurRad="698500" algn="ctr" rotWithShape="0">
              <a:srgbClr val="000000">
                <a:alpha val="40000"/>
              </a:srgbClr>
            </a:outerShdw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BA7E1E-1E16-472A-95D6-0B3BC8E69ECE}"/>
              </a:ext>
            </a:extLst>
          </p:cNvPr>
          <p:cNvSpPr/>
          <p:nvPr/>
        </p:nvSpPr>
        <p:spPr>
          <a:xfrm>
            <a:off x="4641908" y="3020418"/>
            <a:ext cx="6711892" cy="3490837"/>
          </a:xfrm>
          <a:prstGeom prst="roundRect">
            <a:avLst>
              <a:gd name="adj" fmla="val 5348"/>
            </a:avLst>
          </a:prstGeom>
          <a:solidFill>
            <a:srgbClr val="FEEEA6"/>
          </a:solidFill>
          <a:ln>
            <a:noFill/>
          </a:ln>
          <a:effectLst>
            <a:outerShdw blurRad="698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D862E9-AC2C-472D-868A-7F49301AB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32" y="3288581"/>
            <a:ext cx="6014102" cy="2964387"/>
          </a:xfrm>
          <a:prstGeom prst="rect">
            <a:avLst/>
          </a:prstGeom>
          <a:effectLst>
            <a:outerShdw blurRad="698500" algn="ctr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824C74-9915-4EDC-8D70-4425C3D55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32" y="3288580"/>
            <a:ext cx="6014102" cy="29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8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BB59EA7-87E4-4F32-A5AF-35D50B3946D4}"/>
              </a:ext>
            </a:extLst>
          </p:cNvPr>
          <p:cNvSpPr/>
          <p:nvPr/>
        </p:nvSpPr>
        <p:spPr>
          <a:xfrm>
            <a:off x="1054361" y="0"/>
            <a:ext cx="87594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E1EFDE-81B5-4B42-8838-53C72F5F8FB2}"/>
              </a:ext>
            </a:extLst>
          </p:cNvPr>
          <p:cNvSpPr/>
          <p:nvPr/>
        </p:nvSpPr>
        <p:spPr>
          <a:xfrm>
            <a:off x="1184246" y="0"/>
            <a:ext cx="45719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AEBBE-8072-45FE-B564-C5958E00A31F}"/>
              </a:ext>
            </a:extLst>
          </p:cNvPr>
          <p:cNvSpPr/>
          <p:nvPr/>
        </p:nvSpPr>
        <p:spPr>
          <a:xfrm>
            <a:off x="1263101" y="0"/>
            <a:ext cx="56779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04ABAF-C1C4-4AAD-8978-440829BC5103}"/>
              </a:ext>
            </a:extLst>
          </p:cNvPr>
          <p:cNvSpPr/>
          <p:nvPr/>
        </p:nvSpPr>
        <p:spPr>
          <a:xfrm>
            <a:off x="1375443" y="0"/>
            <a:ext cx="99027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D56D26-EB46-4EE9-87D7-2D5C70AC5A63}"/>
              </a:ext>
            </a:extLst>
          </p:cNvPr>
          <p:cNvSpPr/>
          <p:nvPr/>
        </p:nvSpPr>
        <p:spPr>
          <a:xfrm>
            <a:off x="1537619" y="0"/>
            <a:ext cx="53056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985F0D-D7AE-4296-9211-1049A5316435}"/>
              </a:ext>
            </a:extLst>
          </p:cNvPr>
          <p:cNvSpPr txBox="1"/>
          <p:nvPr/>
        </p:nvSpPr>
        <p:spPr>
          <a:xfrm>
            <a:off x="6019800" y="5867400"/>
            <a:ext cx="6452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400" b="1" dirty="0">
                <a:solidFill>
                  <a:srgbClr val="2D2D2F"/>
                </a:solidFill>
                <a:latin typeface="Abadi" panose="020B0604020104020204" pitchFamily="34" charset="0"/>
              </a:rPr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47804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46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Office Theme</vt:lpstr>
      <vt:lpstr>PowerPoint Presentation</vt:lpstr>
      <vt:lpstr> Úvod ke stránce</vt:lpstr>
      <vt:lpstr> Design</vt:lpstr>
      <vt:lpstr> Funkce a rozložení do detailu</vt:lpstr>
      <vt:lpstr> Funkce a rozložení do detailu</vt:lpstr>
      <vt:lpstr> Funkce a rozložení do detailu</vt:lpstr>
      <vt:lpstr> Funkce a rozložení do detailu</vt:lpstr>
      <vt:lpstr> Důvody pro redesign - Porovnání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Hanuš</dc:creator>
  <cp:lastModifiedBy>Filip Hanuš</cp:lastModifiedBy>
  <cp:revision>9</cp:revision>
  <dcterms:created xsi:type="dcterms:W3CDTF">2021-04-08T20:41:55Z</dcterms:created>
  <dcterms:modified xsi:type="dcterms:W3CDTF">2021-04-08T22:43:17Z</dcterms:modified>
</cp:coreProperties>
</file>