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2F7AC-F9FC-4E6B-89DA-77EC1169B000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6E4E584-B6E4-4F6F-83F8-0F3F8205E244}">
      <dgm:prSet phldrT="[Text]"/>
      <dgm:spPr/>
      <dgm:t>
        <a:bodyPr/>
        <a:lstStyle/>
        <a:p>
          <a:r>
            <a:rPr lang="en-US" dirty="0" smtClean="0"/>
            <a:t>Recommender System</a:t>
          </a:r>
          <a:endParaRPr lang="en-US" dirty="0"/>
        </a:p>
      </dgm:t>
    </dgm:pt>
    <dgm:pt modelId="{2A66A032-411A-445B-91AA-17A15D1A5A5C}" type="parTrans" cxnId="{85987715-E1B3-43BD-9AF9-3949636C63FA}">
      <dgm:prSet/>
      <dgm:spPr/>
      <dgm:t>
        <a:bodyPr/>
        <a:lstStyle/>
        <a:p>
          <a:endParaRPr lang="en-US"/>
        </a:p>
      </dgm:t>
    </dgm:pt>
    <dgm:pt modelId="{94B4ABCD-098D-460A-BD30-B878F435F6FD}" type="sibTrans" cxnId="{85987715-E1B3-43BD-9AF9-3949636C63FA}">
      <dgm:prSet/>
      <dgm:spPr/>
      <dgm:t>
        <a:bodyPr/>
        <a:lstStyle/>
        <a:p>
          <a:endParaRPr lang="en-US"/>
        </a:p>
      </dgm:t>
    </dgm:pt>
    <dgm:pt modelId="{9AB1E56F-93E1-482B-93B0-8DD01EB40071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569789C9-12CD-45F2-92D4-C70F8413F259}" type="parTrans" cxnId="{5DB1C186-033C-40A0-B1DE-28E525B45E26}">
      <dgm:prSet/>
      <dgm:spPr/>
      <dgm:t>
        <a:bodyPr/>
        <a:lstStyle/>
        <a:p>
          <a:endParaRPr lang="en-US"/>
        </a:p>
      </dgm:t>
    </dgm:pt>
    <dgm:pt modelId="{5E106533-F6F2-4A82-A7D9-FDC96FB01DDB}" type="sibTrans" cxnId="{5DB1C186-033C-40A0-B1DE-28E525B45E26}">
      <dgm:prSet/>
      <dgm:spPr/>
      <dgm:t>
        <a:bodyPr/>
        <a:lstStyle/>
        <a:p>
          <a:endParaRPr lang="en-US"/>
        </a:p>
      </dgm:t>
    </dgm:pt>
    <dgm:pt modelId="{3047B8EB-4430-43C4-B946-7324A4122589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914ED122-7C74-4EBA-8486-FDDDDAF254DE}" type="parTrans" cxnId="{3F2E6D69-B6C5-4108-BAE3-25098D53DEB6}">
      <dgm:prSet/>
      <dgm:spPr/>
      <dgm:t>
        <a:bodyPr/>
        <a:lstStyle/>
        <a:p>
          <a:endParaRPr lang="en-US"/>
        </a:p>
      </dgm:t>
    </dgm:pt>
    <dgm:pt modelId="{7AFF08BA-DB26-4D23-9D8F-8AB5EEFB683B}" type="sibTrans" cxnId="{3F2E6D69-B6C5-4108-BAE3-25098D53DEB6}">
      <dgm:prSet/>
      <dgm:spPr/>
      <dgm:t>
        <a:bodyPr/>
        <a:lstStyle/>
        <a:p>
          <a:endParaRPr lang="en-US"/>
        </a:p>
      </dgm:t>
    </dgm:pt>
    <dgm:pt modelId="{216919AF-1944-4D08-9451-AC6CB74562C7}">
      <dgm:prSet phldrT="[Text]"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13367848-E251-467E-8330-D46BFB1D9E44}" type="parTrans" cxnId="{CC6BDC93-1B89-4A17-9EF4-B6F5F9CD33AA}">
      <dgm:prSet/>
      <dgm:spPr/>
      <dgm:t>
        <a:bodyPr/>
        <a:lstStyle/>
        <a:p>
          <a:endParaRPr lang="en-US"/>
        </a:p>
      </dgm:t>
    </dgm:pt>
    <dgm:pt modelId="{F7839392-9BE8-45AF-80D1-A00A673C39EA}" type="sibTrans" cxnId="{CC6BDC93-1B89-4A17-9EF4-B6F5F9CD33AA}">
      <dgm:prSet/>
      <dgm:spPr/>
      <dgm:t>
        <a:bodyPr/>
        <a:lstStyle/>
        <a:p>
          <a:endParaRPr lang="en-US"/>
        </a:p>
      </dgm:t>
    </dgm:pt>
    <dgm:pt modelId="{A18DC842-3819-419C-8A94-FE12B9732E22}" type="pres">
      <dgm:prSet presAssocID="{A912F7AC-F9FC-4E6B-89DA-77EC1169B0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E6BDD2-69CD-4553-8A65-2065687E0EE6}" type="pres">
      <dgm:prSet presAssocID="{56E4E584-B6E4-4F6F-83F8-0F3F8205E244}" presName="hierRoot1" presStyleCnt="0">
        <dgm:presLayoutVars>
          <dgm:hierBranch val="init"/>
        </dgm:presLayoutVars>
      </dgm:prSet>
      <dgm:spPr/>
    </dgm:pt>
    <dgm:pt modelId="{ED21FC60-F829-4F6B-A7C0-D4AF1DE16CD4}" type="pres">
      <dgm:prSet presAssocID="{56E4E584-B6E4-4F6F-83F8-0F3F8205E244}" presName="rootComposite1" presStyleCnt="0"/>
      <dgm:spPr/>
    </dgm:pt>
    <dgm:pt modelId="{46536988-69AC-4A70-8204-228D46A1D9F9}" type="pres">
      <dgm:prSet presAssocID="{56E4E584-B6E4-4F6F-83F8-0F3F8205E244}" presName="rootText1" presStyleLbl="node0" presStyleIdx="0" presStyleCnt="1">
        <dgm:presLayoutVars>
          <dgm:chPref val="3"/>
        </dgm:presLayoutVars>
      </dgm:prSet>
      <dgm:spPr/>
    </dgm:pt>
    <dgm:pt modelId="{EA4E692A-20CD-4DC6-B973-623A86F9E230}" type="pres">
      <dgm:prSet presAssocID="{56E4E584-B6E4-4F6F-83F8-0F3F8205E244}" presName="rootConnector1" presStyleLbl="node1" presStyleIdx="0" presStyleCnt="0"/>
      <dgm:spPr/>
    </dgm:pt>
    <dgm:pt modelId="{297DF71B-5533-4396-A8C1-3177AD7BC845}" type="pres">
      <dgm:prSet presAssocID="{56E4E584-B6E4-4F6F-83F8-0F3F8205E244}" presName="hierChild2" presStyleCnt="0"/>
      <dgm:spPr/>
    </dgm:pt>
    <dgm:pt modelId="{20948564-181A-49F2-BA39-8D4F874CB308}" type="pres">
      <dgm:prSet presAssocID="{569789C9-12CD-45F2-92D4-C70F8413F259}" presName="Name37" presStyleLbl="parChTrans1D2" presStyleIdx="0" presStyleCnt="3"/>
      <dgm:spPr/>
    </dgm:pt>
    <dgm:pt modelId="{189620F7-C3AD-4CB0-9011-CAAB4C629EFA}" type="pres">
      <dgm:prSet presAssocID="{9AB1E56F-93E1-482B-93B0-8DD01EB40071}" presName="hierRoot2" presStyleCnt="0">
        <dgm:presLayoutVars>
          <dgm:hierBranch val="init"/>
        </dgm:presLayoutVars>
      </dgm:prSet>
      <dgm:spPr/>
    </dgm:pt>
    <dgm:pt modelId="{8319CDFE-C7E4-4608-8105-FA7D39D30AE0}" type="pres">
      <dgm:prSet presAssocID="{9AB1E56F-93E1-482B-93B0-8DD01EB40071}" presName="rootComposite" presStyleCnt="0"/>
      <dgm:spPr/>
    </dgm:pt>
    <dgm:pt modelId="{CE98A02C-FE4B-4BA0-A4D0-99C7DE717458}" type="pres">
      <dgm:prSet presAssocID="{9AB1E56F-93E1-482B-93B0-8DD01EB4007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8D17DA-E5ED-4EE8-8B5E-BE6952E112C3}" type="pres">
      <dgm:prSet presAssocID="{9AB1E56F-93E1-482B-93B0-8DD01EB40071}" presName="rootConnector" presStyleLbl="node2" presStyleIdx="0" presStyleCnt="3"/>
      <dgm:spPr/>
    </dgm:pt>
    <dgm:pt modelId="{ECF30F6F-F080-4C6E-992A-77207EED6A53}" type="pres">
      <dgm:prSet presAssocID="{9AB1E56F-93E1-482B-93B0-8DD01EB40071}" presName="hierChild4" presStyleCnt="0"/>
      <dgm:spPr/>
    </dgm:pt>
    <dgm:pt modelId="{4542F492-0629-46A7-9E7C-9DDB090E9D81}" type="pres">
      <dgm:prSet presAssocID="{9AB1E56F-93E1-482B-93B0-8DD01EB40071}" presName="hierChild5" presStyleCnt="0"/>
      <dgm:spPr/>
    </dgm:pt>
    <dgm:pt modelId="{D1C21BFE-ACEF-4D44-BB27-C3C78EF69E70}" type="pres">
      <dgm:prSet presAssocID="{914ED122-7C74-4EBA-8486-FDDDDAF254DE}" presName="Name37" presStyleLbl="parChTrans1D2" presStyleIdx="1" presStyleCnt="3"/>
      <dgm:spPr/>
    </dgm:pt>
    <dgm:pt modelId="{33F37990-3D6D-4047-968A-D004598BDC7E}" type="pres">
      <dgm:prSet presAssocID="{3047B8EB-4430-43C4-B946-7324A4122589}" presName="hierRoot2" presStyleCnt="0">
        <dgm:presLayoutVars>
          <dgm:hierBranch val="init"/>
        </dgm:presLayoutVars>
      </dgm:prSet>
      <dgm:spPr/>
    </dgm:pt>
    <dgm:pt modelId="{18867EFB-9F7B-48C5-83A9-FA55A6AC7D42}" type="pres">
      <dgm:prSet presAssocID="{3047B8EB-4430-43C4-B946-7324A4122589}" presName="rootComposite" presStyleCnt="0"/>
      <dgm:spPr/>
    </dgm:pt>
    <dgm:pt modelId="{70CCE70C-6673-4544-8144-BD906E12F59C}" type="pres">
      <dgm:prSet presAssocID="{3047B8EB-4430-43C4-B946-7324A4122589}" presName="rootText" presStyleLbl="node2" presStyleIdx="1" presStyleCnt="3">
        <dgm:presLayoutVars>
          <dgm:chPref val="3"/>
        </dgm:presLayoutVars>
      </dgm:prSet>
      <dgm:spPr/>
    </dgm:pt>
    <dgm:pt modelId="{66973185-92D6-4DF9-8D23-D0C66F3F3BD0}" type="pres">
      <dgm:prSet presAssocID="{3047B8EB-4430-43C4-B946-7324A4122589}" presName="rootConnector" presStyleLbl="node2" presStyleIdx="1" presStyleCnt="3"/>
      <dgm:spPr/>
    </dgm:pt>
    <dgm:pt modelId="{3B44F6E5-554D-4071-AD48-B1450961A67A}" type="pres">
      <dgm:prSet presAssocID="{3047B8EB-4430-43C4-B946-7324A4122589}" presName="hierChild4" presStyleCnt="0"/>
      <dgm:spPr/>
    </dgm:pt>
    <dgm:pt modelId="{BF69A0FE-25F7-4B6A-AAD5-F3A00E71B60F}" type="pres">
      <dgm:prSet presAssocID="{3047B8EB-4430-43C4-B946-7324A4122589}" presName="hierChild5" presStyleCnt="0"/>
      <dgm:spPr/>
    </dgm:pt>
    <dgm:pt modelId="{5EF4DEBC-B04B-4984-9D9C-20CEFD305E18}" type="pres">
      <dgm:prSet presAssocID="{13367848-E251-467E-8330-D46BFB1D9E44}" presName="Name37" presStyleLbl="parChTrans1D2" presStyleIdx="2" presStyleCnt="3"/>
      <dgm:spPr/>
    </dgm:pt>
    <dgm:pt modelId="{C2241FCB-A2AB-45AA-A169-68C6B9FC2BF4}" type="pres">
      <dgm:prSet presAssocID="{216919AF-1944-4D08-9451-AC6CB74562C7}" presName="hierRoot2" presStyleCnt="0">
        <dgm:presLayoutVars>
          <dgm:hierBranch val="init"/>
        </dgm:presLayoutVars>
      </dgm:prSet>
      <dgm:spPr/>
    </dgm:pt>
    <dgm:pt modelId="{AAA240FA-A375-44AA-A637-0330A85FF133}" type="pres">
      <dgm:prSet presAssocID="{216919AF-1944-4D08-9451-AC6CB74562C7}" presName="rootComposite" presStyleCnt="0"/>
      <dgm:spPr/>
    </dgm:pt>
    <dgm:pt modelId="{7C9FB614-94BE-4127-B78C-FABE621C9B19}" type="pres">
      <dgm:prSet presAssocID="{216919AF-1944-4D08-9451-AC6CB74562C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D93231-C50E-4FED-B75F-FB1DD0D46B5F}" type="pres">
      <dgm:prSet presAssocID="{216919AF-1944-4D08-9451-AC6CB74562C7}" presName="rootConnector" presStyleLbl="node2" presStyleIdx="2" presStyleCnt="3"/>
      <dgm:spPr/>
    </dgm:pt>
    <dgm:pt modelId="{5AE4047D-9403-423B-A612-B5E9ECF59914}" type="pres">
      <dgm:prSet presAssocID="{216919AF-1944-4D08-9451-AC6CB74562C7}" presName="hierChild4" presStyleCnt="0"/>
      <dgm:spPr/>
    </dgm:pt>
    <dgm:pt modelId="{541C0493-A197-4862-AB28-2A92A0284C1D}" type="pres">
      <dgm:prSet presAssocID="{216919AF-1944-4D08-9451-AC6CB74562C7}" presName="hierChild5" presStyleCnt="0"/>
      <dgm:spPr/>
    </dgm:pt>
    <dgm:pt modelId="{035E97D6-1291-44E7-9384-0ED30959AFA8}" type="pres">
      <dgm:prSet presAssocID="{56E4E584-B6E4-4F6F-83F8-0F3F8205E244}" presName="hierChild3" presStyleCnt="0"/>
      <dgm:spPr/>
    </dgm:pt>
  </dgm:ptLst>
  <dgm:cxnLst>
    <dgm:cxn modelId="{30D71F4B-3A42-406F-A106-932863E0C23C}" type="presOf" srcId="{A912F7AC-F9FC-4E6B-89DA-77EC1169B000}" destId="{A18DC842-3819-419C-8A94-FE12B9732E22}" srcOrd="0" destOrd="0" presId="urn:microsoft.com/office/officeart/2005/8/layout/orgChart1"/>
    <dgm:cxn modelId="{F5FE973A-EC65-4563-8F27-1E8A6BC24FC2}" type="presOf" srcId="{9AB1E56F-93E1-482B-93B0-8DD01EB40071}" destId="{CE98A02C-FE4B-4BA0-A4D0-99C7DE717458}" srcOrd="0" destOrd="0" presId="urn:microsoft.com/office/officeart/2005/8/layout/orgChart1"/>
    <dgm:cxn modelId="{5DB1C186-033C-40A0-B1DE-28E525B45E26}" srcId="{56E4E584-B6E4-4F6F-83F8-0F3F8205E244}" destId="{9AB1E56F-93E1-482B-93B0-8DD01EB40071}" srcOrd="0" destOrd="0" parTransId="{569789C9-12CD-45F2-92D4-C70F8413F259}" sibTransId="{5E106533-F6F2-4A82-A7D9-FDC96FB01DDB}"/>
    <dgm:cxn modelId="{34567C8F-0A28-47A0-A11F-55CBE85BCD52}" type="presOf" srcId="{13367848-E251-467E-8330-D46BFB1D9E44}" destId="{5EF4DEBC-B04B-4984-9D9C-20CEFD305E18}" srcOrd="0" destOrd="0" presId="urn:microsoft.com/office/officeart/2005/8/layout/orgChart1"/>
    <dgm:cxn modelId="{48737225-A2F4-41F4-9FC8-A0BF32C8E377}" type="presOf" srcId="{3047B8EB-4430-43C4-B946-7324A4122589}" destId="{70CCE70C-6673-4544-8144-BD906E12F59C}" srcOrd="0" destOrd="0" presId="urn:microsoft.com/office/officeart/2005/8/layout/orgChart1"/>
    <dgm:cxn modelId="{2B9A3D31-1EF8-451C-85DA-A529A60CC19A}" type="presOf" srcId="{56E4E584-B6E4-4F6F-83F8-0F3F8205E244}" destId="{46536988-69AC-4A70-8204-228D46A1D9F9}" srcOrd="0" destOrd="0" presId="urn:microsoft.com/office/officeart/2005/8/layout/orgChart1"/>
    <dgm:cxn modelId="{700FC4F7-0BF5-46FC-9629-1FA5E08E5807}" type="presOf" srcId="{216919AF-1944-4D08-9451-AC6CB74562C7}" destId="{7C9FB614-94BE-4127-B78C-FABE621C9B19}" srcOrd="0" destOrd="0" presId="urn:microsoft.com/office/officeart/2005/8/layout/orgChart1"/>
    <dgm:cxn modelId="{85987715-E1B3-43BD-9AF9-3949636C63FA}" srcId="{A912F7AC-F9FC-4E6B-89DA-77EC1169B000}" destId="{56E4E584-B6E4-4F6F-83F8-0F3F8205E244}" srcOrd="0" destOrd="0" parTransId="{2A66A032-411A-445B-91AA-17A15D1A5A5C}" sibTransId="{94B4ABCD-098D-460A-BD30-B878F435F6FD}"/>
    <dgm:cxn modelId="{FEB03402-6341-4EE2-B7AC-6C7C8AEE7458}" type="presOf" srcId="{56E4E584-B6E4-4F6F-83F8-0F3F8205E244}" destId="{EA4E692A-20CD-4DC6-B973-623A86F9E230}" srcOrd="1" destOrd="0" presId="urn:microsoft.com/office/officeart/2005/8/layout/orgChart1"/>
    <dgm:cxn modelId="{CC6BDC93-1B89-4A17-9EF4-B6F5F9CD33AA}" srcId="{56E4E584-B6E4-4F6F-83F8-0F3F8205E244}" destId="{216919AF-1944-4D08-9451-AC6CB74562C7}" srcOrd="2" destOrd="0" parTransId="{13367848-E251-467E-8330-D46BFB1D9E44}" sibTransId="{F7839392-9BE8-45AF-80D1-A00A673C39EA}"/>
    <dgm:cxn modelId="{D171F21F-13A0-4029-AC68-4569640D6C7B}" type="presOf" srcId="{569789C9-12CD-45F2-92D4-C70F8413F259}" destId="{20948564-181A-49F2-BA39-8D4F874CB308}" srcOrd="0" destOrd="0" presId="urn:microsoft.com/office/officeart/2005/8/layout/orgChart1"/>
    <dgm:cxn modelId="{D1114183-C00C-4082-998B-1BD4BAE6DDD5}" type="presOf" srcId="{9AB1E56F-93E1-482B-93B0-8DD01EB40071}" destId="{EA8D17DA-E5ED-4EE8-8B5E-BE6952E112C3}" srcOrd="1" destOrd="0" presId="urn:microsoft.com/office/officeart/2005/8/layout/orgChart1"/>
    <dgm:cxn modelId="{AC9C1659-E14B-4AE1-8F7F-9DA8C99A429A}" type="presOf" srcId="{914ED122-7C74-4EBA-8486-FDDDDAF254DE}" destId="{D1C21BFE-ACEF-4D44-BB27-C3C78EF69E70}" srcOrd="0" destOrd="0" presId="urn:microsoft.com/office/officeart/2005/8/layout/orgChart1"/>
    <dgm:cxn modelId="{3C21AD2D-66E1-4BA9-AF24-6A564794BFB8}" type="presOf" srcId="{3047B8EB-4430-43C4-B946-7324A4122589}" destId="{66973185-92D6-4DF9-8D23-D0C66F3F3BD0}" srcOrd="1" destOrd="0" presId="urn:microsoft.com/office/officeart/2005/8/layout/orgChart1"/>
    <dgm:cxn modelId="{3F2E6D69-B6C5-4108-BAE3-25098D53DEB6}" srcId="{56E4E584-B6E4-4F6F-83F8-0F3F8205E244}" destId="{3047B8EB-4430-43C4-B946-7324A4122589}" srcOrd="1" destOrd="0" parTransId="{914ED122-7C74-4EBA-8486-FDDDDAF254DE}" sibTransId="{7AFF08BA-DB26-4D23-9D8F-8AB5EEFB683B}"/>
    <dgm:cxn modelId="{A794E909-4ADE-4DE2-AC2D-650A55A267DF}" type="presOf" srcId="{216919AF-1944-4D08-9451-AC6CB74562C7}" destId="{14D93231-C50E-4FED-B75F-FB1DD0D46B5F}" srcOrd="1" destOrd="0" presId="urn:microsoft.com/office/officeart/2005/8/layout/orgChart1"/>
    <dgm:cxn modelId="{5A7A0132-9289-41B5-BD24-9A0A3F83A459}" type="presParOf" srcId="{A18DC842-3819-419C-8A94-FE12B9732E22}" destId="{D6E6BDD2-69CD-4553-8A65-2065687E0EE6}" srcOrd="0" destOrd="0" presId="urn:microsoft.com/office/officeart/2005/8/layout/orgChart1"/>
    <dgm:cxn modelId="{E50DCAEA-A0F5-4D86-BF9E-92A39E6F4A30}" type="presParOf" srcId="{D6E6BDD2-69CD-4553-8A65-2065687E0EE6}" destId="{ED21FC60-F829-4F6B-A7C0-D4AF1DE16CD4}" srcOrd="0" destOrd="0" presId="urn:microsoft.com/office/officeart/2005/8/layout/orgChart1"/>
    <dgm:cxn modelId="{87BCA8C0-9426-49F0-A74B-07453A731F76}" type="presParOf" srcId="{ED21FC60-F829-4F6B-A7C0-D4AF1DE16CD4}" destId="{46536988-69AC-4A70-8204-228D46A1D9F9}" srcOrd="0" destOrd="0" presId="urn:microsoft.com/office/officeart/2005/8/layout/orgChart1"/>
    <dgm:cxn modelId="{5562AC1A-818B-45DF-896D-13BDBFC27219}" type="presParOf" srcId="{ED21FC60-F829-4F6B-A7C0-D4AF1DE16CD4}" destId="{EA4E692A-20CD-4DC6-B973-623A86F9E230}" srcOrd="1" destOrd="0" presId="urn:microsoft.com/office/officeart/2005/8/layout/orgChart1"/>
    <dgm:cxn modelId="{FC0B6885-5B1E-4F89-AF4E-C1A6767779C2}" type="presParOf" srcId="{D6E6BDD2-69CD-4553-8A65-2065687E0EE6}" destId="{297DF71B-5533-4396-A8C1-3177AD7BC845}" srcOrd="1" destOrd="0" presId="urn:microsoft.com/office/officeart/2005/8/layout/orgChart1"/>
    <dgm:cxn modelId="{A5FE1556-3D89-41A1-90F7-F982793A9AA8}" type="presParOf" srcId="{297DF71B-5533-4396-A8C1-3177AD7BC845}" destId="{20948564-181A-49F2-BA39-8D4F874CB308}" srcOrd="0" destOrd="0" presId="urn:microsoft.com/office/officeart/2005/8/layout/orgChart1"/>
    <dgm:cxn modelId="{F1558EE6-34B8-4646-ABA3-EC6AA9EC939D}" type="presParOf" srcId="{297DF71B-5533-4396-A8C1-3177AD7BC845}" destId="{189620F7-C3AD-4CB0-9011-CAAB4C629EFA}" srcOrd="1" destOrd="0" presId="urn:microsoft.com/office/officeart/2005/8/layout/orgChart1"/>
    <dgm:cxn modelId="{80BD83A4-220D-41C3-B50C-6FB419AE6509}" type="presParOf" srcId="{189620F7-C3AD-4CB0-9011-CAAB4C629EFA}" destId="{8319CDFE-C7E4-4608-8105-FA7D39D30AE0}" srcOrd="0" destOrd="0" presId="urn:microsoft.com/office/officeart/2005/8/layout/orgChart1"/>
    <dgm:cxn modelId="{52063244-A01D-4260-B36D-30451143CE34}" type="presParOf" srcId="{8319CDFE-C7E4-4608-8105-FA7D39D30AE0}" destId="{CE98A02C-FE4B-4BA0-A4D0-99C7DE717458}" srcOrd="0" destOrd="0" presId="urn:microsoft.com/office/officeart/2005/8/layout/orgChart1"/>
    <dgm:cxn modelId="{CC00FB62-7DFD-4648-8741-956B848E3C3F}" type="presParOf" srcId="{8319CDFE-C7E4-4608-8105-FA7D39D30AE0}" destId="{EA8D17DA-E5ED-4EE8-8B5E-BE6952E112C3}" srcOrd="1" destOrd="0" presId="urn:microsoft.com/office/officeart/2005/8/layout/orgChart1"/>
    <dgm:cxn modelId="{857BA1D1-79BC-4940-BBC8-7FCDF8DD6717}" type="presParOf" srcId="{189620F7-C3AD-4CB0-9011-CAAB4C629EFA}" destId="{ECF30F6F-F080-4C6E-992A-77207EED6A53}" srcOrd="1" destOrd="0" presId="urn:microsoft.com/office/officeart/2005/8/layout/orgChart1"/>
    <dgm:cxn modelId="{FDE0000F-BE8F-48A0-A678-E7F97938447A}" type="presParOf" srcId="{189620F7-C3AD-4CB0-9011-CAAB4C629EFA}" destId="{4542F492-0629-46A7-9E7C-9DDB090E9D81}" srcOrd="2" destOrd="0" presId="urn:microsoft.com/office/officeart/2005/8/layout/orgChart1"/>
    <dgm:cxn modelId="{DB96FD87-6360-4B92-B4E6-FDCC916ADDC7}" type="presParOf" srcId="{297DF71B-5533-4396-A8C1-3177AD7BC845}" destId="{D1C21BFE-ACEF-4D44-BB27-C3C78EF69E70}" srcOrd="2" destOrd="0" presId="urn:microsoft.com/office/officeart/2005/8/layout/orgChart1"/>
    <dgm:cxn modelId="{9A597F1E-A44C-4875-B4D7-13B12BC5C013}" type="presParOf" srcId="{297DF71B-5533-4396-A8C1-3177AD7BC845}" destId="{33F37990-3D6D-4047-968A-D004598BDC7E}" srcOrd="3" destOrd="0" presId="urn:microsoft.com/office/officeart/2005/8/layout/orgChart1"/>
    <dgm:cxn modelId="{5BB57A36-59E3-4837-B3BA-4CCB29196CF1}" type="presParOf" srcId="{33F37990-3D6D-4047-968A-D004598BDC7E}" destId="{18867EFB-9F7B-48C5-83A9-FA55A6AC7D42}" srcOrd="0" destOrd="0" presId="urn:microsoft.com/office/officeart/2005/8/layout/orgChart1"/>
    <dgm:cxn modelId="{7B495760-F71D-456C-8E5A-84630478045F}" type="presParOf" srcId="{18867EFB-9F7B-48C5-83A9-FA55A6AC7D42}" destId="{70CCE70C-6673-4544-8144-BD906E12F59C}" srcOrd="0" destOrd="0" presId="urn:microsoft.com/office/officeart/2005/8/layout/orgChart1"/>
    <dgm:cxn modelId="{71DDFE91-BDC7-4DED-AE87-E6204D285707}" type="presParOf" srcId="{18867EFB-9F7B-48C5-83A9-FA55A6AC7D42}" destId="{66973185-92D6-4DF9-8D23-D0C66F3F3BD0}" srcOrd="1" destOrd="0" presId="urn:microsoft.com/office/officeart/2005/8/layout/orgChart1"/>
    <dgm:cxn modelId="{C80CA312-01D5-4751-A4EE-F9FC8BD9E997}" type="presParOf" srcId="{33F37990-3D6D-4047-968A-D004598BDC7E}" destId="{3B44F6E5-554D-4071-AD48-B1450961A67A}" srcOrd="1" destOrd="0" presId="urn:microsoft.com/office/officeart/2005/8/layout/orgChart1"/>
    <dgm:cxn modelId="{78107A8D-16BD-4D4C-B0BE-0BA49EA1BDE4}" type="presParOf" srcId="{33F37990-3D6D-4047-968A-D004598BDC7E}" destId="{BF69A0FE-25F7-4B6A-AAD5-F3A00E71B60F}" srcOrd="2" destOrd="0" presId="urn:microsoft.com/office/officeart/2005/8/layout/orgChart1"/>
    <dgm:cxn modelId="{1F5D6DD5-694D-45EA-9221-C5219CF678DD}" type="presParOf" srcId="{297DF71B-5533-4396-A8C1-3177AD7BC845}" destId="{5EF4DEBC-B04B-4984-9D9C-20CEFD305E18}" srcOrd="4" destOrd="0" presId="urn:microsoft.com/office/officeart/2005/8/layout/orgChart1"/>
    <dgm:cxn modelId="{4BD0F79C-1214-4D0E-959E-7B0B73FEF869}" type="presParOf" srcId="{297DF71B-5533-4396-A8C1-3177AD7BC845}" destId="{C2241FCB-A2AB-45AA-A169-68C6B9FC2BF4}" srcOrd="5" destOrd="0" presId="urn:microsoft.com/office/officeart/2005/8/layout/orgChart1"/>
    <dgm:cxn modelId="{356EACA9-17F2-41FD-AC07-4C04E159374A}" type="presParOf" srcId="{C2241FCB-A2AB-45AA-A169-68C6B9FC2BF4}" destId="{AAA240FA-A375-44AA-A637-0330A85FF133}" srcOrd="0" destOrd="0" presId="urn:microsoft.com/office/officeart/2005/8/layout/orgChart1"/>
    <dgm:cxn modelId="{CFC9AC7A-4B0F-4604-A1A0-2138EF727C0D}" type="presParOf" srcId="{AAA240FA-A375-44AA-A637-0330A85FF133}" destId="{7C9FB614-94BE-4127-B78C-FABE621C9B19}" srcOrd="0" destOrd="0" presId="urn:microsoft.com/office/officeart/2005/8/layout/orgChart1"/>
    <dgm:cxn modelId="{5921C3D5-95B3-4517-A4E0-FA00733E64B0}" type="presParOf" srcId="{AAA240FA-A375-44AA-A637-0330A85FF133}" destId="{14D93231-C50E-4FED-B75F-FB1DD0D46B5F}" srcOrd="1" destOrd="0" presId="urn:microsoft.com/office/officeart/2005/8/layout/orgChart1"/>
    <dgm:cxn modelId="{7676C9C6-DD68-431E-B6BA-EEE18E07DE14}" type="presParOf" srcId="{C2241FCB-A2AB-45AA-A169-68C6B9FC2BF4}" destId="{5AE4047D-9403-423B-A612-B5E9ECF59914}" srcOrd="1" destOrd="0" presId="urn:microsoft.com/office/officeart/2005/8/layout/orgChart1"/>
    <dgm:cxn modelId="{6C43FE7C-4DE6-4D25-A49F-47BBA98EACCF}" type="presParOf" srcId="{C2241FCB-A2AB-45AA-A169-68C6B9FC2BF4}" destId="{541C0493-A197-4862-AB28-2A92A0284C1D}" srcOrd="2" destOrd="0" presId="urn:microsoft.com/office/officeart/2005/8/layout/orgChart1"/>
    <dgm:cxn modelId="{9B639672-85C7-481C-9C0E-43A446903948}" type="presParOf" srcId="{D6E6BDD2-69CD-4553-8A65-2065687E0EE6}" destId="{035E97D6-1291-44E7-9384-0ED30959AF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4DEBC-B04B-4984-9D9C-20CEFD305E18}">
      <dsp:nvSpPr>
        <dsp:cNvPr id="0" name=""/>
        <dsp:cNvSpPr/>
      </dsp:nvSpPr>
      <dsp:spPr>
        <a:xfrm>
          <a:off x="4492534" y="1480249"/>
          <a:ext cx="3178501" cy="55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20"/>
              </a:lnTo>
              <a:lnTo>
                <a:pt x="3178501" y="275820"/>
              </a:lnTo>
              <a:lnTo>
                <a:pt x="3178501" y="551640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21BFE-ACEF-4D44-BB27-C3C78EF69E70}">
      <dsp:nvSpPr>
        <dsp:cNvPr id="0" name=""/>
        <dsp:cNvSpPr/>
      </dsp:nvSpPr>
      <dsp:spPr>
        <a:xfrm>
          <a:off x="4446814" y="1480249"/>
          <a:ext cx="91440" cy="5516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1640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48564-181A-49F2-BA39-8D4F874CB308}">
      <dsp:nvSpPr>
        <dsp:cNvPr id="0" name=""/>
        <dsp:cNvSpPr/>
      </dsp:nvSpPr>
      <dsp:spPr>
        <a:xfrm>
          <a:off x="1314033" y="1480249"/>
          <a:ext cx="3178501" cy="551640"/>
        </a:xfrm>
        <a:custGeom>
          <a:avLst/>
          <a:gdLst/>
          <a:ahLst/>
          <a:cxnLst/>
          <a:rect l="0" t="0" r="0" b="0"/>
          <a:pathLst>
            <a:path>
              <a:moveTo>
                <a:pt x="3178501" y="0"/>
              </a:moveTo>
              <a:lnTo>
                <a:pt x="3178501" y="275820"/>
              </a:lnTo>
              <a:lnTo>
                <a:pt x="0" y="275820"/>
              </a:lnTo>
              <a:lnTo>
                <a:pt x="0" y="551640"/>
              </a:lnTo>
            </a:path>
          </a:pathLst>
        </a:custGeom>
        <a:noFill/>
        <a:ln w="19050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36988-69AC-4A70-8204-228D46A1D9F9}">
      <dsp:nvSpPr>
        <dsp:cNvPr id="0" name=""/>
        <dsp:cNvSpPr/>
      </dsp:nvSpPr>
      <dsp:spPr>
        <a:xfrm>
          <a:off x="3179104" y="166819"/>
          <a:ext cx="2626860" cy="1313430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Recommender System</a:t>
          </a:r>
          <a:endParaRPr lang="en-US" sz="2700" kern="1200" dirty="0"/>
        </a:p>
      </dsp:txBody>
      <dsp:txXfrm>
        <a:off x="3179104" y="166819"/>
        <a:ext cx="2626860" cy="1313430"/>
      </dsp:txXfrm>
    </dsp:sp>
    <dsp:sp modelId="{CE98A02C-FE4B-4BA0-A4D0-99C7DE717458}">
      <dsp:nvSpPr>
        <dsp:cNvPr id="0" name=""/>
        <dsp:cNvSpPr/>
      </dsp:nvSpPr>
      <dsp:spPr>
        <a:xfrm>
          <a:off x="603" y="2031890"/>
          <a:ext cx="2626860" cy="131343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Machine Learning</a:t>
          </a:r>
          <a:endParaRPr lang="en-US" sz="2700" kern="1200" dirty="0"/>
        </a:p>
      </dsp:txBody>
      <dsp:txXfrm>
        <a:off x="603" y="2031890"/>
        <a:ext cx="2626860" cy="1313430"/>
      </dsp:txXfrm>
    </dsp:sp>
    <dsp:sp modelId="{70CCE70C-6673-4544-8144-BD906E12F59C}">
      <dsp:nvSpPr>
        <dsp:cNvPr id="0" name=""/>
        <dsp:cNvSpPr/>
      </dsp:nvSpPr>
      <dsp:spPr>
        <a:xfrm>
          <a:off x="3179104" y="2031890"/>
          <a:ext cx="2626860" cy="131343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Exploratory Data Analysis</a:t>
          </a:r>
          <a:endParaRPr lang="en-US" sz="2700" kern="1200" dirty="0"/>
        </a:p>
      </dsp:txBody>
      <dsp:txXfrm>
        <a:off x="3179104" y="2031890"/>
        <a:ext cx="2626860" cy="1313430"/>
      </dsp:txXfrm>
    </dsp:sp>
    <dsp:sp modelId="{7C9FB614-94BE-4127-B78C-FABE621C9B19}">
      <dsp:nvSpPr>
        <dsp:cNvPr id="0" name=""/>
        <dsp:cNvSpPr/>
      </dsp:nvSpPr>
      <dsp:spPr>
        <a:xfrm>
          <a:off x="6357605" y="2031890"/>
          <a:ext cx="2626860" cy="1313430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Inferential Analysis</a:t>
          </a:r>
          <a:endParaRPr lang="en-US" sz="2700" kern="1200" dirty="0"/>
        </a:p>
      </dsp:txBody>
      <dsp:txXfrm>
        <a:off x="6357605" y="2031890"/>
        <a:ext cx="2626860" cy="131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3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07535D-9C63-4E83-8CA5-4EB6AB9763A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116950-B17A-4232-8A2F-CC23EA55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86701"/>
            <a:ext cx="9144000" cy="1655762"/>
          </a:xfrm>
        </p:spPr>
        <p:txBody>
          <a:bodyPr/>
          <a:lstStyle/>
          <a:p>
            <a:r>
              <a:rPr lang="en-US" b="1" dirty="0" smtClean="0"/>
              <a:t>Restaurant Recommending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62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smtClean="0"/>
              <a:t>Methodologies</a:t>
            </a:r>
            <a:endParaRPr lang="en-US" sz="2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00857"/>
              </p:ext>
            </p:extLst>
          </p:nvPr>
        </p:nvGraphicFramePr>
        <p:xfrm>
          <a:off x="1517468" y="1920240"/>
          <a:ext cx="8985069" cy="3512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Inferential Data Analysis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973" y="1812562"/>
            <a:ext cx="4158364" cy="447067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93159" y="1812562"/>
            <a:ext cx="4648835" cy="481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Data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29" y="1280027"/>
            <a:ext cx="5525271" cy="190526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0729" y="3440158"/>
            <a:ext cx="4744085" cy="23812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72117" y="3473495"/>
            <a:ext cx="481076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515030"/>
            <a:ext cx="10499230" cy="33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Mapping and Clustering</a:t>
            </a:r>
            <a:endParaRPr lang="en-US" sz="22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799" y="1520871"/>
            <a:ext cx="7077891" cy="44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smtClean="0"/>
              <a:t>Results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14" y="1690688"/>
            <a:ext cx="794495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271389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47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Applied Data Science Capstone</vt:lpstr>
      <vt:lpstr>Methodologies</vt:lpstr>
      <vt:lpstr>Inferential Data Analysis</vt:lpstr>
      <vt:lpstr>Data</vt:lpstr>
      <vt:lpstr>PowerPoint Presentation</vt:lpstr>
      <vt:lpstr>Mapping and Clustering</vt:lpstr>
      <vt:lpstr>Results</vt:lpstr>
      <vt:lpstr>PowerPoint Presentation</vt:lpstr>
    </vt:vector>
  </TitlesOfParts>
  <Company>TCSL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Saravanan, Hanu (GE Renewable Energy, consultant)</dc:creator>
  <cp:lastModifiedBy>Saravanan, Hanu (GE Renewable Energy, consultant)</cp:lastModifiedBy>
  <cp:revision>3</cp:revision>
  <dcterms:created xsi:type="dcterms:W3CDTF">2020-03-04T12:04:01Z</dcterms:created>
  <dcterms:modified xsi:type="dcterms:W3CDTF">2020-03-04T12:36:58Z</dcterms:modified>
</cp:coreProperties>
</file>