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5AC5-6B98-77AA-E482-224618B9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E11-F359-FCCA-3776-609A804C4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7B68-4370-1184-06F5-153AA59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D088-380E-9CE9-89B8-F6D3F13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75E7-2D23-2E80-BBED-290981A8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2132-FC8A-AEDB-8FE3-36402A2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FC384-B1D3-0EF7-BB11-90902456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3647-D44B-0269-97A0-92E147C6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D027-5249-0EE8-826A-1D159ECA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7AEB-104A-A36E-7B7D-62FCBAC9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EC83C-21F7-E682-4FBC-BE51D7C0E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B74AA-FE65-425C-7497-AECEF245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159B-ADA6-8D1F-9EF7-D06DE652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64F4-672C-36B8-68F9-306B00CD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CDCE-E374-A755-C070-F344D403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CC1A-52D1-EECD-2091-216858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6633-44BE-292B-746C-7CF337B4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346A-52D1-E2D3-4717-97D07A6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4DFC-CDD9-E0E3-9128-A73C2095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1766-CA5A-F480-528C-33F61B3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5FA3-E0A1-5529-AA04-5A90BB5A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25D7-27DD-8C4F-BAD9-E4039433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5926-E0FA-39DC-DA84-BD4CC698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862D-20C3-5259-DC34-51B1BC7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470F-3999-6DC1-D45D-454616BF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D7B9-5540-9A87-A8B2-0DE97D7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E52-7E59-BBAC-33A9-B5B907E0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1D5B-F735-844E-14CE-32624BCF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25B2-8A5E-DF35-548A-2649A58C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5113-8F03-5D4F-7CC4-67DAA4CD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2FDB-8A0D-6D65-1999-FB97B02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4FCE-E408-9B90-21F2-3C6E1E75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53A2-49A5-E7F5-681B-482AAC9E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9182-AA88-1DF3-023B-D353EA12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0F83A-6EC9-F9FB-F4C9-CD80F9448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251B6-24FB-9F98-CBF3-F10A0337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85275-63A3-D915-4FF5-7A9DE8A1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B9-B5B0-4739-9C8B-BE5B402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CC98B-B9F8-6D50-A6CE-E7B320B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208C-28FB-7CDF-9C7E-D6BA417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BAA54-262E-DCC3-DD4E-E31F9C6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08051-18D4-E34A-29E2-F0B4529F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2CEB-45B5-BFD7-2DC0-B9E04F92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FD054-F211-FC1E-C62C-43F00C8F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AE2E-9E56-D955-844E-F4CB23A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3A86-6158-64D1-FFAA-F888E224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FD45-1244-47E2-B90B-FDD88DCD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D23A-BBC9-A1E3-1C52-687E1292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D257B-C268-3E7D-39ED-43E417FAE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9745-338F-1332-A997-8783BEA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4777-CD0E-2D93-AE70-3BB004BD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65E8D-3277-D475-0409-8A042BC5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79D3-54EC-7322-9C5A-034C742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98158-2B1F-C58F-B665-F151B0DBF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0F04-5DC2-F7A1-F317-F72230EB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0306-DF29-9511-C225-14E3EF5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4B24-B4E1-5AF7-574E-B0468BE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D385-6F97-1175-6B2E-E80D1C2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1850-A6EF-57D6-5C76-BD5807F8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DC526-F51F-02AA-3693-A9A88AE7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D127-3F6A-824D-A6E6-45D49F7D0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3FAA-D29A-4693-B243-24F4FD990F2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BA27-84C1-D366-B607-98E214DC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1116-51F4-3756-B17F-FBB47807D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450E-7F59-4275-9B17-1A8692D3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D2AA-8762-585B-FCC6-0473C9A25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Timeseries Forecast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2051B-82BD-96FB-096C-A79564EB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5894"/>
          </a:xfrm>
        </p:spPr>
        <p:txBody>
          <a:bodyPr/>
          <a:lstStyle/>
          <a:p>
            <a:r>
              <a:rPr lang="en-US" dirty="0"/>
              <a:t>Hanu Sravanth T</a:t>
            </a:r>
          </a:p>
        </p:txBody>
      </p:sp>
    </p:spTree>
    <p:extLst>
      <p:ext uri="{BB962C8B-B14F-4D97-AF65-F5344CB8AC3E}">
        <p14:creationId xmlns:p14="http://schemas.microsoft.com/office/powerpoint/2010/main" val="29302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F7BE-F772-3F03-2977-6C68651A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31B-B456-ABD9-0A5A-B78DFCF3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82EF-1B52-A1C1-8955-0B063C52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12"/>
            <a:ext cx="12192000" cy="65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8129-7D00-D83A-B77B-06171F4F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7D07-1918-43EC-D6F5-6B36D2FC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D93FC-994A-76F9-71D5-07F00F0C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05"/>
            <a:ext cx="12192000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E65B-840D-3D68-5B1C-AF6A1934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2079-0428-86B3-D69B-07956D30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C938-024A-EA3F-224E-B7D1DAC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92"/>
            <a:ext cx="12192000" cy="64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5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5E6B-E668-B976-FBF7-BAB8286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AADA-6972-6F9D-C121-8B4432A2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11D4-5EB1-1329-FA28-53A59C2B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3"/>
            <a:ext cx="12192000" cy="64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Timeseries Forecast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Forecast App</dc:title>
  <dc:creator>TOKALA HANU SRAVANTH - 201051004</dc:creator>
  <cp:lastModifiedBy>TOKALA HANU SRAVANTH - 201051004</cp:lastModifiedBy>
  <cp:revision>1</cp:revision>
  <dcterms:created xsi:type="dcterms:W3CDTF">2022-09-11T16:41:06Z</dcterms:created>
  <dcterms:modified xsi:type="dcterms:W3CDTF">2022-09-11T16:46:38Z</dcterms:modified>
</cp:coreProperties>
</file>