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009E3-F97F-49B5-96F9-17A16097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AAFD07-C6F5-497A-B77E-38B7522C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03DE7-251F-45CC-A32A-46C78E43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4FA4F-746A-4CB9-9570-238F269C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92A6B-0890-47F9-B1C2-04010E2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0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F749-0B3F-4F2F-86B0-9570819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E61CF-B18A-4118-9AF2-0D73735B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486DC-06EC-4DD8-9B0D-E7A8A7C0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737E-2968-4622-855D-A69D9730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11-54B8-471B-8F10-59B639DC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9F1412-4AD1-4DD2-BFE9-D309F97EB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2242F-FAFC-4CB5-BB9F-B79359D5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D8BA8-AC48-489B-9BAD-7EFB4648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9AF7F-3472-4155-903A-80E81BE7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E084D-DAD8-4430-B67B-38598386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754D-ACD7-4443-84D1-1C6A584A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66690-F039-49BC-B9E2-3371E47D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B6398-7424-4EF2-86F4-D8D1084D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FA289-ADC9-4B04-B746-C8D9396C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065B2-CBC0-4338-AA3C-4A8B5423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7D482-E158-4C8B-A739-05A712FC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5CD3E-C3E5-4562-AA4C-5BD0369B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E3851-7B49-4E62-8698-BC2D4EF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56EC-C85D-4E4F-9282-95A74CCD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40D5-88B5-4680-96FA-0486382E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7CA9-0B9E-467C-A763-02D11AA5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406D2-90D1-4DA5-BBBD-8338D29E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A7F06-9053-4B57-AAE4-086008FBB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FAE0A-C7CE-4BD4-ACBC-3C382505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FC95A-271C-4A1B-AEAA-8FBB9FD4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45CCA-CE3C-42F8-B066-1EE701A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8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24B6-DE0D-41F9-AC8D-547CCCD8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52B96-DD9C-43C7-A6EA-19A00484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33708-341C-40ED-821C-D97AE0B7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AE90A-14AF-43ED-BBB6-ABB3EC4D2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A9DD9-5562-4881-8E61-7676F7CD5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23CA4-4C8A-4083-AD75-17267373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1989A-F189-4C80-B4CF-CF8942A2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91F29-DEC6-4339-9DE6-BC5BDB4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8D9F-35ED-44CD-8E66-6A03B506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1983-3E37-4584-A9AB-8443F16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93781-0AC3-49EB-BD17-E9404F1D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CCB8E9-FF15-44C1-BD07-57F7D3D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922781-D324-4361-8743-C1B2227F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C558B-68A9-4E5B-BA6F-A7CDB792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CF0AE-076E-4E21-BBC0-07100B9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A68E-5893-440B-B21B-70A067F2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2323-1755-4775-B31D-5EC199F2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272F8-6792-48DB-A351-68D65901D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C82F2-E8D4-4328-8E1A-C1E0A092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CDE7D-A231-477F-8E39-4C9037D2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F3E11-1B31-437D-B571-7116D455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2467-4B0E-4797-98A3-D3B5A40E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9BA69C-0D33-4342-AE0E-A4D9E7E58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0602-A633-4AAB-8823-1C7F193B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928AA-84ED-4822-9B75-46B908C4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D04BE-D587-45B2-A7CB-F4C8D0F1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EFB30-72B3-44DF-8C1A-A45CDAE8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77233-AEF6-40AE-B402-F9CC4590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936E0-E07A-47E2-AF72-0C23A2D4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298BA-EF84-4631-8FEA-1832FC231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288D-7C7C-4098-967D-02189A3039CD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3FA87-0E9C-4CD7-A307-EEFF4D8C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B46D4-C90D-4F26-A1ED-AE3AD37CC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8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8D6F-1A54-4371-8824-C0A978393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Big World </a:t>
            </a:r>
            <a:r>
              <a:rPr lang="ko-KR" altLang="en-US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9CA358-1F7D-4DB3-8B2F-1BDE340FF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 툴 </a:t>
            </a:r>
            <a:r>
              <a:rPr lang="en-US" altLang="ko-KR" dirty="0"/>
              <a:t>– </a:t>
            </a:r>
            <a:r>
              <a:rPr lang="ko-KR" altLang="en-US" dirty="0"/>
              <a:t>기본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F93B22-0279-4F83-97C7-D5F61CE74F83}"/>
              </a:ext>
            </a:extLst>
          </p:cNvPr>
          <p:cNvSpPr/>
          <p:nvPr/>
        </p:nvSpPr>
        <p:spPr>
          <a:xfrm>
            <a:off x="2399458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상태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61BAC-6D1A-43BB-8B76-D0D9CEE9FA22}"/>
              </a:ext>
            </a:extLst>
          </p:cNvPr>
          <p:cNvSpPr/>
          <p:nvPr/>
        </p:nvSpPr>
        <p:spPr>
          <a:xfrm>
            <a:off x="637564" y="880844"/>
            <a:ext cx="96641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기본 설정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86D0CD-D701-43A1-9309-AF1BE28F1507}"/>
              </a:ext>
            </a:extLst>
          </p:cNvPr>
          <p:cNvSpPr/>
          <p:nvPr/>
        </p:nvSpPr>
        <p:spPr>
          <a:xfrm>
            <a:off x="4161352" y="1438712"/>
            <a:ext cx="3187817" cy="243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30F1E-595F-4A49-B460-6D51189B92D5}"/>
              </a:ext>
            </a:extLst>
          </p:cNvPr>
          <p:cNvSpPr/>
          <p:nvPr/>
        </p:nvSpPr>
        <p:spPr>
          <a:xfrm>
            <a:off x="637564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종류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종류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3DBBCB-5AAB-4361-ADC2-A825D6E7D83A}"/>
              </a:ext>
            </a:extLst>
          </p:cNvPr>
          <p:cNvSpPr/>
          <p:nvPr/>
        </p:nvSpPr>
        <p:spPr>
          <a:xfrm>
            <a:off x="4332914" y="4166399"/>
            <a:ext cx="2743200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타겟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2B0762-7994-406C-9032-FA30EABCFC56}"/>
              </a:ext>
            </a:extLst>
          </p:cNvPr>
          <p:cNvSpPr/>
          <p:nvPr/>
        </p:nvSpPr>
        <p:spPr>
          <a:xfrm>
            <a:off x="7558481" y="4032176"/>
            <a:ext cx="2743200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그림자 이미지 등록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AED581-FF09-49AE-AB0F-A9402FCABEE9}"/>
              </a:ext>
            </a:extLst>
          </p:cNvPr>
          <p:cNvSpPr/>
          <p:nvPr/>
        </p:nvSpPr>
        <p:spPr>
          <a:xfrm>
            <a:off x="2978092" y="5444455"/>
            <a:ext cx="1988191" cy="141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A75131-A61B-45C8-BF7F-8C9C6DE3B737}"/>
              </a:ext>
            </a:extLst>
          </p:cNvPr>
          <p:cNvSpPr/>
          <p:nvPr/>
        </p:nvSpPr>
        <p:spPr>
          <a:xfrm>
            <a:off x="3120705" y="5619142"/>
            <a:ext cx="1602297" cy="29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B7166B-CB94-4304-89A6-AB013A98813C}"/>
              </a:ext>
            </a:extLst>
          </p:cNvPr>
          <p:cNvSpPr/>
          <p:nvPr/>
        </p:nvSpPr>
        <p:spPr>
          <a:xfrm>
            <a:off x="3120705" y="6088926"/>
            <a:ext cx="1619281" cy="324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A25CDD-6519-4D1C-B3AE-60586A5231E6}"/>
              </a:ext>
            </a:extLst>
          </p:cNvPr>
          <p:cNvSpPr/>
          <p:nvPr/>
        </p:nvSpPr>
        <p:spPr>
          <a:xfrm>
            <a:off x="3582099" y="6547607"/>
            <a:ext cx="788565" cy="21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4AF0D9-C458-4505-8406-F18CF8BB8445}"/>
              </a:ext>
            </a:extLst>
          </p:cNvPr>
          <p:cNvSpPr/>
          <p:nvPr/>
        </p:nvSpPr>
        <p:spPr>
          <a:xfrm>
            <a:off x="7508766" y="1465362"/>
            <a:ext cx="3187817" cy="231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섹션 조절</a:t>
            </a:r>
          </a:p>
        </p:txBody>
      </p:sp>
    </p:spTree>
    <p:extLst>
      <p:ext uri="{BB962C8B-B14F-4D97-AF65-F5344CB8AC3E}">
        <p14:creationId xmlns:p14="http://schemas.microsoft.com/office/powerpoint/2010/main" val="24359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 툴 </a:t>
            </a:r>
            <a:r>
              <a:rPr lang="en-US" altLang="ko-KR" dirty="0"/>
              <a:t>– </a:t>
            </a:r>
            <a:r>
              <a:rPr lang="ko-KR" altLang="en-US" dirty="0"/>
              <a:t>각 상태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F93B22-0279-4F83-97C7-D5F61CE74F83}"/>
              </a:ext>
            </a:extLst>
          </p:cNvPr>
          <p:cNvSpPr/>
          <p:nvPr/>
        </p:nvSpPr>
        <p:spPr>
          <a:xfrm>
            <a:off x="2399458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상태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61BAC-6D1A-43BB-8B76-D0D9CEE9FA22}"/>
              </a:ext>
            </a:extLst>
          </p:cNvPr>
          <p:cNvSpPr/>
          <p:nvPr/>
        </p:nvSpPr>
        <p:spPr>
          <a:xfrm>
            <a:off x="637564" y="880844"/>
            <a:ext cx="96641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기본 설정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86D0CD-D701-43A1-9309-AF1BE28F1507}"/>
              </a:ext>
            </a:extLst>
          </p:cNvPr>
          <p:cNvSpPr/>
          <p:nvPr/>
        </p:nvSpPr>
        <p:spPr>
          <a:xfrm>
            <a:off x="4161352" y="1438712"/>
            <a:ext cx="3187817" cy="230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30F1E-595F-4A49-B460-6D51189B92D5}"/>
              </a:ext>
            </a:extLst>
          </p:cNvPr>
          <p:cNvSpPr/>
          <p:nvPr/>
        </p:nvSpPr>
        <p:spPr>
          <a:xfrm>
            <a:off x="637564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종류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종류 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B0824-B4CC-43F6-99F0-40785B7D1DBA}"/>
              </a:ext>
            </a:extLst>
          </p:cNvPr>
          <p:cNvSpPr/>
          <p:nvPr/>
        </p:nvSpPr>
        <p:spPr>
          <a:xfrm>
            <a:off x="4161351" y="4001549"/>
            <a:ext cx="6140330" cy="241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파트 별 이미지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72C1A-071D-4A4E-A9E0-8F9ACE7CC9D2}"/>
              </a:ext>
            </a:extLst>
          </p:cNvPr>
          <p:cNvSpPr/>
          <p:nvPr/>
        </p:nvSpPr>
        <p:spPr>
          <a:xfrm>
            <a:off x="7508766" y="1465362"/>
            <a:ext cx="3187817" cy="231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섹션 조절</a:t>
            </a:r>
          </a:p>
        </p:txBody>
      </p:sp>
    </p:spTree>
    <p:extLst>
      <p:ext uri="{BB962C8B-B14F-4D97-AF65-F5344CB8AC3E}">
        <p14:creationId xmlns:p14="http://schemas.microsoft.com/office/powerpoint/2010/main" val="168202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28CF8B-D4A5-4A87-BC30-BE594D48131D}"/>
              </a:ext>
            </a:extLst>
          </p:cNvPr>
          <p:cNvSpPr/>
          <p:nvPr/>
        </p:nvSpPr>
        <p:spPr>
          <a:xfrm>
            <a:off x="515922" y="746837"/>
            <a:ext cx="11144775" cy="580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6C354-0092-4B84-9945-00DD2FBD21FD}"/>
              </a:ext>
            </a:extLst>
          </p:cNvPr>
          <p:cNvSpPr/>
          <p:nvPr/>
        </p:nvSpPr>
        <p:spPr>
          <a:xfrm>
            <a:off x="880844" y="939567"/>
            <a:ext cx="1417739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물체 선택</a:t>
            </a:r>
          </a:p>
        </p:txBody>
      </p:sp>
    </p:spTree>
    <p:extLst>
      <p:ext uri="{BB962C8B-B14F-4D97-AF65-F5344CB8AC3E}">
        <p14:creationId xmlns:p14="http://schemas.microsoft.com/office/powerpoint/2010/main" val="17355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99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Big World 기획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World 기획</dc:title>
  <dc:creator>YJ</dc:creator>
  <cp:lastModifiedBy>YJ</cp:lastModifiedBy>
  <cp:revision>24</cp:revision>
  <dcterms:created xsi:type="dcterms:W3CDTF">2018-06-26T15:12:36Z</dcterms:created>
  <dcterms:modified xsi:type="dcterms:W3CDTF">2018-07-02T15:29:27Z</dcterms:modified>
</cp:coreProperties>
</file>