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소유주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 err="1"/>
            <a:t>이더리움으로</a:t>
          </a:r>
          <a:r>
            <a:rPr lang="ko-KR" altLang="en-US" dirty="0"/>
            <a:t> 요정을 구매하고 성장시키는 사람</a:t>
          </a: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D5D45C5-40F6-416A-8F43-EAC1C218FFE9}">
      <dgm:prSet phldrT="[텍스트]"/>
      <dgm:spPr/>
      <dgm:t>
        <a:bodyPr/>
        <a:lstStyle/>
        <a:p>
          <a:pPr latinLnBrk="1"/>
          <a:r>
            <a:rPr lang="ko-KR" altLang="en-US" dirty="0"/>
            <a:t>성장시킨 요정을 소유주들 끼리 거래할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A9E51C5C-DF5C-4994-8B13-3B221A45F901}" type="par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03C532B6-9E54-4F89-9F29-BD7E18E2F9EF}" type="sib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디자이너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본인이 그린 요정에 능력치를 지정하여 판매할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E030FD80-1CF5-4E05-A81D-E7FDDD2A24B8}" type="presOf" srcId="{CD5D45C5-40F6-416A-8F43-EAC1C218FFE9}" destId="{9E25FF0D-1C6C-4FFD-9939-A65E32D2561B}" srcOrd="0" destOrd="1" presId="urn:microsoft.com/office/officeart/2005/8/layout/hList1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8E300CAE-E803-4A8F-BCB3-83EEF3891F92}" srcId="{7385388E-E0BE-43B1-A1DF-C1D116C73E58}" destId="{CD5D45C5-40F6-416A-8F43-EAC1C218FFE9}" srcOrd="1" destOrd="0" parTransId="{A9E51C5C-DF5C-4994-8B13-3B221A45F901}" sibTransId="{03C532B6-9E54-4F89-9F29-BD7E18E2F9EF}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F46E36E2-D801-41D1-AC84-0D799EE26140}" type="presOf" srcId="{9D84288D-C5DB-4513-89E2-CF30B0BFA72B}" destId="{9E25FF0D-1C6C-4FFD-9939-A65E32D2561B}" srcOrd="0" destOrd="0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요정 원본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/>
            <a:t>디자이너가 설계한 요정 원본입니다</a:t>
          </a:r>
          <a:r>
            <a:rPr lang="en-US" altLang="ko-KR" dirty="0"/>
            <a:t>.</a:t>
          </a:r>
          <a:endParaRPr lang="ko-KR" altLang="en-US" dirty="0"/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요정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요정 원본을 복제하여 실제로 블록체인 상에 기록됩니다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7F0AAB13-FAC7-441A-AAFE-EDD1AFC7A732}">
      <dgm:prSet phldrT="[텍스트]"/>
      <dgm:spPr/>
      <dgm:t>
        <a:bodyPr/>
        <a:lstStyle/>
        <a:p>
          <a:pPr latinLnBrk="1"/>
          <a:r>
            <a:rPr lang="ko-KR" altLang="en-US" dirty="0"/>
            <a:t>생성시간을 기준으로 성장합니다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9B0B4A29-D5B1-48AC-889D-AA6EDE407598}" type="par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3091C975-2FA4-43FD-B02F-E63FFBE7939D}" type="sib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19D5E540-7CCA-4B27-9D79-6FC552F1DE1F}" srcId="{C8A81488-463E-4C06-ADCC-BB60E9783628}" destId="{7F0AAB13-FAC7-441A-AAFE-EDD1AFC7A732}" srcOrd="2" destOrd="0" parTransId="{9B0B4A29-D5B1-48AC-889D-AA6EDE407598}" sibTransId="{3091C975-2FA4-43FD-B02F-E63FFBE7939D}"/>
    <dgm:cxn modelId="{558A4D6E-3D9B-4630-8B86-674EBDDAC3A7}" type="presOf" srcId="{7F0AAB13-FAC7-441A-AAFE-EDD1AFC7A732}" destId="{990A19C7-8B0C-4AA4-B508-C052A15F513E}" srcOrd="0" destOrd="2" presId="urn:microsoft.com/office/officeart/2005/8/layout/hList1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4AAD54C7-A2F1-4934-9A55-E5F1DE6D5AB9}" type="presOf" srcId="{9D84288D-C5DB-4513-89E2-CF30B0BFA72B}" destId="{9E25FF0D-1C6C-4FFD-9939-A65E32D2561B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소유주</a:t>
          </a:r>
        </a:p>
      </dsp:txBody>
      <dsp:txXfrm>
        <a:off x="39" y="135558"/>
        <a:ext cx="3798093" cy="892800"/>
      </dsp:txXfrm>
    </dsp:sp>
    <dsp:sp modelId="{9E25FF0D-1C6C-4FFD-9939-A65E32D2561B}">
      <dsp:nvSpPr>
        <dsp:cNvPr id="0" name=""/>
        <dsp:cNvSpPr/>
      </dsp:nvSpPr>
      <dsp:spPr>
        <a:xfrm>
          <a:off x="39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 err="1"/>
            <a:t>이더리움으로</a:t>
          </a:r>
          <a:r>
            <a:rPr lang="ko-KR" altLang="en-US" sz="3100" kern="1200" dirty="0"/>
            <a:t> 요정을 구매하고 성장시키는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성장시킨 요정을 소유주들 끼리 거래할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39" y="1028358"/>
        <a:ext cx="3798093" cy="4254750"/>
      </dsp:txXfrm>
    </dsp:sp>
    <dsp:sp modelId="{BED6E21A-40B8-41F6-9127-8D7F2E32FF8C}">
      <dsp:nvSpPr>
        <dsp:cNvPr id="0" name=""/>
        <dsp:cNvSpPr/>
      </dsp:nvSpPr>
      <dsp:spPr>
        <a:xfrm>
          <a:off x="4329866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디자이너</a:t>
          </a:r>
        </a:p>
      </dsp:txBody>
      <dsp:txXfrm>
        <a:off x="4329866" y="135558"/>
        <a:ext cx="3798093" cy="892800"/>
      </dsp:txXfrm>
    </dsp:sp>
    <dsp:sp modelId="{990A19C7-8B0C-4AA4-B508-C052A15F513E}">
      <dsp:nvSpPr>
        <dsp:cNvPr id="0" name=""/>
        <dsp:cNvSpPr/>
      </dsp:nvSpPr>
      <dsp:spPr>
        <a:xfrm>
          <a:off x="4329866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요정을 그리는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본인이 그린 요정에 능력치를 지정하여 판매할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4329866" y="1028358"/>
        <a:ext cx="3798093" cy="4254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 원본</a:t>
          </a:r>
        </a:p>
      </dsp:txBody>
      <dsp:txXfrm>
        <a:off x="39" y="338997"/>
        <a:ext cx="3798093" cy="806400"/>
      </dsp:txXfrm>
    </dsp:sp>
    <dsp:sp modelId="{9E25FF0D-1C6C-4FFD-9939-A65E32D2561B}">
      <dsp:nvSpPr>
        <dsp:cNvPr id="0" name=""/>
        <dsp:cNvSpPr/>
      </dsp:nvSpPr>
      <dsp:spPr>
        <a:xfrm>
          <a:off x="39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디자이너가 설계한 요정 원본입니다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39" y="1145397"/>
        <a:ext cx="3798093" cy="3934271"/>
      </dsp:txXfrm>
    </dsp:sp>
    <dsp:sp modelId="{BED6E21A-40B8-41F6-9127-8D7F2E32FF8C}">
      <dsp:nvSpPr>
        <dsp:cNvPr id="0" name=""/>
        <dsp:cNvSpPr/>
      </dsp:nvSpPr>
      <dsp:spPr>
        <a:xfrm>
          <a:off x="4329866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</a:t>
          </a:r>
        </a:p>
      </dsp:txBody>
      <dsp:txXfrm>
        <a:off x="4329866" y="338997"/>
        <a:ext cx="3798093" cy="806400"/>
      </dsp:txXfrm>
    </dsp:sp>
    <dsp:sp modelId="{990A19C7-8B0C-4AA4-B508-C052A15F513E}">
      <dsp:nvSpPr>
        <dsp:cNvPr id="0" name=""/>
        <dsp:cNvSpPr/>
      </dsp:nvSpPr>
      <dsp:spPr>
        <a:xfrm>
          <a:off x="4329866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요정을 그리는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 원본을 복제하여 실제로 블록체인 상에 기록됩니다</a:t>
          </a:r>
          <a:r>
            <a:rPr lang="en-US" altLang="ko-KR" sz="2800" kern="1200" dirty="0"/>
            <a:t>.</a:t>
          </a:r>
          <a:endParaRPr lang="ko-KR" altLang="en-US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생성시간을 기준으로 성장합니다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4329866" y="1145397"/>
        <a:ext cx="3798093" cy="3934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91E0-60C8-476A-9A8B-71F201A1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09C3-7A8B-4BA8-89E5-EB10F01EA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27F2C-CD3A-4EAA-9068-1BE648B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2CE80-8B09-4598-9862-E3FE11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8A7DA-229C-427A-B581-AA39BC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1BB-8114-4686-B504-339BC089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0703-CBA6-4C89-84BC-DA38258F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546D8-672D-44F9-96C1-19EBDD2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2DE8-39B4-419D-A13F-7D705C4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F008-E948-4D99-A646-73F586B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0AA67-7A71-458B-92D3-D818BC9D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E1F9-ED7A-4AFA-A9A1-F17EC41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105D-2238-4126-AC3A-DB004B0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D5D3-33D4-4CDF-81C5-530A2C5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F85A-2E15-46BF-9A98-86D8F32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3425-BE42-4CD2-ABC7-9A2A8FE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3BD4-0470-4D1E-B2E0-E4309FB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46E7-28FB-4365-B929-BC705B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25A44-3EAF-4B22-AB2E-BDFB67C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617A-5370-475E-9F5A-054A216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70BE-D7AE-4AB4-BC0E-438C94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7928-ECEE-4E0E-B2E0-74BF4E1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B7620-7189-46ED-A643-60CB9D6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8650-3F72-4898-8A4D-B717432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B940-9E1A-494F-995A-8BD0D3D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F523-64AA-4320-BDF3-C927059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B5A7-B52C-43B3-9A34-3CAAF622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09C28-C035-42BA-97DB-1B83CAB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23FF-D60B-4BB5-9FAD-77A94D7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536C3-EF71-4D67-B90A-731279C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7493-5E41-4935-9319-BF8BA024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7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D65-F15B-4DE2-AD96-7BB2CCF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C96E-85EB-4D06-BCB7-901B026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D80B8-2D1B-45A1-821E-A6B84383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F914F-9C83-4CF3-85C9-75754B6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03DFC-E487-42E2-B2D8-0762D39A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BFB33-D6A2-4921-9E59-0092413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29FC-F38E-4E50-BB0D-6A5214E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3EB6E-E2B7-4ED2-9517-A06F07C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0BC1-5B45-46A2-BFCB-0984F8E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B957D-FF0A-4FBE-9D8A-8A05A60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20588-681D-4901-91C3-3DA5809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C6F2-2BAC-449E-A5B7-A34C7D1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F8CE9-EB85-4F78-905D-B3BDC5A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AAA6A-1278-43FB-8248-E34D24A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7102A-D3C8-4683-A6A0-8565B06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C8C1-E412-4CF9-B372-1CC4F77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44AB-8FAF-42EF-B432-E4ACB38F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CA3D-8F34-4B58-8EB9-5BED4820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0444F-E766-42F8-AE50-3F683C2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C2584-8CAD-4E9F-B1E2-2D07DF0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2EF1-E7CE-4A70-86B6-F8BA559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87C9-9E8D-4775-A631-681C90F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DDB2E-4A23-4E99-88C9-B4D415ED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BD3E-1990-455C-9CD1-7F3FF2C6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EDEEB-7C03-4608-A051-F80246D3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972F1-7BA9-4DA6-982A-72F1D2E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3998-5277-4775-911B-20264C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04DBD-C1A2-44DE-8FFC-24B46F03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D324-1FE1-4752-AB07-FE17F04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DE7D-BF2F-4EF8-9509-6D66F84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F3F0-72E3-429E-A2B0-1A9E939BF784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3FD8-AA1E-4D98-94CD-657C2122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FC71-A38F-4EFB-9ADB-4F95EC7C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13B1-406C-479C-B81C-FC27C1C19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Ether Fairy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61AB7-3A24-4BBB-84B1-B6FD46218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이더리움기반</a:t>
            </a:r>
            <a:r>
              <a:rPr lang="ko-KR" altLang="en-US" dirty="0"/>
              <a:t> 요정 거래 플랫폼</a:t>
            </a:r>
          </a:p>
        </p:txBody>
      </p:sp>
    </p:spTree>
    <p:extLst>
      <p:ext uri="{BB962C8B-B14F-4D97-AF65-F5344CB8AC3E}">
        <p14:creationId xmlns:p14="http://schemas.microsoft.com/office/powerpoint/2010/main" val="401102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F437CE-AF8D-4854-97E6-18991BF792F4}"/>
              </a:ext>
            </a:extLst>
          </p:cNvPr>
          <p:cNvGrpSpPr/>
          <p:nvPr/>
        </p:nvGrpSpPr>
        <p:grpSpPr>
          <a:xfrm>
            <a:off x="2423603" y="2390313"/>
            <a:ext cx="2814221" cy="1724156"/>
            <a:chOff x="3844031" y="2459115"/>
            <a:chExt cx="3506679" cy="214839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F1A20D-CCF8-4A55-BFA9-B2D82D438A82}"/>
                </a:ext>
              </a:extLst>
            </p:cNvPr>
            <p:cNvSpPr/>
            <p:nvPr/>
          </p:nvSpPr>
          <p:spPr>
            <a:xfrm>
              <a:off x="3844031" y="2459115"/>
              <a:ext cx="3506679" cy="21483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95041B-14C4-49F2-86E4-0F0394ED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491" y="2963827"/>
              <a:ext cx="2877758" cy="1138972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A8FB9C-5BF8-4EAC-A6E6-5534F95ADA4C}"/>
              </a:ext>
            </a:extLst>
          </p:cNvPr>
          <p:cNvSpPr/>
          <p:nvPr/>
        </p:nvSpPr>
        <p:spPr>
          <a:xfrm>
            <a:off x="2840848" y="4834676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회사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D73C4E3-11AD-437D-BC26-5C83026E4021}"/>
              </a:ext>
            </a:extLst>
          </p:cNvPr>
          <p:cNvSpPr/>
          <p:nvPr/>
        </p:nvSpPr>
        <p:spPr>
          <a:xfrm>
            <a:off x="3338192" y="4243401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733A1-7B7E-4890-A447-7264D37325DE}"/>
              </a:ext>
            </a:extLst>
          </p:cNvPr>
          <p:cNvSpPr txBox="1"/>
          <p:nvPr/>
        </p:nvSpPr>
        <p:spPr>
          <a:xfrm>
            <a:off x="3999384" y="43165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거래 수수료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42A89-83AD-4799-B205-B96DD4A4FFCB}"/>
              </a:ext>
            </a:extLst>
          </p:cNvPr>
          <p:cNvSpPr txBox="1"/>
          <p:nvPr/>
        </p:nvSpPr>
        <p:spPr>
          <a:xfrm>
            <a:off x="2799427" y="5613205"/>
            <a:ext cx="4367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서비스 품질 개선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불법 행위 차단 </a:t>
            </a:r>
            <a:r>
              <a:rPr lang="en-US" altLang="ko-KR" sz="1400" dirty="0"/>
              <a:t>(</a:t>
            </a:r>
            <a:r>
              <a:rPr lang="ko-KR" altLang="en-US" sz="1400" dirty="0"/>
              <a:t>저작권 위반 행위</a:t>
            </a:r>
            <a:r>
              <a:rPr lang="en-US" altLang="ko-KR" sz="1400" dirty="0"/>
              <a:t>, </a:t>
            </a:r>
            <a:r>
              <a:rPr lang="ko-KR" altLang="en-US" sz="1400" dirty="0"/>
              <a:t>성인물 등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서비스</a:t>
            </a:r>
            <a:r>
              <a:rPr lang="en-US" altLang="ko-KR" sz="1400" dirty="0"/>
              <a:t> </a:t>
            </a:r>
            <a:r>
              <a:rPr lang="ko-KR" altLang="en-US" sz="1400" dirty="0"/>
              <a:t>홍보</a:t>
            </a:r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80214D9D-D300-46E3-91B3-E445DA10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56" y="4296790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8560A8-F94E-4263-A01D-C0F3EBEA0DF8}"/>
              </a:ext>
            </a:extLst>
          </p:cNvPr>
          <p:cNvSpPr/>
          <p:nvPr/>
        </p:nvSpPr>
        <p:spPr>
          <a:xfrm>
            <a:off x="2840848" y="1055655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구매자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요정 소유주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6F7A27-BE53-46FC-8ECE-6F75E7D8BF0A}"/>
              </a:ext>
            </a:extLst>
          </p:cNvPr>
          <p:cNvSpPr/>
          <p:nvPr/>
        </p:nvSpPr>
        <p:spPr>
          <a:xfrm>
            <a:off x="5967270" y="2950549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디자이너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C44D3-EB68-48EE-A3FD-5D6B8EB8AEBA}"/>
              </a:ext>
            </a:extLst>
          </p:cNvPr>
          <p:cNvSpPr txBox="1"/>
          <p:nvPr/>
        </p:nvSpPr>
        <p:spPr>
          <a:xfrm>
            <a:off x="5967270" y="3661587"/>
            <a:ext cx="205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 이미지 디자인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요정의 능력치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A109F-34D8-45F6-8E60-6EE1EC10B301}"/>
              </a:ext>
            </a:extLst>
          </p:cNvPr>
          <p:cNvSpPr txBox="1"/>
          <p:nvPr/>
        </p:nvSpPr>
        <p:spPr>
          <a:xfrm>
            <a:off x="4983338" y="1095886"/>
            <a:ext cx="26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 구매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 거래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A569CE2-817C-45A5-AF71-120ECC0E128B}"/>
              </a:ext>
            </a:extLst>
          </p:cNvPr>
          <p:cNvSpPr/>
          <p:nvPr/>
        </p:nvSpPr>
        <p:spPr>
          <a:xfrm>
            <a:off x="5389483" y="2890149"/>
            <a:ext cx="426128" cy="819272"/>
          </a:xfrm>
          <a:prstGeom prst="rightArrow">
            <a:avLst>
              <a:gd name="adj1" fmla="val 54334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9075673-1825-4241-BFD7-CF4EC322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20" y="3132248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FF9694-9251-44DB-B7EA-5C8552719739}"/>
              </a:ext>
            </a:extLst>
          </p:cNvPr>
          <p:cNvSpPr txBox="1"/>
          <p:nvPr/>
        </p:nvSpPr>
        <p:spPr>
          <a:xfrm>
            <a:off x="5299969" y="253541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요정 판매 대금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8AA2D7B-78D3-441E-B88A-F39DDBFDF222}"/>
              </a:ext>
            </a:extLst>
          </p:cNvPr>
          <p:cNvSpPr/>
          <p:nvPr/>
        </p:nvSpPr>
        <p:spPr>
          <a:xfrm rot="10800000">
            <a:off x="3497993" y="1775429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CAD71161-A45E-4F99-A55E-6F7D1DF5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57" y="1828818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0C32E7-E379-48A4-8B4C-2B4F6B24A6CC}"/>
              </a:ext>
            </a:extLst>
          </p:cNvPr>
          <p:cNvSpPr txBox="1"/>
          <p:nvPr/>
        </p:nvSpPr>
        <p:spPr>
          <a:xfrm>
            <a:off x="4132551" y="184814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거래 비용 지불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87979F7-2E12-46AD-ADF5-B3B4146AD6F7}"/>
              </a:ext>
            </a:extLst>
          </p:cNvPr>
          <p:cNvSpPr/>
          <p:nvPr/>
        </p:nvSpPr>
        <p:spPr>
          <a:xfrm>
            <a:off x="2796754" y="1777132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B39CDF7D-54DC-46CD-92F8-1716182E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918" y="1830521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9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65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6FE0F-07E5-41FB-86C3-942A7D06D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92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12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5A0BAFB-71F7-4D71-9CA2-69E22317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537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41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C9C-6EED-45D6-9797-E4234DB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</a:t>
            </a:r>
            <a:r>
              <a:rPr lang="en-US" altLang="ko-KR" dirty="0"/>
              <a:t>11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31F2-2322-4305-9A57-4EA55232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방어력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회피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불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바람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대지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빛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어둠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</p:txBody>
      </p:sp>
      <p:pic>
        <p:nvPicPr>
          <p:cNvPr id="1026" name="Picture 2" descr="http://localhost:8415/EtherFairy/R/properties.png?version=V1529130056626">
            <a:extLst>
              <a:ext uri="{FF2B5EF4-FFF2-40B4-BE49-F238E27FC236}">
                <a16:creationId xmlns:a16="http://schemas.microsoft.com/office/drawing/2014/main" id="{39AC68FB-8AE2-4D62-A4C6-45301D2E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10" y="3597676"/>
            <a:ext cx="2648505" cy="26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5B125-5F99-4B8D-A2AA-77F85E083A29}"/>
              </a:ext>
            </a:extLst>
          </p:cNvPr>
          <p:cNvSpPr txBox="1"/>
          <p:nvPr/>
        </p:nvSpPr>
        <p:spPr>
          <a:xfrm>
            <a:off x="4545367" y="1640959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레벨 업을 할 때 마다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3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15C0-6692-419A-BAAF-F7F2AB9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AB0-4F7E-4226-9B22-E9D90BC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endParaRPr lang="en-US" altLang="ko-KR" dirty="0"/>
          </a:p>
          <a:p>
            <a:r>
              <a:rPr lang="ko-KR" altLang="en-US" dirty="0"/>
              <a:t>전투 수</a:t>
            </a:r>
            <a:endParaRPr lang="en-US" altLang="ko-KR" dirty="0"/>
          </a:p>
          <a:p>
            <a:r>
              <a:rPr lang="ko-KR" altLang="en-US" dirty="0"/>
              <a:t>승리 수</a:t>
            </a:r>
            <a:endParaRPr lang="en-US" altLang="ko-KR" dirty="0"/>
          </a:p>
          <a:p>
            <a:r>
              <a:rPr lang="ko-KR" altLang="en-US" dirty="0"/>
              <a:t>무승부 수</a:t>
            </a:r>
            <a:endParaRPr lang="en-US" altLang="ko-KR" dirty="0"/>
          </a:p>
          <a:p>
            <a:r>
              <a:rPr lang="ko-KR" altLang="en-US" dirty="0"/>
              <a:t>패배 수</a:t>
            </a:r>
          </a:p>
        </p:txBody>
      </p:sp>
    </p:spTree>
    <p:extLst>
      <p:ext uri="{BB962C8B-B14F-4D97-AF65-F5344CB8AC3E}">
        <p14:creationId xmlns:p14="http://schemas.microsoft.com/office/powerpoint/2010/main" val="22444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4DB06-EF6A-4593-A877-4EA97F5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별 </a:t>
            </a:r>
            <a:r>
              <a:rPr lang="ko-KR" altLang="en-US" dirty="0" err="1"/>
              <a:t>티어</a:t>
            </a:r>
            <a:r>
              <a:rPr lang="ko-KR" altLang="en-US" dirty="0"/>
              <a:t> 등급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3C3C-99B3-4FD2-92AA-FC2F2B3E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0~10 </a:t>
            </a:r>
            <a:r>
              <a:rPr lang="ko-KR" altLang="en-US" dirty="0"/>
              <a:t>새싹</a:t>
            </a:r>
            <a:endParaRPr lang="en-US" altLang="ko-KR" dirty="0"/>
          </a:p>
          <a:p>
            <a:r>
              <a:rPr lang="en-US" altLang="ko-KR" dirty="0"/>
              <a:t>10~20 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20~30 </a:t>
            </a:r>
            <a:r>
              <a:rPr lang="ko-KR" altLang="en-US" dirty="0"/>
              <a:t>나무</a:t>
            </a:r>
            <a:endParaRPr lang="en-US" altLang="ko-KR" dirty="0"/>
          </a:p>
          <a:p>
            <a:r>
              <a:rPr lang="en-US" altLang="ko-KR" dirty="0"/>
              <a:t>30~40 </a:t>
            </a:r>
            <a:r>
              <a:rPr lang="ko-KR" altLang="en-US" dirty="0"/>
              <a:t>에메랄드</a:t>
            </a:r>
            <a:endParaRPr lang="en-US" altLang="ko-KR" dirty="0"/>
          </a:p>
          <a:p>
            <a:r>
              <a:rPr lang="en-US" altLang="ko-KR" dirty="0"/>
              <a:t>40~50 </a:t>
            </a:r>
            <a:r>
              <a:rPr lang="ko-KR" altLang="en-US" dirty="0"/>
              <a:t>사파이어</a:t>
            </a:r>
            <a:endParaRPr lang="en-US" altLang="ko-KR" dirty="0"/>
          </a:p>
          <a:p>
            <a:r>
              <a:rPr lang="en-US" altLang="ko-KR" dirty="0"/>
              <a:t>50~60 </a:t>
            </a:r>
            <a:r>
              <a:rPr lang="ko-KR" altLang="en-US" dirty="0"/>
              <a:t>자수정</a:t>
            </a:r>
            <a:endParaRPr lang="en-US" altLang="ko-KR" dirty="0"/>
          </a:p>
          <a:p>
            <a:r>
              <a:rPr lang="en-US" altLang="ko-KR" dirty="0"/>
              <a:t>60~70 </a:t>
            </a:r>
            <a:r>
              <a:rPr lang="ko-KR" altLang="en-US" dirty="0"/>
              <a:t>루비</a:t>
            </a:r>
            <a:endParaRPr lang="en-US" altLang="ko-KR" dirty="0"/>
          </a:p>
          <a:p>
            <a:r>
              <a:rPr lang="en-US" altLang="ko-KR" dirty="0"/>
              <a:t>70~80 </a:t>
            </a:r>
            <a:r>
              <a:rPr lang="ko-KR" altLang="en-US" dirty="0"/>
              <a:t>황금</a:t>
            </a:r>
            <a:endParaRPr lang="en-US" altLang="ko-KR" dirty="0"/>
          </a:p>
          <a:p>
            <a:r>
              <a:rPr lang="en-US" altLang="ko-KR" dirty="0"/>
              <a:t>80~ </a:t>
            </a:r>
            <a:r>
              <a:rPr lang="ko-KR" altLang="en-US" dirty="0"/>
              <a:t>다이아몬드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77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4D31-589A-4B41-B33B-7F9D1D6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디자이너가 요정을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C7315-3193-4E27-AD21-D162210F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이미지를 업로드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요정의 </a:t>
            </a:r>
            <a:r>
              <a:rPr lang="en-US" altLang="ko-KR" dirty="0"/>
              <a:t>11 </a:t>
            </a:r>
            <a:r>
              <a:rPr lang="ko-KR" altLang="en-US" dirty="0"/>
              <a:t>성장 속성을 지정한다</a:t>
            </a:r>
            <a:r>
              <a:rPr lang="en-US" altLang="ko-KR" dirty="0"/>
              <a:t>. (</a:t>
            </a:r>
            <a:r>
              <a:rPr lang="ko-KR" altLang="en-US" dirty="0"/>
              <a:t>속성 포인트 기본 </a:t>
            </a:r>
            <a:r>
              <a:rPr lang="en-US" altLang="ko-KR" dirty="0"/>
              <a:t>5)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기본적으로 요정이 레벨 업을 하면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그러나 디자이너가 성장 속성을 지정하면</a:t>
            </a:r>
            <a:r>
              <a:rPr lang="en-US" altLang="ko-KR" dirty="0"/>
              <a:t>, </a:t>
            </a:r>
            <a:r>
              <a:rPr lang="ko-KR" altLang="en-US" dirty="0"/>
              <a:t>레벨 업 시 그만큼 더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가격 중 디자이너가 받는 가격은 최소 </a:t>
            </a:r>
            <a:r>
              <a:rPr lang="en-US" altLang="ko-KR" dirty="0"/>
              <a:t>90%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최저 </a:t>
            </a:r>
            <a:r>
              <a:rPr lang="en-US" altLang="ko-KR" dirty="0"/>
              <a:t>10%</a:t>
            </a:r>
            <a:r>
              <a:rPr lang="ko-KR" altLang="en-US" dirty="0"/>
              <a:t>로 이루어진다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디자이너가 속성 포인트 </a:t>
            </a:r>
            <a:r>
              <a:rPr lang="en-US" altLang="ko-KR" dirty="0"/>
              <a:t>1 </a:t>
            </a:r>
            <a:r>
              <a:rPr lang="ko-KR" altLang="en-US" dirty="0"/>
              <a:t>마다 </a:t>
            </a:r>
            <a:r>
              <a:rPr lang="en-US" altLang="ko-KR" dirty="0"/>
              <a:t>2%</a:t>
            </a:r>
            <a:r>
              <a:rPr lang="ko-KR" altLang="en-US" dirty="0"/>
              <a:t>의 가격을 교환할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속성 포인트는 최대 </a:t>
            </a:r>
            <a:r>
              <a:rPr lang="en-US" altLang="ko-KR" dirty="0"/>
              <a:t>45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2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42F8-30B3-430E-84C0-ED395D2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8907" cy="32733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요정 디자인 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207272-4797-4D20-9132-4EAD61C6DAE2}"/>
              </a:ext>
            </a:extLst>
          </p:cNvPr>
          <p:cNvSpPr/>
          <p:nvPr/>
        </p:nvSpPr>
        <p:spPr>
          <a:xfrm>
            <a:off x="1331650" y="1162975"/>
            <a:ext cx="2343705" cy="378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요정 사진 업로드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36C118-5256-4AC9-9237-C7861773F0B6}"/>
              </a:ext>
            </a:extLst>
          </p:cNvPr>
          <p:cNvSpPr/>
          <p:nvPr/>
        </p:nvSpPr>
        <p:spPr>
          <a:xfrm>
            <a:off x="3879542" y="1162975"/>
            <a:ext cx="5264458" cy="3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요정 종류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FFDD1-42CB-42B4-ACA8-9208340259DB}"/>
              </a:ext>
            </a:extLst>
          </p:cNvPr>
          <p:cNvSpPr txBox="1"/>
          <p:nvPr/>
        </p:nvSpPr>
        <p:spPr>
          <a:xfrm>
            <a:off x="3879542" y="1591493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요정의 이름은 이 요정을 구매한 소유자가 요정의 이름을 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디자이너는 요정의 이름이 아닌 요정의 종류의 이름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화염요정</a:t>
            </a:r>
            <a:r>
              <a:rPr lang="en-US" altLang="ko-KR" dirty="0"/>
              <a:t>)</a:t>
            </a:r>
            <a:r>
              <a:rPr lang="ko-KR" altLang="en-US" dirty="0"/>
              <a:t>을 짓습니다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A5100-730B-4D82-8D37-9082E05A2CDE}"/>
              </a:ext>
            </a:extLst>
          </p:cNvPr>
          <p:cNvSpPr/>
          <p:nvPr/>
        </p:nvSpPr>
        <p:spPr>
          <a:xfrm>
            <a:off x="3879542" y="3429000"/>
            <a:ext cx="4598633" cy="219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능력치 포인트 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4A0A-6020-4741-869D-5BF43E82F490}"/>
              </a:ext>
            </a:extLst>
          </p:cNvPr>
          <p:cNvSpPr txBox="1"/>
          <p:nvPr/>
        </p:nvSpPr>
        <p:spPr>
          <a:xfrm>
            <a:off x="3790590" y="2505670"/>
            <a:ext cx="10453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요정의 능력치 상승을 위해 </a:t>
            </a:r>
            <a:r>
              <a:rPr lang="en-US" altLang="ko-KR" dirty="0"/>
              <a:t>Fairy Root</a:t>
            </a:r>
            <a:r>
              <a:rPr lang="ko-KR" altLang="en-US" dirty="0"/>
              <a:t>에 지급할 수익률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Fairy Root</a:t>
            </a:r>
            <a:r>
              <a:rPr lang="ko-KR" altLang="en-US" dirty="0"/>
              <a:t>에 많은 수익률을 지급할수록 요정에 부여하는 능력치 포인트를 많이 지정할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63234-FFDC-4F82-B080-3DC9BF612DA5}"/>
              </a:ext>
            </a:extLst>
          </p:cNvPr>
          <p:cNvSpPr txBox="1"/>
          <p:nvPr/>
        </p:nvSpPr>
        <p:spPr>
          <a:xfrm>
            <a:off x="6485322" y="351218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능력치 포인트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31D881-AB27-47AD-914A-862EA5CF8897}"/>
              </a:ext>
            </a:extLst>
          </p:cNvPr>
          <p:cNvCxnSpPr/>
          <p:nvPr/>
        </p:nvCxnSpPr>
        <p:spPr>
          <a:xfrm>
            <a:off x="5235921" y="5165578"/>
            <a:ext cx="1991762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11B063B-EAB1-4F44-96DB-6797FFD83268}"/>
              </a:ext>
            </a:extLst>
          </p:cNvPr>
          <p:cNvSpPr/>
          <p:nvPr/>
        </p:nvSpPr>
        <p:spPr>
          <a:xfrm>
            <a:off x="6096000" y="5058277"/>
            <a:ext cx="208230" cy="2082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FD36FA-84C3-4928-983D-FEA87E3EEFBE}"/>
              </a:ext>
            </a:extLst>
          </p:cNvPr>
          <p:cNvCxnSpPr/>
          <p:nvPr/>
        </p:nvCxnSpPr>
        <p:spPr>
          <a:xfrm>
            <a:off x="5268326" y="2958618"/>
            <a:ext cx="19917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34643BD-594D-4C16-90F1-081B639FF4BB}"/>
              </a:ext>
            </a:extLst>
          </p:cNvPr>
          <p:cNvSpPr/>
          <p:nvPr/>
        </p:nvSpPr>
        <p:spPr>
          <a:xfrm>
            <a:off x="6128405" y="2851317"/>
            <a:ext cx="208230" cy="20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030CA0-8112-472A-A6C9-D78804F19EEA}"/>
              </a:ext>
            </a:extLst>
          </p:cNvPr>
          <p:cNvSpPr/>
          <p:nvPr/>
        </p:nvSpPr>
        <p:spPr>
          <a:xfrm>
            <a:off x="2426329" y="3014805"/>
            <a:ext cx="2942375" cy="1683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중앙화 영역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디자이너의 회원 가입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요정의 원형 데이터 저장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요정의 이미지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394AE-BB3E-4D18-9806-EBBD86AC5766}"/>
              </a:ext>
            </a:extLst>
          </p:cNvPr>
          <p:cNvSpPr/>
          <p:nvPr/>
        </p:nvSpPr>
        <p:spPr>
          <a:xfrm>
            <a:off x="5939075" y="3014805"/>
            <a:ext cx="2984627" cy="16839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탈중앙화 영역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 소유주의 지갑 등록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 구매 및 데이터 저장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 거래</a:t>
            </a:r>
            <a:endParaRPr lang="ko-KR" altLang="en-US" dirty="0"/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E90D0C0-7BE8-4776-955B-859FDB04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43" y="1532668"/>
            <a:ext cx="2070226" cy="85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ë²ì ëí ì´ë¯¸ì§ ê²ìê²°ê³¼">
            <a:extLst>
              <a:ext uri="{FF2B5EF4-FFF2-40B4-BE49-F238E27FC236}">
                <a16:creationId xmlns:a16="http://schemas.microsoft.com/office/drawing/2014/main" id="{87B3288B-97F0-42E1-8FA7-1A7DA151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91" y="1403291"/>
            <a:ext cx="1315050" cy="111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7D18F-E410-4394-9D69-2EF69F2C9266}"/>
              </a:ext>
            </a:extLst>
          </p:cNvPr>
          <p:cNvSpPr txBox="1"/>
          <p:nvPr/>
        </p:nvSpPr>
        <p:spPr>
          <a:xfrm>
            <a:off x="3302641" y="25192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중앙 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016CA-0F5A-4C9C-BB41-E0B0321566DE}"/>
              </a:ext>
            </a:extLst>
          </p:cNvPr>
          <p:cNvSpPr txBox="1"/>
          <p:nvPr/>
        </p:nvSpPr>
        <p:spPr>
          <a:xfrm>
            <a:off x="6403516" y="251767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네트워크</a:t>
            </a:r>
          </a:p>
        </p:txBody>
      </p:sp>
    </p:spTree>
    <p:extLst>
      <p:ext uri="{BB962C8B-B14F-4D97-AF65-F5344CB8AC3E}">
        <p14:creationId xmlns:p14="http://schemas.microsoft.com/office/powerpoint/2010/main" val="19161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366</Words>
  <Application>Microsoft Office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Ether Fairy</vt:lpstr>
      <vt:lpstr>PowerPoint 프레젠테이션</vt:lpstr>
      <vt:lpstr>PowerPoint 프레젠테이션</vt:lpstr>
      <vt:lpstr>요정의 11속성</vt:lpstr>
      <vt:lpstr>요정의 데이터</vt:lpstr>
      <vt:lpstr>점수 별 티어 등급</vt:lpstr>
      <vt:lpstr>디자이너가 요정을 만드는 방법</vt:lpstr>
      <vt:lpstr>요정 디자인 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 Fairy</dc:title>
  <dc:creator>YJ</dc:creator>
  <cp:lastModifiedBy>YJ</cp:lastModifiedBy>
  <cp:revision>82</cp:revision>
  <dcterms:created xsi:type="dcterms:W3CDTF">2018-06-16T06:24:45Z</dcterms:created>
  <dcterms:modified xsi:type="dcterms:W3CDTF">2018-07-02T13:51:45Z</dcterms:modified>
</cp:coreProperties>
</file>