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4" r:id="rId6"/>
    <p:sldId id="259" r:id="rId7"/>
    <p:sldId id="261" r:id="rId8"/>
    <p:sldId id="257" r:id="rId9"/>
    <p:sldId id="258" r:id="rId10"/>
    <p:sldId id="260" r:id="rId11"/>
    <p:sldId id="263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B72F2-4907-42A4-8C51-FEC1ACBDF8F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44FB305-45AA-435B-A532-F203D4960B1B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</a:t>
          </a:r>
        </a:p>
      </dgm:t>
    </dgm:pt>
    <dgm:pt modelId="{FD0EE150-2020-4212-B9C0-9BA27693EF1E}" type="parTrans" cxnId="{310A0E62-361C-4081-BEDA-16AE7471006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6F0ED10E-0C49-495B-98D0-82BBD6C5FFDB}" type="sibTrans" cxnId="{310A0E62-361C-4081-BEDA-16AE7471006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8021306F-D75C-4189-82CB-4DF4D3A3B3A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(Block)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과 체인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(Chain)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의 합성어</a:t>
          </a:r>
        </a:p>
      </dgm:t>
    </dgm:pt>
    <dgm:pt modelId="{65761B83-D4E4-4D42-817F-68F440A7A6BE}" type="parTrans" cxnId="{567C4E3D-5D16-4B0A-9023-38CD3B00819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9D504A0-E656-41B7-A04B-C74998179116}" type="sibTrans" cxnId="{567C4E3D-5D16-4B0A-9023-38CD3B00819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37AA2D3-2216-49D2-80E4-5FFB296BAE46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거래 내역이 담긴 블록이 체인처럼 연결되어 있다는 의미</a:t>
          </a:r>
        </a:p>
      </dgm:t>
    </dgm:pt>
    <dgm:pt modelId="{F2E59F12-B026-4BE3-AED1-0BED80874603}" type="parTrans" cxnId="{6F603959-819F-44A2-BF2E-5DA86476EF6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E5ACCFC7-498D-45FD-963C-1323534C1B03}" type="sibTrans" cxnId="{6F603959-819F-44A2-BF2E-5DA86476EF64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B1A9E10C-9170-4952-ADEF-FDB8F2B4C0F4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D97B191-73F2-43BE-9A31-2D77ECDBECBC}" type="parTrans" cxnId="{F1D69998-1585-428F-9083-6A822D85432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A5FC76D-DA91-44C1-A515-AFD0B5810934}" type="sibTrans" cxnId="{F1D69998-1585-428F-9083-6A822D85432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3998D8C-97A6-4D07-BF92-8372572113BE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 기술을 기반으로 스마트 계약 기능을 구현하기 위한 분산 컴퓨팅 플랫폼</a:t>
          </a:r>
        </a:p>
      </dgm:t>
    </dgm:pt>
    <dgm:pt modelId="{DEBE46FE-59C8-4F3C-8A4F-827F7EBFE31B}" type="parTrans" cxnId="{CFDF872F-2305-46A4-980C-18B3EE20E5C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21B2D0-50F9-4869-BA90-BC1416255529}" type="sibTrans" cxnId="{CFDF872F-2305-46A4-980C-18B3EE20E5C3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89FEF09-20FD-4FF3-B344-658C1C4D384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다른 말로 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'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분산원장기술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(Distributed Ledger Technology)'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DA1B32C-CBC6-4A15-B840-772A04948524}" type="parTrans" cxnId="{B2FAE50A-7F76-418C-9DB6-0C045BFC23B9}">
      <dgm:prSet/>
      <dgm:spPr/>
      <dgm:t>
        <a:bodyPr/>
        <a:lstStyle/>
        <a:p>
          <a:pPr latinLnBrk="1"/>
          <a:endParaRPr lang="ko-KR" altLang="en-US"/>
        </a:p>
      </dgm:t>
    </dgm:pt>
    <dgm:pt modelId="{39F14E98-D7EE-4821-8D97-7382C0472647}" type="sibTrans" cxnId="{B2FAE50A-7F76-418C-9DB6-0C045BFC23B9}">
      <dgm:prSet/>
      <dgm:spPr/>
      <dgm:t>
        <a:bodyPr/>
        <a:lstStyle/>
        <a:p>
          <a:pPr latinLnBrk="1"/>
          <a:endParaRPr lang="ko-KR" altLang="en-US"/>
        </a:p>
      </dgm:t>
    </dgm:pt>
    <dgm:pt modelId="{3CAD587F-3016-46BF-BCAA-9D0E6055084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이더리움이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제공하는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(Ether)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는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비트코인과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마찬가지로 암호화폐의 일종</a:t>
          </a:r>
        </a:p>
      </dgm:t>
    </dgm:pt>
    <dgm:pt modelId="{8F33EE83-6CAB-42B6-9D69-B288D1BD7DBC}" type="parTrans" cxnId="{3EE78A12-AD8E-4A27-A590-CD448F0658EE}">
      <dgm:prSet/>
      <dgm:spPr/>
      <dgm:t>
        <a:bodyPr/>
        <a:lstStyle/>
        <a:p>
          <a:pPr latinLnBrk="1"/>
          <a:endParaRPr lang="ko-KR" altLang="en-US"/>
        </a:p>
      </dgm:t>
    </dgm:pt>
    <dgm:pt modelId="{A1B8A558-504E-44C1-834E-9DDBF60F26D5}" type="sibTrans" cxnId="{3EE78A12-AD8E-4A27-A590-CD448F0658EE}">
      <dgm:prSet/>
      <dgm:spPr/>
      <dgm:t>
        <a:bodyPr/>
        <a:lstStyle/>
        <a:p>
          <a:pPr latinLnBrk="1"/>
          <a:endParaRPr lang="ko-KR" altLang="en-US"/>
        </a:p>
      </dgm:t>
    </dgm:pt>
    <dgm:pt modelId="{BA62AE89-73DD-4516-837A-88FD7F06BF2E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비트코인보다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발전된 형태로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SNS, </a:t>
          </a:r>
          <a:r>
            <a: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이메일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전자투표 등 다양한 정보를 기록하는 시스템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67C320D-F271-42AF-A3CB-B9A9DE62134C}" type="parTrans" cxnId="{8534DBF9-7377-4BB2-812B-68C8F4877FCD}">
      <dgm:prSet/>
      <dgm:spPr/>
      <dgm:t>
        <a:bodyPr/>
        <a:lstStyle/>
        <a:p>
          <a:pPr latinLnBrk="1"/>
          <a:endParaRPr lang="ko-KR" altLang="en-US"/>
        </a:p>
      </dgm:t>
    </dgm:pt>
    <dgm:pt modelId="{A2CFA177-DF18-4D35-8964-4CF7D2E7E54C}" type="sibTrans" cxnId="{8534DBF9-7377-4BB2-812B-68C8F4877FCD}">
      <dgm:prSet/>
      <dgm:spPr/>
      <dgm:t>
        <a:bodyPr/>
        <a:lstStyle/>
        <a:p>
          <a:pPr latinLnBrk="1"/>
          <a:endParaRPr lang="ko-KR" altLang="en-US"/>
        </a:p>
      </dgm:t>
    </dgm:pt>
    <dgm:pt modelId="{5D2FBB52-70A4-4796-AAB3-0913964BD604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C++, 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자바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파이썬</a:t>
          </a:r>
          <a:r>
            <a:rPr lang="en-US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GO 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등 주요 프로그래밍 언어 지원</a:t>
          </a:r>
        </a:p>
      </dgm:t>
    </dgm:pt>
    <dgm:pt modelId="{08AAC480-2249-4D32-A79D-A34CF87A9651}" type="parTrans" cxnId="{81588907-AB91-4850-AE2C-147A47EEFFAF}">
      <dgm:prSet/>
      <dgm:spPr/>
      <dgm:t>
        <a:bodyPr/>
        <a:lstStyle/>
        <a:p>
          <a:pPr latinLnBrk="1"/>
          <a:endParaRPr lang="ko-KR" altLang="en-US"/>
        </a:p>
      </dgm:t>
    </dgm:pt>
    <dgm:pt modelId="{92182F6E-A5C2-4961-9CE7-1D2C1C8C7B6A}" type="sibTrans" cxnId="{81588907-AB91-4850-AE2C-147A47EEFFAF}">
      <dgm:prSet/>
      <dgm:spPr/>
      <dgm:t>
        <a:bodyPr/>
        <a:lstStyle/>
        <a:p>
          <a:pPr latinLnBrk="1"/>
          <a:endParaRPr lang="ko-KR" altLang="en-US"/>
        </a:p>
      </dgm:t>
    </dgm:pt>
    <dgm:pt modelId="{340EA20A-A2D2-474F-8094-ADDC34AAEE3E}" type="pres">
      <dgm:prSet presAssocID="{7F0B72F2-4907-42A4-8C51-FEC1ACBDF8F3}" presName="Name0" presStyleCnt="0">
        <dgm:presLayoutVars>
          <dgm:dir/>
          <dgm:animLvl val="lvl"/>
          <dgm:resizeHandles val="exact"/>
        </dgm:presLayoutVars>
      </dgm:prSet>
      <dgm:spPr/>
    </dgm:pt>
    <dgm:pt modelId="{2DA9BB24-745A-4EB4-AF8B-16B83B3D4753}" type="pres">
      <dgm:prSet presAssocID="{A44FB305-45AA-435B-A532-F203D4960B1B}" presName="composite" presStyleCnt="0"/>
      <dgm:spPr/>
    </dgm:pt>
    <dgm:pt modelId="{66D8C236-E484-491E-943F-331E9A8DE059}" type="pres">
      <dgm:prSet presAssocID="{A44FB305-45AA-435B-A532-F203D4960B1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E7B151-2888-4CDD-B18F-E2EA1DEA6DFE}" type="pres">
      <dgm:prSet presAssocID="{A44FB305-45AA-435B-A532-F203D4960B1B}" presName="desTx" presStyleLbl="alignAccFollowNode1" presStyleIdx="0" presStyleCnt="2">
        <dgm:presLayoutVars>
          <dgm:bulletEnabled val="1"/>
        </dgm:presLayoutVars>
      </dgm:prSet>
      <dgm:spPr/>
    </dgm:pt>
    <dgm:pt modelId="{A815086C-DCB4-4AED-BA8E-EE5F6C4ACCAA}" type="pres">
      <dgm:prSet presAssocID="{6F0ED10E-0C49-495B-98D0-82BBD6C5FFDB}" presName="space" presStyleCnt="0"/>
      <dgm:spPr/>
    </dgm:pt>
    <dgm:pt modelId="{29395B75-F8F6-41AC-B57C-80EFE48DD62A}" type="pres">
      <dgm:prSet presAssocID="{B1A9E10C-9170-4952-ADEF-FDB8F2B4C0F4}" presName="composite" presStyleCnt="0"/>
      <dgm:spPr/>
    </dgm:pt>
    <dgm:pt modelId="{68591BFC-83E0-465F-A9E2-9A34246F6E7F}" type="pres">
      <dgm:prSet presAssocID="{B1A9E10C-9170-4952-ADEF-FDB8F2B4C0F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80DD658-8234-4B8B-82C1-0FA6F5F78076}" type="pres">
      <dgm:prSet presAssocID="{B1A9E10C-9170-4952-ADEF-FDB8F2B4C0F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B4D3E00-1852-438E-90E4-066017257AC7}" type="presOf" srcId="{F37AA2D3-2216-49D2-80E4-5FFB296BAE46}" destId="{0FE7B151-2888-4CDD-B18F-E2EA1DEA6DFE}" srcOrd="0" destOrd="1" presId="urn:microsoft.com/office/officeart/2005/8/layout/hList1"/>
    <dgm:cxn modelId="{81588907-AB91-4850-AE2C-147A47EEFFAF}" srcId="{B1A9E10C-9170-4952-ADEF-FDB8F2B4C0F4}" destId="{5D2FBB52-70A4-4796-AAB3-0913964BD604}" srcOrd="3" destOrd="0" parTransId="{08AAC480-2249-4D32-A79D-A34CF87A9651}" sibTransId="{92182F6E-A5C2-4961-9CE7-1D2C1C8C7B6A}"/>
    <dgm:cxn modelId="{B2FAE50A-7F76-418C-9DB6-0C045BFC23B9}" srcId="{A44FB305-45AA-435B-A532-F203D4960B1B}" destId="{F89FEF09-20FD-4FF3-B344-658C1C4D3842}" srcOrd="2" destOrd="0" parTransId="{1DA1B32C-CBC6-4A15-B840-772A04948524}" sibTransId="{39F14E98-D7EE-4821-8D97-7382C0472647}"/>
    <dgm:cxn modelId="{3EE78A12-AD8E-4A27-A590-CD448F0658EE}" srcId="{B1A9E10C-9170-4952-ADEF-FDB8F2B4C0F4}" destId="{3CAD587F-3016-46BF-BCAA-9D0E60550842}" srcOrd="1" destOrd="0" parTransId="{8F33EE83-6CAB-42B6-9D69-B288D1BD7DBC}" sibTransId="{A1B8A558-504E-44C1-834E-9DDBF60F26D5}"/>
    <dgm:cxn modelId="{C9C20315-02D3-4CC3-86F6-B171B0FC03D0}" type="presOf" srcId="{B1A9E10C-9170-4952-ADEF-FDB8F2B4C0F4}" destId="{68591BFC-83E0-465F-A9E2-9A34246F6E7F}" srcOrd="0" destOrd="0" presId="urn:microsoft.com/office/officeart/2005/8/layout/hList1"/>
    <dgm:cxn modelId="{E2EE4422-A981-4649-A1C4-340D61BD1A94}" type="presOf" srcId="{5D2FBB52-70A4-4796-AAB3-0913964BD604}" destId="{A80DD658-8234-4B8B-82C1-0FA6F5F78076}" srcOrd="0" destOrd="3" presId="urn:microsoft.com/office/officeart/2005/8/layout/hList1"/>
    <dgm:cxn modelId="{E8CC5B2B-5709-49A2-8397-7379110EB731}" type="presOf" srcId="{7F0B72F2-4907-42A4-8C51-FEC1ACBDF8F3}" destId="{340EA20A-A2D2-474F-8094-ADDC34AAEE3E}" srcOrd="0" destOrd="0" presId="urn:microsoft.com/office/officeart/2005/8/layout/hList1"/>
    <dgm:cxn modelId="{CFDF872F-2305-46A4-980C-18B3EE20E5C3}" srcId="{B1A9E10C-9170-4952-ADEF-FDB8F2B4C0F4}" destId="{03998D8C-97A6-4D07-BF92-8372572113BE}" srcOrd="0" destOrd="0" parTransId="{DEBE46FE-59C8-4F3C-8A4F-827F7EBFE31B}" sibTransId="{2421B2D0-50F9-4869-BA90-BC1416255529}"/>
    <dgm:cxn modelId="{567C4E3D-5D16-4B0A-9023-38CD3B008193}" srcId="{A44FB305-45AA-435B-A532-F203D4960B1B}" destId="{8021306F-D75C-4189-82CB-4DF4D3A3B3AB}" srcOrd="0" destOrd="0" parTransId="{65761B83-D4E4-4D42-817F-68F440A7A6BE}" sibTransId="{D9D504A0-E656-41B7-A04B-C74998179116}"/>
    <dgm:cxn modelId="{310A0E62-361C-4081-BEDA-16AE74710063}" srcId="{7F0B72F2-4907-42A4-8C51-FEC1ACBDF8F3}" destId="{A44FB305-45AA-435B-A532-F203D4960B1B}" srcOrd="0" destOrd="0" parTransId="{FD0EE150-2020-4212-B9C0-9BA27693EF1E}" sibTransId="{6F0ED10E-0C49-495B-98D0-82BBD6C5FFDB}"/>
    <dgm:cxn modelId="{4539C96B-4CF3-42A5-8109-BB7C1255956D}" type="presOf" srcId="{03998D8C-97A6-4D07-BF92-8372572113BE}" destId="{A80DD658-8234-4B8B-82C1-0FA6F5F78076}" srcOrd="0" destOrd="0" presId="urn:microsoft.com/office/officeart/2005/8/layout/hList1"/>
    <dgm:cxn modelId="{676DF54D-6024-4585-A532-2047069FF73A}" type="presOf" srcId="{F89FEF09-20FD-4FF3-B344-658C1C4D3842}" destId="{0FE7B151-2888-4CDD-B18F-E2EA1DEA6DFE}" srcOrd="0" destOrd="2" presId="urn:microsoft.com/office/officeart/2005/8/layout/hList1"/>
    <dgm:cxn modelId="{6F603959-819F-44A2-BF2E-5DA86476EF64}" srcId="{A44FB305-45AA-435B-A532-F203D4960B1B}" destId="{F37AA2D3-2216-49D2-80E4-5FFB296BAE46}" srcOrd="1" destOrd="0" parTransId="{F2E59F12-B026-4BE3-AED1-0BED80874603}" sibTransId="{E5ACCFC7-498D-45FD-963C-1323534C1B03}"/>
    <dgm:cxn modelId="{F1D69998-1585-428F-9083-6A822D85432F}" srcId="{7F0B72F2-4907-42A4-8C51-FEC1ACBDF8F3}" destId="{B1A9E10C-9170-4952-ADEF-FDB8F2B4C0F4}" srcOrd="1" destOrd="0" parTransId="{DD97B191-73F2-43BE-9A31-2D77ECDBECBC}" sibTransId="{FA5FC76D-DA91-44C1-A515-AFD0B5810934}"/>
    <dgm:cxn modelId="{E456AE99-2172-4958-9F87-09E8226EE826}" type="presOf" srcId="{A44FB305-45AA-435B-A532-F203D4960B1B}" destId="{66D8C236-E484-491E-943F-331E9A8DE059}" srcOrd="0" destOrd="0" presId="urn:microsoft.com/office/officeart/2005/8/layout/hList1"/>
    <dgm:cxn modelId="{D82494CD-0F0A-4FF3-BF57-C527C095C136}" type="presOf" srcId="{BA62AE89-73DD-4516-837A-88FD7F06BF2E}" destId="{A80DD658-8234-4B8B-82C1-0FA6F5F78076}" srcOrd="0" destOrd="2" presId="urn:microsoft.com/office/officeart/2005/8/layout/hList1"/>
    <dgm:cxn modelId="{2DAF17EA-A247-4181-A56E-289AD605A3C5}" type="presOf" srcId="{8021306F-D75C-4189-82CB-4DF4D3A3B3AB}" destId="{0FE7B151-2888-4CDD-B18F-E2EA1DEA6DFE}" srcOrd="0" destOrd="0" presId="urn:microsoft.com/office/officeart/2005/8/layout/hList1"/>
    <dgm:cxn modelId="{9D7C0AF3-B7C1-4550-8B91-81C9157846B6}" type="presOf" srcId="{3CAD587F-3016-46BF-BCAA-9D0E60550842}" destId="{A80DD658-8234-4B8B-82C1-0FA6F5F78076}" srcOrd="0" destOrd="1" presId="urn:microsoft.com/office/officeart/2005/8/layout/hList1"/>
    <dgm:cxn modelId="{8534DBF9-7377-4BB2-812B-68C8F4877FCD}" srcId="{B1A9E10C-9170-4952-ADEF-FDB8F2B4C0F4}" destId="{BA62AE89-73DD-4516-837A-88FD7F06BF2E}" srcOrd="2" destOrd="0" parTransId="{D67C320D-F271-42AF-A3CB-B9A9DE62134C}" sibTransId="{A2CFA177-DF18-4D35-8964-4CF7D2E7E54C}"/>
    <dgm:cxn modelId="{319BF293-C794-44A4-9606-8C399BF58AB6}" type="presParOf" srcId="{340EA20A-A2D2-474F-8094-ADDC34AAEE3E}" destId="{2DA9BB24-745A-4EB4-AF8B-16B83B3D4753}" srcOrd="0" destOrd="0" presId="urn:microsoft.com/office/officeart/2005/8/layout/hList1"/>
    <dgm:cxn modelId="{2E8B6738-A690-4A6D-B2E1-A73F93A7A47F}" type="presParOf" srcId="{2DA9BB24-745A-4EB4-AF8B-16B83B3D4753}" destId="{66D8C236-E484-491E-943F-331E9A8DE059}" srcOrd="0" destOrd="0" presId="urn:microsoft.com/office/officeart/2005/8/layout/hList1"/>
    <dgm:cxn modelId="{6AD82A0F-D6DC-41E0-83BA-03E88D87352B}" type="presParOf" srcId="{2DA9BB24-745A-4EB4-AF8B-16B83B3D4753}" destId="{0FE7B151-2888-4CDD-B18F-E2EA1DEA6DFE}" srcOrd="1" destOrd="0" presId="urn:microsoft.com/office/officeart/2005/8/layout/hList1"/>
    <dgm:cxn modelId="{B462AFD7-323A-4A5F-96AA-346F9A3B7E04}" type="presParOf" srcId="{340EA20A-A2D2-474F-8094-ADDC34AAEE3E}" destId="{A815086C-DCB4-4AED-BA8E-EE5F6C4ACCAA}" srcOrd="1" destOrd="0" presId="urn:microsoft.com/office/officeart/2005/8/layout/hList1"/>
    <dgm:cxn modelId="{6D20DC02-D052-4E2D-9206-9AE24D4EB317}" type="presParOf" srcId="{340EA20A-A2D2-474F-8094-ADDC34AAEE3E}" destId="{29395B75-F8F6-41AC-B57C-80EFE48DD62A}" srcOrd="2" destOrd="0" presId="urn:microsoft.com/office/officeart/2005/8/layout/hList1"/>
    <dgm:cxn modelId="{C0E8A19B-9E7A-4F3C-B9B8-290D1256E123}" type="presParOf" srcId="{29395B75-F8F6-41AC-B57C-80EFE48DD62A}" destId="{68591BFC-83E0-465F-A9E2-9A34246F6E7F}" srcOrd="0" destOrd="0" presId="urn:microsoft.com/office/officeart/2005/8/layout/hList1"/>
    <dgm:cxn modelId="{E1FE8883-992C-4EB6-8FAE-C14BBC6C545B}" type="presParOf" srcId="{29395B75-F8F6-41AC-B57C-80EFE48DD62A}" destId="{A80DD658-8234-4B8B-82C1-0FA6F5F780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소유주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D84288D-C5DB-4513-89E2-CF30B0BFA72B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이더리움으로</a:t>
          </a: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요정을 구매하고 성장시키는 사람</a:t>
          </a: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D5D45C5-40F6-416A-8F43-EAC1C218FFE9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성장시킨 요정을 소유주들 끼리 거래할 수 있습니다</a:t>
          </a:r>
          <a:r>
            <a: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9E51C5C-DF5C-4994-8B13-3B221A45F901}" type="parTrans" cxnId="{8E300CAE-E803-4A8F-BCB3-83EEF3891F92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3C532B6-9E54-4F89-9F29-BD7E18E2F9EF}" type="sibTrans" cxnId="{8E300CAE-E803-4A8F-BCB3-83EEF3891F92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8A81488-463E-4C06-ADCC-BB60E9783628}">
      <dgm:prSet phldrT="[텍스트]" custT="1"/>
      <dgm:spPr/>
      <dgm:t>
        <a:bodyPr/>
        <a:lstStyle/>
        <a:p>
          <a:pPr latinLnBrk="1"/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1DBD481-AA47-44B8-B74C-B58D5626F708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요정을 그리는 사람</a:t>
          </a: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F1CB7A7-B6BE-484A-A380-62AA3C0FD1F1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본인이 그린 요정에 능력치를 지정하여 판매할 수 있습니다</a:t>
          </a:r>
          <a:r>
            <a: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2898147-BA9A-4CB4-B3BF-F5DF8658BF35}" type="parTrans" cxnId="{46ADDD96-F9D3-4232-9A2C-F327571E010B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80A8E-60D7-4BDA-BA45-54A5E6E33365}" type="sibTrans" cxnId="{46ADDD96-F9D3-4232-9A2C-F327571E010B}">
      <dgm:prSet/>
      <dgm:spPr/>
      <dgm:t>
        <a:bodyPr/>
        <a:lstStyle/>
        <a:p>
          <a:pPr latinLnBrk="1"/>
          <a:endParaRPr lang="ko-KR" altLang="en-US" sz="14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0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E030FD80-1CF5-4E05-A81D-E7FDDD2A24B8}" type="presOf" srcId="{CD5D45C5-40F6-416A-8F43-EAC1C218FFE9}" destId="{9E25FF0D-1C6C-4FFD-9939-A65E32D2561B}" srcOrd="0" destOrd="1" presId="urn:microsoft.com/office/officeart/2005/8/layout/hList1"/>
    <dgm:cxn modelId="{C7AB2387-F8FC-4E16-86E7-C48546C8996A}" type="presOf" srcId="{31DBD481-AA47-44B8-B74C-B58D5626F708}" destId="{990A19C7-8B0C-4AA4-B508-C052A15F513E}" srcOrd="0" destOrd="0" presId="urn:microsoft.com/office/officeart/2005/8/layout/hList1"/>
    <dgm:cxn modelId="{46ADDD96-F9D3-4232-9A2C-F327571E010B}" srcId="{C8A81488-463E-4C06-ADCC-BB60E9783628}" destId="{1F1CB7A7-B6BE-484A-A380-62AA3C0FD1F1}" srcOrd="1" destOrd="0" parTransId="{C2898147-BA9A-4CB4-B3BF-F5DF8658BF35}" sibTransId="{24C80A8E-60D7-4BDA-BA45-54A5E6E33365}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8E300CAE-E803-4A8F-BCB3-83EEF3891F92}" srcId="{7385388E-E0BE-43B1-A1DF-C1D116C73E58}" destId="{CD5D45C5-40F6-416A-8F43-EAC1C218FFE9}" srcOrd="1" destOrd="0" parTransId="{A9E51C5C-DF5C-4994-8B13-3B221A45F901}" sibTransId="{03C532B6-9E54-4F89-9F29-BD7E18E2F9EF}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C71852CD-1971-4953-900F-6F4E0BF521D4}" type="presOf" srcId="{1F1CB7A7-B6BE-484A-A380-62AA3C0FD1F1}" destId="{990A19C7-8B0C-4AA4-B508-C052A15F513E}" srcOrd="0" destOrd="1" presId="urn:microsoft.com/office/officeart/2005/8/layout/hList1"/>
    <dgm:cxn modelId="{F46E36E2-D801-41D1-AC84-0D799EE26140}" type="presOf" srcId="{9D84288D-C5DB-4513-89E2-CF30B0BFA72B}" destId="{9E25FF0D-1C6C-4FFD-9939-A65E32D2561B}" srcOrd="0" destOrd="0" presId="urn:microsoft.com/office/officeart/2005/8/layout/hList1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F697F-3792-4602-A1ED-5359346878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385388E-E0BE-43B1-A1DF-C1D116C73E5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</a:t>
          </a:r>
        </a:p>
      </dgm:t>
    </dgm:pt>
    <dgm:pt modelId="{D705F9C0-01FF-4A20-B809-40FED5F95079}" type="parTrans" cxnId="{3FD4093F-F9B5-4ECD-89E3-9DA7D991919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59E2608A-8055-45B6-92AF-86FDFD11F238}" type="sibTrans" cxnId="{3FD4093F-F9B5-4ECD-89E3-9DA7D991919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D84288D-C5DB-4513-89E2-CF30B0BFA72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디자이너가 설계한 요정 원본입니다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65533EA-EDA5-47EA-8102-069763E4D02B}" type="parTrans" cxnId="{1A65B433-8767-47DF-BC04-F94BD1ADF5D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E7AD712-D3EC-4D98-A65C-DDDA7F2025F2}" type="sibTrans" cxnId="{1A65B433-8767-47DF-BC04-F94BD1ADF5DC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C8A81488-463E-4C06-ADCC-BB60E9783628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</a:t>
          </a:r>
        </a:p>
      </dgm:t>
    </dgm:pt>
    <dgm:pt modelId="{C504A93B-7081-4918-BC46-D6ED9C2400FE}" type="parTrans" cxnId="{F457AE7D-1B06-488F-BD41-D581985BBAB8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75EC7F4-0C7D-4ECC-82BD-3D2433EC82A7}" type="sibTrans" cxnId="{F457AE7D-1B06-488F-BD41-D581985BBAB8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7F0AAB13-FAC7-441A-AAFE-EDD1AFC7A732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생성시간을 기준으로 성장합니다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B0B4A29-D5B1-48AC-889D-AA6EDE407598}" type="parTrans" cxnId="{19D5E540-7CCA-4B27-9D79-6FC552F1DE1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091C975-2FA4-43FD-B02F-E63FFBE7939D}" type="sibTrans" cxnId="{19D5E540-7CCA-4B27-9D79-6FC552F1DE1F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80B76D38-5F3D-43FD-B4C8-FECBD58AD5A5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구매자가 요정 원본을 바탕으로 요정을 탄생시킬 수 있음</a:t>
          </a:r>
        </a:p>
      </dgm:t>
    </dgm:pt>
    <dgm:pt modelId="{E31FDA0D-DC4A-4442-BB23-A5E3B8C8687B}" type="parTrans" cxnId="{1B90816F-A9D4-4EB2-9725-3ED718354669}">
      <dgm:prSet/>
      <dgm:spPr/>
      <dgm:t>
        <a:bodyPr/>
        <a:lstStyle/>
        <a:p>
          <a:pPr latinLnBrk="1"/>
          <a:endParaRPr lang="ko-KR" altLang="en-US"/>
        </a:p>
      </dgm:t>
    </dgm:pt>
    <dgm:pt modelId="{7EA97A50-849E-49D9-9AE9-90073F8E6052}" type="sibTrans" cxnId="{1B90816F-A9D4-4EB2-9725-3ED718354669}">
      <dgm:prSet/>
      <dgm:spPr/>
      <dgm:t>
        <a:bodyPr/>
        <a:lstStyle/>
        <a:p>
          <a:pPr latinLnBrk="1"/>
          <a:endParaRPr lang="ko-KR" altLang="en-US"/>
        </a:p>
      </dgm:t>
    </dgm:pt>
    <dgm:pt modelId="{31DBD481-AA47-44B8-B74C-B58D5626F708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원본을 복제하여 실제로 블록체인 상에 기록됩니다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4C0715A-8F99-427E-B7D4-9EDFCD9A51A1}" type="sibTrans" cxnId="{BECF2320-7D9F-46D3-9015-F0039BCC25E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3A8A55E-12A4-4163-9F60-81216B727F71}" type="parTrans" cxnId="{BECF2320-7D9F-46D3-9015-F0039BCC25EA}">
      <dgm:prSet/>
      <dgm:spPr/>
      <dgm:t>
        <a:bodyPr/>
        <a:lstStyle/>
        <a:p>
          <a:pPr latinLnBrk="1"/>
          <a:endParaRPr lang="ko-KR" altLang="en-US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5635DCD-04BA-4F83-9065-EEF7A78BC4CB}">
      <dgm:prSet phldrT="[텍스트]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태어날 때 초기 </a:t>
          </a:r>
          <a:r>
            <a:rPr lang="ko-KR" altLang="en-US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수치값을</a:t>
          </a:r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지정할 수 있습니다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1CA49F44-B3AA-4D93-8885-44C20EC705D4}" type="parTrans" cxnId="{8071E4E6-D025-4454-A1CC-D2D712BFD9D2}">
      <dgm:prSet/>
      <dgm:spPr/>
      <dgm:t>
        <a:bodyPr/>
        <a:lstStyle/>
        <a:p>
          <a:pPr latinLnBrk="1"/>
          <a:endParaRPr lang="ko-KR" altLang="en-US"/>
        </a:p>
      </dgm:t>
    </dgm:pt>
    <dgm:pt modelId="{6392E352-6C76-4CEA-B7CD-01692B05BD20}" type="sibTrans" cxnId="{8071E4E6-D025-4454-A1CC-D2D712BFD9D2}">
      <dgm:prSet/>
      <dgm:spPr/>
      <dgm:t>
        <a:bodyPr/>
        <a:lstStyle/>
        <a:p>
          <a:pPr latinLnBrk="1"/>
          <a:endParaRPr lang="ko-KR" altLang="en-US"/>
        </a:p>
      </dgm:t>
    </dgm:pt>
    <dgm:pt modelId="{50ED893E-9015-4DC1-A280-BDDFD19DA65B}" type="pres">
      <dgm:prSet presAssocID="{5F4F697F-3792-4602-A1ED-5359346878AC}" presName="Name0" presStyleCnt="0">
        <dgm:presLayoutVars>
          <dgm:dir/>
          <dgm:animLvl val="lvl"/>
          <dgm:resizeHandles val="exact"/>
        </dgm:presLayoutVars>
      </dgm:prSet>
      <dgm:spPr/>
    </dgm:pt>
    <dgm:pt modelId="{28BC2457-CC96-40AD-854B-40BFE517E092}" type="pres">
      <dgm:prSet presAssocID="{7385388E-E0BE-43B1-A1DF-C1D116C73E58}" presName="composite" presStyleCnt="0"/>
      <dgm:spPr/>
    </dgm:pt>
    <dgm:pt modelId="{8EECB3CA-5C89-465B-AD93-41ADDBCADA38}" type="pres">
      <dgm:prSet presAssocID="{7385388E-E0BE-43B1-A1DF-C1D116C73E5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25FF0D-1C6C-4FFD-9939-A65E32D2561B}" type="pres">
      <dgm:prSet presAssocID="{7385388E-E0BE-43B1-A1DF-C1D116C73E58}" presName="desTx" presStyleLbl="alignAccFollowNode1" presStyleIdx="0" presStyleCnt="2">
        <dgm:presLayoutVars>
          <dgm:bulletEnabled val="1"/>
        </dgm:presLayoutVars>
      </dgm:prSet>
      <dgm:spPr/>
    </dgm:pt>
    <dgm:pt modelId="{342FAB61-C887-4306-9309-0C615329A8A9}" type="pres">
      <dgm:prSet presAssocID="{59E2608A-8055-45B6-92AF-86FDFD11F238}" presName="space" presStyleCnt="0"/>
      <dgm:spPr/>
    </dgm:pt>
    <dgm:pt modelId="{23CD5212-0133-4760-8698-799605E52F22}" type="pres">
      <dgm:prSet presAssocID="{C8A81488-463E-4C06-ADCC-BB60E9783628}" presName="composite" presStyleCnt="0"/>
      <dgm:spPr/>
    </dgm:pt>
    <dgm:pt modelId="{BED6E21A-40B8-41F6-9127-8D7F2E32FF8C}" type="pres">
      <dgm:prSet presAssocID="{C8A81488-463E-4C06-ADCC-BB60E97836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90A19C7-8B0C-4AA4-B508-C052A15F513E}" type="pres">
      <dgm:prSet presAssocID="{C8A81488-463E-4C06-ADCC-BB60E97836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146D11-16F9-4BB5-83EC-7FF346D3371F}" type="presOf" srcId="{5F4F697F-3792-4602-A1ED-5359346878AC}" destId="{50ED893E-9015-4DC1-A280-BDDFD19DA65B}" srcOrd="0" destOrd="0" presId="urn:microsoft.com/office/officeart/2005/8/layout/hList1"/>
    <dgm:cxn modelId="{BECF2320-7D9F-46D3-9015-F0039BCC25EA}" srcId="{C8A81488-463E-4C06-ADCC-BB60E9783628}" destId="{31DBD481-AA47-44B8-B74C-B58D5626F708}" srcOrd="1" destOrd="0" parTransId="{93A8A55E-12A4-4163-9F60-81216B727F71}" sibTransId="{24C0715A-8F99-427E-B7D4-9EDFCD9A51A1}"/>
    <dgm:cxn modelId="{1A65B433-8767-47DF-BC04-F94BD1ADF5DC}" srcId="{7385388E-E0BE-43B1-A1DF-C1D116C73E58}" destId="{9D84288D-C5DB-4513-89E2-CF30B0BFA72B}" srcOrd="0" destOrd="0" parTransId="{765533EA-EDA5-47EA-8102-069763E4D02B}" sibTransId="{4E7AD712-D3EC-4D98-A65C-DDDA7F2025F2}"/>
    <dgm:cxn modelId="{3FD4093F-F9B5-4ECD-89E3-9DA7D991919A}" srcId="{5F4F697F-3792-4602-A1ED-5359346878AC}" destId="{7385388E-E0BE-43B1-A1DF-C1D116C73E58}" srcOrd="0" destOrd="0" parTransId="{D705F9C0-01FF-4A20-B809-40FED5F95079}" sibTransId="{59E2608A-8055-45B6-92AF-86FDFD11F238}"/>
    <dgm:cxn modelId="{19D5E540-7CCA-4B27-9D79-6FC552F1DE1F}" srcId="{C8A81488-463E-4C06-ADCC-BB60E9783628}" destId="{7F0AAB13-FAC7-441A-AAFE-EDD1AFC7A732}" srcOrd="2" destOrd="0" parTransId="{9B0B4A29-D5B1-48AC-889D-AA6EDE407598}" sibTransId="{3091C975-2FA4-43FD-B02F-E63FFBE7939D}"/>
    <dgm:cxn modelId="{558A4D6E-3D9B-4630-8B86-674EBDDAC3A7}" type="presOf" srcId="{7F0AAB13-FAC7-441A-AAFE-EDD1AFC7A732}" destId="{990A19C7-8B0C-4AA4-B508-C052A15F513E}" srcOrd="0" destOrd="2" presId="urn:microsoft.com/office/officeart/2005/8/layout/hList1"/>
    <dgm:cxn modelId="{1B90816F-A9D4-4EB2-9725-3ED718354669}" srcId="{C8A81488-463E-4C06-ADCC-BB60E9783628}" destId="{80B76D38-5F3D-43FD-B4C8-FECBD58AD5A5}" srcOrd="0" destOrd="0" parTransId="{E31FDA0D-DC4A-4442-BB23-A5E3B8C8687B}" sibTransId="{7EA97A50-849E-49D9-9AE9-90073F8E6052}"/>
    <dgm:cxn modelId="{F457AE7D-1B06-488F-BD41-D581985BBAB8}" srcId="{5F4F697F-3792-4602-A1ED-5359346878AC}" destId="{C8A81488-463E-4C06-ADCC-BB60E9783628}" srcOrd="1" destOrd="0" parTransId="{C504A93B-7081-4918-BC46-D6ED9C2400FE}" sibTransId="{275EC7F4-0C7D-4ECC-82BD-3D2433EC82A7}"/>
    <dgm:cxn modelId="{C7AB2387-F8FC-4E16-86E7-C48546C8996A}" type="presOf" srcId="{31DBD481-AA47-44B8-B74C-B58D5626F708}" destId="{990A19C7-8B0C-4AA4-B508-C052A15F513E}" srcOrd="0" destOrd="1" presId="urn:microsoft.com/office/officeart/2005/8/layout/hList1"/>
    <dgm:cxn modelId="{AEDB2FA3-7181-4902-8606-76297357848D}" type="presOf" srcId="{C8A81488-463E-4C06-ADCC-BB60E9783628}" destId="{BED6E21A-40B8-41F6-9127-8D7F2E32FF8C}" srcOrd="0" destOrd="0" presId="urn:microsoft.com/office/officeart/2005/8/layout/hList1"/>
    <dgm:cxn modelId="{56E2B6B8-DBE1-4F4F-9140-3DA762930875}" type="presOf" srcId="{7385388E-E0BE-43B1-A1DF-C1D116C73E58}" destId="{8EECB3CA-5C89-465B-AD93-41ADDBCADA38}" srcOrd="0" destOrd="0" presId="urn:microsoft.com/office/officeart/2005/8/layout/hList1"/>
    <dgm:cxn modelId="{65C3D9C2-C2BA-42B5-836A-C427287BBEC5}" type="presOf" srcId="{A5635DCD-04BA-4F83-9065-EEF7A78BC4CB}" destId="{9E25FF0D-1C6C-4FFD-9939-A65E32D2561B}" srcOrd="0" destOrd="1" presId="urn:microsoft.com/office/officeart/2005/8/layout/hList1"/>
    <dgm:cxn modelId="{4AAD54C7-A2F1-4934-9A55-E5F1DE6D5AB9}" type="presOf" srcId="{9D84288D-C5DB-4513-89E2-CF30B0BFA72B}" destId="{9E25FF0D-1C6C-4FFD-9939-A65E32D2561B}" srcOrd="0" destOrd="0" presId="urn:microsoft.com/office/officeart/2005/8/layout/hList1"/>
    <dgm:cxn modelId="{F33F43D2-1E47-4022-82BE-AF3C5E156964}" type="presOf" srcId="{80B76D38-5F3D-43FD-B4C8-FECBD58AD5A5}" destId="{990A19C7-8B0C-4AA4-B508-C052A15F513E}" srcOrd="0" destOrd="0" presId="urn:microsoft.com/office/officeart/2005/8/layout/hList1"/>
    <dgm:cxn modelId="{8071E4E6-D025-4454-A1CC-D2D712BFD9D2}" srcId="{7385388E-E0BE-43B1-A1DF-C1D116C73E58}" destId="{A5635DCD-04BA-4F83-9065-EEF7A78BC4CB}" srcOrd="1" destOrd="0" parTransId="{1CA49F44-B3AA-4D93-8885-44C20EC705D4}" sibTransId="{6392E352-6C76-4CEA-B7CD-01692B05BD20}"/>
    <dgm:cxn modelId="{5ACA2A2E-DEEF-43F5-8462-83CB0CA6E4DE}" type="presParOf" srcId="{50ED893E-9015-4DC1-A280-BDDFD19DA65B}" destId="{28BC2457-CC96-40AD-854B-40BFE517E092}" srcOrd="0" destOrd="0" presId="urn:microsoft.com/office/officeart/2005/8/layout/hList1"/>
    <dgm:cxn modelId="{EAB3CB25-959B-4473-90E6-8D0206C883F7}" type="presParOf" srcId="{28BC2457-CC96-40AD-854B-40BFE517E092}" destId="{8EECB3CA-5C89-465B-AD93-41ADDBCADA38}" srcOrd="0" destOrd="0" presId="urn:microsoft.com/office/officeart/2005/8/layout/hList1"/>
    <dgm:cxn modelId="{6DF97A44-3660-47C7-898F-C9BB983355F6}" type="presParOf" srcId="{28BC2457-CC96-40AD-854B-40BFE517E092}" destId="{9E25FF0D-1C6C-4FFD-9939-A65E32D2561B}" srcOrd="1" destOrd="0" presId="urn:microsoft.com/office/officeart/2005/8/layout/hList1"/>
    <dgm:cxn modelId="{E0F522BE-D278-4FC5-819B-BB95F9A9963D}" type="presParOf" srcId="{50ED893E-9015-4DC1-A280-BDDFD19DA65B}" destId="{342FAB61-C887-4306-9309-0C615329A8A9}" srcOrd="1" destOrd="0" presId="urn:microsoft.com/office/officeart/2005/8/layout/hList1"/>
    <dgm:cxn modelId="{71905294-28B7-4A65-BC0E-D38925BC01D5}" type="presParOf" srcId="{50ED893E-9015-4DC1-A280-BDDFD19DA65B}" destId="{23CD5212-0133-4760-8698-799605E52F22}" srcOrd="2" destOrd="0" presId="urn:microsoft.com/office/officeart/2005/8/layout/hList1"/>
    <dgm:cxn modelId="{063435FF-6935-48D5-B035-7D8B52DA470C}" type="presParOf" srcId="{23CD5212-0133-4760-8698-799605E52F22}" destId="{BED6E21A-40B8-41F6-9127-8D7F2E32FF8C}" srcOrd="0" destOrd="0" presId="urn:microsoft.com/office/officeart/2005/8/layout/hList1"/>
    <dgm:cxn modelId="{0E049FE5-F73B-437B-90A9-012913F24263}" type="presParOf" srcId="{23CD5212-0133-4760-8698-799605E52F22}" destId="{990A19C7-8B0C-4AA4-B508-C052A15F51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FD807A-F1B5-48AC-AA9B-28F70D4CF3D6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 phldr="1"/>
      <dgm:spPr/>
    </dgm:pt>
    <dgm:pt modelId="{903B4C79-AB09-4C6E-922C-9B7076141F34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디자이너</a:t>
          </a:r>
        </a:p>
      </dgm:t>
    </dgm:pt>
    <dgm:pt modelId="{3728249D-0368-49B1-B93B-40894142B1BE}" type="par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358C407-89EE-4DE2-8FF9-9D730A1D0738}" type="sibTrans" cxnId="{78A5C09F-7C5A-4496-A581-0137113A8AF4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164119E6-A1BE-4510-817A-1DFB146EBD39}">
      <dgm:prSet phldrT="[텍스트]" custT="1"/>
      <dgm:spPr/>
      <dgm:t>
        <a:bodyPr/>
        <a:lstStyle/>
        <a:p>
          <a:pPr latinLnBrk="1"/>
          <a:r>
            <a:rPr lang="ko-KR" altLang="en-US" sz="2400" b="1" dirty="0"/>
            <a:t>회사</a:t>
          </a:r>
        </a:p>
      </dgm:t>
    </dgm:pt>
    <dgm:pt modelId="{E1BF03F5-6D5C-4B56-8C69-BC95AB56D4DF}" type="par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5CE0FDB7-254E-44DE-B02B-9E934369240D}" type="sibTrans" cxnId="{2F757B28-EFBC-4A42-9E7C-3FA97C21D05A}">
      <dgm:prSet/>
      <dgm:spPr/>
      <dgm:t>
        <a:bodyPr/>
        <a:lstStyle/>
        <a:p>
          <a:pPr latinLnBrk="1"/>
          <a:endParaRPr lang="ko-KR" altLang="en-US" sz="1800" b="1"/>
        </a:p>
      </dgm:t>
    </dgm:pt>
    <dgm:pt modelId="{F35B7EA5-77E3-4F77-8EA1-BC64019374AA}" type="pres">
      <dgm:prSet presAssocID="{44FD807A-F1B5-48AC-AA9B-28F70D4CF3D6}" presName="compositeShape" presStyleCnt="0">
        <dgm:presLayoutVars>
          <dgm:chMax val="7"/>
          <dgm:dir/>
          <dgm:resizeHandles val="exact"/>
        </dgm:presLayoutVars>
      </dgm:prSet>
      <dgm:spPr/>
    </dgm:pt>
    <dgm:pt modelId="{24880E2A-BBA1-4F7E-B7E6-B7E5B305D21B}" type="pres">
      <dgm:prSet presAssocID="{44FD807A-F1B5-48AC-AA9B-28F70D4CF3D6}" presName="wedge1" presStyleLbl="node1" presStyleIdx="0" presStyleCnt="2"/>
      <dgm:spPr/>
    </dgm:pt>
    <dgm:pt modelId="{B4E77A65-72BD-4C08-AE56-2A55F3BC1BB3}" type="pres">
      <dgm:prSet presAssocID="{44FD807A-F1B5-48AC-AA9B-28F70D4CF3D6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623ADD0-5CBF-4640-B845-BC8AA97DD3C5}" type="pres">
      <dgm:prSet presAssocID="{44FD807A-F1B5-48AC-AA9B-28F70D4CF3D6}" presName="wedge2" presStyleLbl="node1" presStyleIdx="1" presStyleCnt="2"/>
      <dgm:spPr/>
    </dgm:pt>
    <dgm:pt modelId="{38E41AC6-41AB-4A00-9D31-5D4A63BB68F6}" type="pres">
      <dgm:prSet presAssocID="{44FD807A-F1B5-48AC-AA9B-28F70D4CF3D6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F757B28-EFBC-4A42-9E7C-3FA97C21D05A}" srcId="{44FD807A-F1B5-48AC-AA9B-28F70D4CF3D6}" destId="{164119E6-A1BE-4510-817A-1DFB146EBD39}" srcOrd="1" destOrd="0" parTransId="{E1BF03F5-6D5C-4B56-8C69-BC95AB56D4DF}" sibTransId="{5CE0FDB7-254E-44DE-B02B-9E934369240D}"/>
    <dgm:cxn modelId="{E0443D30-8AA6-44F7-A095-713ADBE8E2B5}" type="presOf" srcId="{44FD807A-F1B5-48AC-AA9B-28F70D4CF3D6}" destId="{F35B7EA5-77E3-4F77-8EA1-BC64019374AA}" srcOrd="0" destOrd="0" presId="urn:microsoft.com/office/officeart/2005/8/layout/chart3"/>
    <dgm:cxn modelId="{06FA5448-881F-4242-9051-54F9EEDECD24}" type="presOf" srcId="{164119E6-A1BE-4510-817A-1DFB146EBD39}" destId="{38E41AC6-41AB-4A00-9D31-5D4A63BB68F6}" srcOrd="1" destOrd="0" presId="urn:microsoft.com/office/officeart/2005/8/layout/chart3"/>
    <dgm:cxn modelId="{779BB068-1F8B-47E5-A6D3-A6144E1839CB}" type="presOf" srcId="{164119E6-A1BE-4510-817A-1DFB146EBD39}" destId="{0623ADD0-5CBF-4640-B845-BC8AA97DD3C5}" srcOrd="0" destOrd="0" presId="urn:microsoft.com/office/officeart/2005/8/layout/chart3"/>
    <dgm:cxn modelId="{78A5C09F-7C5A-4496-A581-0137113A8AF4}" srcId="{44FD807A-F1B5-48AC-AA9B-28F70D4CF3D6}" destId="{903B4C79-AB09-4C6E-922C-9B7076141F34}" srcOrd="0" destOrd="0" parTransId="{3728249D-0368-49B1-B93B-40894142B1BE}" sibTransId="{1358C407-89EE-4DE2-8FF9-9D730A1D0738}"/>
    <dgm:cxn modelId="{1D66C7A7-7676-4250-A8FF-7257F3057B72}" type="presOf" srcId="{903B4C79-AB09-4C6E-922C-9B7076141F34}" destId="{B4E77A65-72BD-4C08-AE56-2A55F3BC1BB3}" srcOrd="1" destOrd="0" presId="urn:microsoft.com/office/officeart/2005/8/layout/chart3"/>
    <dgm:cxn modelId="{304E3AA8-D858-48EE-9E38-C373FA5A5033}" type="presOf" srcId="{903B4C79-AB09-4C6E-922C-9B7076141F34}" destId="{24880E2A-BBA1-4F7E-B7E6-B7E5B305D21B}" srcOrd="0" destOrd="0" presId="urn:microsoft.com/office/officeart/2005/8/layout/chart3"/>
    <dgm:cxn modelId="{638EC678-1634-4CD3-9C55-9CCF73912420}" type="presParOf" srcId="{F35B7EA5-77E3-4F77-8EA1-BC64019374AA}" destId="{24880E2A-BBA1-4F7E-B7E6-B7E5B305D21B}" srcOrd="0" destOrd="0" presId="urn:microsoft.com/office/officeart/2005/8/layout/chart3"/>
    <dgm:cxn modelId="{B0BE36B5-4E22-494C-8DC1-525B6FFFD11C}" type="presParOf" srcId="{F35B7EA5-77E3-4F77-8EA1-BC64019374AA}" destId="{B4E77A65-72BD-4C08-AE56-2A55F3BC1BB3}" srcOrd="1" destOrd="0" presId="urn:microsoft.com/office/officeart/2005/8/layout/chart3"/>
    <dgm:cxn modelId="{BB7EAE78-5105-4882-82E9-DB7EE0054BB1}" type="presParOf" srcId="{F35B7EA5-77E3-4F77-8EA1-BC64019374AA}" destId="{0623ADD0-5CBF-4640-B845-BC8AA97DD3C5}" srcOrd="2" destOrd="0" presId="urn:microsoft.com/office/officeart/2005/8/layout/chart3"/>
    <dgm:cxn modelId="{584D8837-97C1-419E-B1E4-69EF937B6EE0}" type="presParOf" srcId="{F35B7EA5-77E3-4F77-8EA1-BC64019374AA}" destId="{38E41AC6-41AB-4A00-9D31-5D4A63BB68F6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8C236-E484-491E-943F-331E9A8DE059}">
      <dsp:nvSpPr>
        <dsp:cNvPr id="0" name=""/>
        <dsp:cNvSpPr/>
      </dsp:nvSpPr>
      <dsp:spPr>
        <a:xfrm>
          <a:off x="51" y="217112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</a:t>
          </a:r>
        </a:p>
      </dsp:txBody>
      <dsp:txXfrm>
        <a:off x="51" y="217112"/>
        <a:ext cx="4913783" cy="604800"/>
      </dsp:txXfrm>
    </dsp:sp>
    <dsp:sp modelId="{0FE7B151-2888-4CDD-B18F-E2EA1DEA6DFE}">
      <dsp:nvSpPr>
        <dsp:cNvPr id="0" name=""/>
        <dsp:cNvSpPr/>
      </dsp:nvSpPr>
      <dsp:spPr>
        <a:xfrm>
          <a:off x="51" y="821912"/>
          <a:ext cx="4913783" cy="3932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(Block)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과 체인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(Chain)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의 합성어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거래 내역이 담긴 블록이 체인처럼 연결되어 있다는 의미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다른 말로 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'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분산원장기술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(Distributed Ledger Technology)'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51" y="821912"/>
        <a:ext cx="4913783" cy="3932469"/>
      </dsp:txXfrm>
    </dsp:sp>
    <dsp:sp modelId="{68591BFC-83E0-465F-A9E2-9A34246F6E7F}">
      <dsp:nvSpPr>
        <dsp:cNvPr id="0" name=""/>
        <dsp:cNvSpPr/>
      </dsp:nvSpPr>
      <dsp:spPr>
        <a:xfrm>
          <a:off x="5601764" y="217112"/>
          <a:ext cx="4913783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5601764" y="217112"/>
        <a:ext cx="4913783" cy="604800"/>
      </dsp:txXfrm>
    </dsp:sp>
    <dsp:sp modelId="{A80DD658-8234-4B8B-82C1-0FA6F5F78076}">
      <dsp:nvSpPr>
        <dsp:cNvPr id="0" name=""/>
        <dsp:cNvSpPr/>
      </dsp:nvSpPr>
      <dsp:spPr>
        <a:xfrm>
          <a:off x="5601764" y="821912"/>
          <a:ext cx="4913783" cy="39324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블록체인 기술을 기반으로 스마트 계약 기능을 구현하기 위한 분산 컴퓨팅 플랫폼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이더리움이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제공하는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(Ether)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는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비트코인과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마찬가지로 암호화폐의 일종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비트코인보다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발전된 형태로</a:t>
          </a: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SNS, </a:t>
          </a:r>
          <a:r>
            <a:rPr lang="ko-KR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이메일</a:t>
          </a:r>
          <a:r>
            <a:rPr lang="en-US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ko-KR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전자투표 등 다양한 정보를 기록하는 시스템</a:t>
          </a:r>
          <a:endParaRPr lang="ko-KR" altLang="en-US" sz="21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C++, 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자바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sz="21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파이썬</a:t>
          </a:r>
          <a:r>
            <a:rPr lang="en-US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 GO </a:t>
          </a:r>
          <a:r>
            <a:rPr lang="ko-KR" altLang="en-US" sz="21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등 주요 프로그래밍 언어 지원</a:t>
          </a:r>
        </a:p>
      </dsp:txBody>
      <dsp:txXfrm>
        <a:off x="5601764" y="821912"/>
        <a:ext cx="4913783" cy="39324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31158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소유주</a:t>
          </a:r>
        </a:p>
      </dsp:txBody>
      <dsp:txXfrm>
        <a:off x="39" y="31158"/>
        <a:ext cx="3798093" cy="720000"/>
      </dsp:txXfrm>
    </dsp:sp>
    <dsp:sp modelId="{9E25FF0D-1C6C-4FFD-9939-A65E32D2561B}">
      <dsp:nvSpPr>
        <dsp:cNvPr id="0" name=""/>
        <dsp:cNvSpPr/>
      </dsp:nvSpPr>
      <dsp:spPr>
        <a:xfrm>
          <a:off x="39" y="751158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이더리움으로</a:t>
          </a: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요정을 구매하고 성장시키는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성장시킨 요정을 소유주들 끼리 거래할 수 있습니다</a:t>
          </a:r>
          <a:r>
            <a:rPr lang="en-US" altLang="ko-KR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9" y="751158"/>
        <a:ext cx="3798093" cy="3225375"/>
      </dsp:txXfrm>
    </dsp:sp>
    <dsp:sp modelId="{BED6E21A-40B8-41F6-9127-8D7F2E32FF8C}">
      <dsp:nvSpPr>
        <dsp:cNvPr id="0" name=""/>
        <dsp:cNvSpPr/>
      </dsp:nvSpPr>
      <dsp:spPr>
        <a:xfrm>
          <a:off x="4329866" y="31158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</a:t>
          </a:r>
        </a:p>
      </dsp:txBody>
      <dsp:txXfrm>
        <a:off x="4329866" y="31158"/>
        <a:ext cx="3798093" cy="720000"/>
      </dsp:txXfrm>
    </dsp:sp>
    <dsp:sp modelId="{990A19C7-8B0C-4AA4-B508-C052A15F513E}">
      <dsp:nvSpPr>
        <dsp:cNvPr id="0" name=""/>
        <dsp:cNvSpPr/>
      </dsp:nvSpPr>
      <dsp:spPr>
        <a:xfrm>
          <a:off x="4329866" y="751158"/>
          <a:ext cx="3798093" cy="3225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요정을 그리는 사람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본인이 그린 요정에 능력치를 지정하여 판매할 수 있습니다</a:t>
          </a:r>
          <a:r>
            <a:rPr lang="en-US" altLang="ko-KR" sz="2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329866" y="751158"/>
        <a:ext cx="3798093" cy="3225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CB3CA-5C89-465B-AD93-41ADDBCADA38}">
      <dsp:nvSpPr>
        <dsp:cNvPr id="0" name=""/>
        <dsp:cNvSpPr/>
      </dsp:nvSpPr>
      <dsp:spPr>
        <a:xfrm>
          <a:off x="39" y="12265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</a:t>
          </a:r>
        </a:p>
      </dsp:txBody>
      <dsp:txXfrm>
        <a:off x="39" y="12265"/>
        <a:ext cx="3798093" cy="720000"/>
      </dsp:txXfrm>
    </dsp:sp>
    <dsp:sp modelId="{9E25FF0D-1C6C-4FFD-9939-A65E32D2561B}">
      <dsp:nvSpPr>
        <dsp:cNvPr id="0" name=""/>
        <dsp:cNvSpPr/>
      </dsp:nvSpPr>
      <dsp:spPr>
        <a:xfrm>
          <a:off x="39" y="732265"/>
          <a:ext cx="3798093" cy="3795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디자이너가 설계한 요정 원본입니다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태어날 때 초기 </a:t>
          </a:r>
          <a:r>
            <a:rPr lang="ko-KR" altLang="en-US" sz="25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수치값을</a:t>
          </a: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 지정할 수 있습니다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9" y="732265"/>
        <a:ext cx="3798093" cy="3795820"/>
      </dsp:txXfrm>
    </dsp:sp>
    <dsp:sp modelId="{BED6E21A-40B8-41F6-9127-8D7F2E32FF8C}">
      <dsp:nvSpPr>
        <dsp:cNvPr id="0" name=""/>
        <dsp:cNvSpPr/>
      </dsp:nvSpPr>
      <dsp:spPr>
        <a:xfrm>
          <a:off x="4329866" y="12265"/>
          <a:ext cx="3798093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</a:t>
          </a:r>
        </a:p>
      </dsp:txBody>
      <dsp:txXfrm>
        <a:off x="4329866" y="12265"/>
        <a:ext cx="3798093" cy="720000"/>
      </dsp:txXfrm>
    </dsp:sp>
    <dsp:sp modelId="{990A19C7-8B0C-4AA4-B508-C052A15F513E}">
      <dsp:nvSpPr>
        <dsp:cNvPr id="0" name=""/>
        <dsp:cNvSpPr/>
      </dsp:nvSpPr>
      <dsp:spPr>
        <a:xfrm>
          <a:off x="4329866" y="732265"/>
          <a:ext cx="3798093" cy="37958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구매자가 요정 원본을 바탕으로 요정을 탄생시킬 수 있음</a:t>
          </a: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요정 원본을 복제하여 실제로 블록체인 상에 기록됩니다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ko-KR" altLang="en-US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생성시간을 기준으로 성장합니다</a:t>
          </a:r>
          <a:r>
            <a:rPr lang="en-US" altLang="ko-KR" sz="25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.</a:t>
          </a:r>
          <a:endParaRPr lang="ko-KR" altLang="en-US" sz="25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329866" y="732265"/>
        <a:ext cx="3798093" cy="3795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80E2A-BBA1-4F7E-B7E6-B7E5B305D21B}">
      <dsp:nvSpPr>
        <dsp:cNvPr id="0" name=""/>
        <dsp:cNvSpPr/>
      </dsp:nvSpPr>
      <dsp:spPr>
        <a:xfrm>
          <a:off x="557744" y="392748"/>
          <a:ext cx="4123855" cy="4123855"/>
        </a:xfrm>
        <a:prstGeom prst="pie">
          <a:avLst>
            <a:gd name="adj1" fmla="val 16200000"/>
            <a:gd name="adj2" fmla="val 54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디자이너</a:t>
          </a:r>
        </a:p>
      </dsp:txBody>
      <dsp:txXfrm>
        <a:off x="2619672" y="1006417"/>
        <a:ext cx="1448258" cy="2896517"/>
      </dsp:txXfrm>
    </dsp:sp>
    <dsp:sp modelId="{0623ADD0-5CBF-4640-B845-BC8AA97DD3C5}">
      <dsp:nvSpPr>
        <dsp:cNvPr id="0" name=""/>
        <dsp:cNvSpPr/>
      </dsp:nvSpPr>
      <dsp:spPr>
        <a:xfrm>
          <a:off x="459557" y="392748"/>
          <a:ext cx="4123855" cy="4123855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b="1" kern="1200" dirty="0"/>
            <a:t>회사</a:t>
          </a:r>
        </a:p>
      </dsp:txBody>
      <dsp:txXfrm>
        <a:off x="1048679" y="1006417"/>
        <a:ext cx="1448258" cy="2896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D91E0-60C8-476A-9A8B-71F201A14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109C3-7A8B-4BA8-89E5-EB10F01EA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27F2C-CD3A-4EAA-9068-1BE648BB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2CE80-8B09-4598-9862-E3FE1170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8A7DA-229C-427A-B581-AA39BC2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1BB-8114-4686-B504-339BC089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30703-CBA6-4C89-84BC-DA38258F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546D8-672D-44F9-96C1-19EBDD2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2DE8-39B4-419D-A13F-7D705C46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DF008-E948-4D99-A646-73F586BE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0AA67-7A71-458B-92D3-D818BC9D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0E1F9-ED7A-4AFA-A9A1-F17EC41FA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7105D-2238-4126-AC3A-DB004B06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D5D3-33D4-4CDF-81C5-530A2C5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DF85A-2E15-46BF-9A98-86D8F321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3425-BE42-4CD2-ABC7-9A2A8FE5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13BD4-0470-4D1E-B2E0-E4309FB7A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D46E7-28FB-4365-B929-BC705BC9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25A44-3EAF-4B22-AB2E-BDFB67C4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C617A-5370-475E-9F5A-054A216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670BE-D7AE-4AB4-BC0E-438C9432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7928-ECEE-4E0E-B2E0-74BF4E1F0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B7620-7189-46ED-A643-60CB9D60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D8650-3F72-4898-8A4D-B7174321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6B940-9E1A-494F-995A-8BD0D3DA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4F523-64AA-4320-BDF3-C927059D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1B5A7-B52C-43B3-9A34-3CAAF622F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09C28-C035-42BA-97DB-1B83CAB6E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B23FF-D60B-4BB5-9FAD-77A94D72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536C3-EF71-4D67-B90A-731279C2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97493-5E41-4935-9319-BF8BA024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7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EBD65-F15B-4DE2-AD96-7BB2CCF7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1C96E-85EB-4D06-BCB7-901B0264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D80B8-2D1B-45A1-821E-A6B84383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7F914F-9C83-4CF3-85C9-75754B6A1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E03DFC-E487-42E2-B2D8-0762D39A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2BFB33-D6A2-4921-9E59-0092413D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8629FC-F38E-4E50-BB0D-6A5214EC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3EB6E-E2B7-4ED2-9517-A06F07C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2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0BC1-5B45-46A2-BFCB-0984F8E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B957D-FF0A-4FBE-9D8A-8A05A60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220588-681D-4901-91C3-3DA5809E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2C6F2-2BAC-449E-A5B7-A34C7D1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0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2F8CE9-EB85-4F78-905D-B3BDC5A3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AAA6A-1278-43FB-8248-E34D24A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37102A-D3C8-4683-A6A0-8565B06D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DC8C1-E412-4CF9-B372-1CC4F77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B44AB-8FAF-42EF-B432-E4ACB38F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D5CA3D-8F34-4B58-8EB9-5BED4820C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0444F-E766-42F8-AE50-3F683C24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C2584-8CAD-4E9F-B1E2-2D07DF0A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1B2EF1-E7CE-4A70-86B6-F8BA559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1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B87C9-9E8D-4775-A631-681C90FB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DDB2E-4A23-4E99-88C9-B4D415ED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4EBD3E-1990-455C-9CD1-7F3FF2C6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EDEEB-7C03-4608-A051-F80246D3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972F1-7BA9-4DA6-982A-72F1D2EF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53998-5277-4775-911B-20264CAB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04DBD-C1A2-44DE-8FFC-24B46F03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AD324-1FE1-4752-AB07-FE17F049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FDE7D-BF2F-4EF8-9509-6D66F84D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F3F0-72E3-429E-A2B0-1A9E939BF784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F3FD8-AA1E-4D98-94CD-657C21227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FC71-A38F-4EFB-9ADB-4F95EC7C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34996-0449-4919-98CF-2AE2FF423C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D761AB7-3A24-4BBB-84B1-B6FD4621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655"/>
            <a:ext cx="9144000" cy="1655762"/>
          </a:xfrm>
        </p:spPr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 요정 거래 플랫폼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40B8B-CE99-4C84-A47D-B759D7D4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25" y="1101952"/>
            <a:ext cx="7382433" cy="29218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14D925-94DB-4322-9C19-1D52484D5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5198616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2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84D31-589A-4B41-B33B-7F9D1D64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디자이너가 요정을 만드는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C7315-3193-4E27-AD21-D162210FE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업로드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 속성을 지정한다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포인트 기본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기본적으로 요정이 레벨 업을 하면 모든 속성이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올라간다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디자이너가 성장 속성을 지정하면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시 그만큼 더 올라간다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중 디자이너가 받는 가격은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이루어진다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32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742F8-30B3-430E-84C0-ED395D2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040" y="763478"/>
            <a:ext cx="4088907" cy="327333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디자인 폼 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07272-4797-4D20-9132-4EAD61C6DAE2}"/>
              </a:ext>
            </a:extLst>
          </p:cNvPr>
          <p:cNvSpPr/>
          <p:nvPr/>
        </p:nvSpPr>
        <p:spPr>
          <a:xfrm>
            <a:off x="1395024" y="1995894"/>
            <a:ext cx="2343705" cy="37818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사진 업로드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36C118-5256-4AC9-9237-C7861773F0B6}"/>
              </a:ext>
            </a:extLst>
          </p:cNvPr>
          <p:cNvSpPr/>
          <p:nvPr/>
        </p:nvSpPr>
        <p:spPr>
          <a:xfrm>
            <a:off x="3942916" y="1995894"/>
            <a:ext cx="5264458" cy="327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종류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FFDD1-42CB-42B4-ACA8-9208340259DB}"/>
              </a:ext>
            </a:extLst>
          </p:cNvPr>
          <p:cNvSpPr txBox="1"/>
          <p:nvPr/>
        </p:nvSpPr>
        <p:spPr>
          <a:xfrm>
            <a:off x="3942916" y="2424412"/>
            <a:ext cx="74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이름은 이 요정을 구매한 소유자가 요정의 이름을 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디자이너는 요정의 이름이 아닌 요정의 종류의 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화염요정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짓습니다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A5100-730B-4D82-8D37-9082E05A2CDE}"/>
              </a:ext>
            </a:extLst>
          </p:cNvPr>
          <p:cNvSpPr/>
          <p:nvPr/>
        </p:nvSpPr>
        <p:spPr>
          <a:xfrm>
            <a:off x="3981388" y="3171927"/>
            <a:ext cx="5225986" cy="2605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능력치 포인트 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3234-FFDC-4F82-B080-3DC9BF612DA5}"/>
              </a:ext>
            </a:extLst>
          </p:cNvPr>
          <p:cNvSpPr txBox="1"/>
          <p:nvPr/>
        </p:nvSpPr>
        <p:spPr>
          <a:xfrm>
            <a:off x="7248071" y="325510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능력치 포인트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31D881-AB27-47AD-914A-862EA5CF8897}"/>
              </a:ext>
            </a:extLst>
          </p:cNvPr>
          <p:cNvCxnSpPr/>
          <p:nvPr/>
        </p:nvCxnSpPr>
        <p:spPr>
          <a:xfrm>
            <a:off x="5610951" y="4917559"/>
            <a:ext cx="1991762" cy="0"/>
          </a:xfrm>
          <a:prstGeom prst="lin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E11B063B-EAB1-4F44-96DB-6797FFD83268}"/>
              </a:ext>
            </a:extLst>
          </p:cNvPr>
          <p:cNvSpPr/>
          <p:nvPr/>
        </p:nvSpPr>
        <p:spPr>
          <a:xfrm>
            <a:off x="6471030" y="4810258"/>
            <a:ext cx="208230" cy="20823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71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F437CE-AF8D-4854-97E6-18991BF792F4}"/>
              </a:ext>
            </a:extLst>
          </p:cNvPr>
          <p:cNvGrpSpPr/>
          <p:nvPr/>
        </p:nvGrpSpPr>
        <p:grpSpPr>
          <a:xfrm>
            <a:off x="3753671" y="2349440"/>
            <a:ext cx="2814221" cy="1724156"/>
            <a:chOff x="3844031" y="2459115"/>
            <a:chExt cx="3506679" cy="214839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5F1A20D-CCF8-4A55-BFA9-B2D82D438A82}"/>
                </a:ext>
              </a:extLst>
            </p:cNvPr>
            <p:cNvSpPr/>
            <p:nvPr/>
          </p:nvSpPr>
          <p:spPr>
            <a:xfrm>
              <a:off x="3844031" y="2459115"/>
              <a:ext cx="3506679" cy="214839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95041B-14C4-49F2-86E4-0F0394ED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491" y="2963827"/>
              <a:ext cx="2877758" cy="1138972"/>
            </a:xfrm>
            <a:prstGeom prst="rect">
              <a:avLst/>
            </a:prstGeom>
          </p:spPr>
        </p:pic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A8FB9C-5BF8-4EAC-A6E6-5534F95ADA4C}"/>
              </a:ext>
            </a:extLst>
          </p:cNvPr>
          <p:cNvSpPr/>
          <p:nvPr/>
        </p:nvSpPr>
        <p:spPr>
          <a:xfrm>
            <a:off x="4170916" y="4793803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D73C4E3-11AD-437D-BC26-5C83026E4021}"/>
              </a:ext>
            </a:extLst>
          </p:cNvPr>
          <p:cNvSpPr/>
          <p:nvPr/>
        </p:nvSpPr>
        <p:spPr>
          <a:xfrm>
            <a:off x="4668260" y="4202528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3733A1-7B7E-4890-A447-7264D37325DE}"/>
              </a:ext>
            </a:extLst>
          </p:cNvPr>
          <p:cNvSpPr txBox="1"/>
          <p:nvPr/>
        </p:nvSpPr>
        <p:spPr>
          <a:xfrm>
            <a:off x="5329452" y="4275667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수수료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42A89-83AD-4799-B205-B96DD4A4FFCB}"/>
              </a:ext>
            </a:extLst>
          </p:cNvPr>
          <p:cNvSpPr txBox="1"/>
          <p:nvPr/>
        </p:nvSpPr>
        <p:spPr>
          <a:xfrm>
            <a:off x="4129495" y="5572332"/>
            <a:ext cx="4367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품질 개선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불법 행위 차단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저작권 위반 행위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성인물 등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</a:t>
            </a: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80214D9D-D300-46E3-91B3-E445DA10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24" y="4255917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8560A8-F94E-4263-A01D-C0F3EBEA0DF8}"/>
              </a:ext>
            </a:extLst>
          </p:cNvPr>
          <p:cNvSpPr/>
          <p:nvPr/>
        </p:nvSpPr>
        <p:spPr>
          <a:xfrm>
            <a:off x="4170916" y="1014782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소유주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A6F7A27-BE53-46FC-8ECE-6F75E7D8BF0A}"/>
              </a:ext>
            </a:extLst>
          </p:cNvPr>
          <p:cNvSpPr/>
          <p:nvPr/>
        </p:nvSpPr>
        <p:spPr>
          <a:xfrm>
            <a:off x="7297338" y="2909676"/>
            <a:ext cx="1979721" cy="60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C44D3-EB68-48EE-A3FD-5D6B8EB8AEBA}"/>
              </a:ext>
            </a:extLst>
          </p:cNvPr>
          <p:cNvSpPr txBox="1"/>
          <p:nvPr/>
        </p:nvSpPr>
        <p:spPr>
          <a:xfrm>
            <a:off x="7297338" y="3620714"/>
            <a:ext cx="205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이미지 디자인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능력치 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A109F-34D8-45F6-8E60-6EE1EC10B301}"/>
              </a:ext>
            </a:extLst>
          </p:cNvPr>
          <p:cNvSpPr txBox="1"/>
          <p:nvPr/>
        </p:nvSpPr>
        <p:spPr>
          <a:xfrm>
            <a:off x="6313406" y="1055013"/>
            <a:ext cx="26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구매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A569CE2-817C-45A5-AF71-120ECC0E128B}"/>
              </a:ext>
            </a:extLst>
          </p:cNvPr>
          <p:cNvSpPr/>
          <p:nvPr/>
        </p:nvSpPr>
        <p:spPr>
          <a:xfrm>
            <a:off x="6719551" y="2849276"/>
            <a:ext cx="426128" cy="819272"/>
          </a:xfrm>
          <a:prstGeom prst="rightArrow">
            <a:avLst>
              <a:gd name="adj1" fmla="val 54334"/>
              <a:gd name="adj2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4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9075673-1825-4241-BFD7-CF4EC322E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88" y="3091375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FF9694-9251-44DB-B7EA-5C8552719739}"/>
              </a:ext>
            </a:extLst>
          </p:cNvPr>
          <p:cNvSpPr txBox="1"/>
          <p:nvPr/>
        </p:nvSpPr>
        <p:spPr>
          <a:xfrm>
            <a:off x="6630037" y="249454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판매 대금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58AA2D7B-78D3-441E-B88A-F39DDBFDF222}"/>
              </a:ext>
            </a:extLst>
          </p:cNvPr>
          <p:cNvSpPr/>
          <p:nvPr/>
        </p:nvSpPr>
        <p:spPr>
          <a:xfrm rot="10800000">
            <a:off x="4828061" y="1734556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CAD71161-A45E-4F99-A55E-6F7D1DF5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25" y="1787945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0C32E7-E379-48A4-8B4C-2B4F6B24A6CC}"/>
              </a:ext>
            </a:extLst>
          </p:cNvPr>
          <p:cNvSpPr txBox="1"/>
          <p:nvPr/>
        </p:nvSpPr>
        <p:spPr>
          <a:xfrm>
            <a:off x="5462619" y="180727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비용 지불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7979F7-2E12-46AD-ADF5-B3B4146AD6F7}"/>
              </a:ext>
            </a:extLst>
          </p:cNvPr>
          <p:cNvSpPr/>
          <p:nvPr/>
        </p:nvSpPr>
        <p:spPr>
          <a:xfrm>
            <a:off x="4126822" y="1736259"/>
            <a:ext cx="617002" cy="48827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B39CDF7D-54DC-46CD-92F8-1716182E8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86" y="1789648"/>
            <a:ext cx="212673" cy="3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51ADFB5B-D191-4D0D-8501-EC15B71E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45" y="-561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 흐름도</a:t>
            </a:r>
          </a:p>
        </p:txBody>
      </p:sp>
    </p:spTree>
    <p:extLst>
      <p:ext uri="{BB962C8B-B14F-4D97-AF65-F5344CB8AC3E}">
        <p14:creationId xmlns:p14="http://schemas.microsoft.com/office/powerpoint/2010/main" val="7587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C1769-D91D-43C9-9718-CF33D03E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3EC5A-5FAB-4881-A34E-94C63F57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판매분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0.001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(5$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상당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유저간 거래 분의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요정은 돈을 내고 성장 가능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당 가격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(Level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0.0002)</a:t>
            </a:r>
          </a:p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별 수치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 당 가격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 0.01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14E033BB-8614-4856-905F-882FFFE42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857352"/>
              </p:ext>
            </p:extLst>
          </p:nvPr>
        </p:nvGraphicFramePr>
        <p:xfrm>
          <a:off x="6568489" y="905522"/>
          <a:ext cx="5141158" cy="490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A67934-CD5D-4766-926F-2FED3F06BF8F}"/>
              </a:ext>
            </a:extLst>
          </p:cNvPr>
          <p:cNvSpPr txBox="1"/>
          <p:nvPr/>
        </p:nvSpPr>
        <p:spPr>
          <a:xfrm>
            <a:off x="6568489" y="5814874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회사와 디자이너는 수익을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5:5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나눠 갖습니다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스마트 계약에 의해 자동으로 분배가 됩니다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31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762E5-29C3-469D-BAC5-AE0970DC8A32}"/>
              </a:ext>
            </a:extLst>
          </p:cNvPr>
          <p:cNvSpPr txBox="1"/>
          <p:nvPr/>
        </p:nvSpPr>
        <p:spPr>
          <a:xfrm>
            <a:off x="4638710" y="3044279"/>
            <a:ext cx="29145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  <a:r>
              <a:rPr lang="en-US" altLang="ko-KR" sz="4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4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2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12D1F-6A5E-4772-BA71-8B53A248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43C08-31F7-42FC-A366-4A6F8083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기술과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 Fairy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속성과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분야별 역할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거래 흐름도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모델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04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EB35-9C87-4EE1-8E7B-E5803F04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 기술과 </a:t>
            </a:r>
            <a:r>
              <a:rPr lang="ko-KR" altLang="en-US" sz="3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4D507A5-1CA1-495B-A916-A89F32CFC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966763"/>
              </p:ext>
            </p:extLst>
          </p:nvPr>
        </p:nvGraphicFramePr>
        <p:xfrm>
          <a:off x="838940" y="1455938"/>
          <a:ext cx="10515599" cy="4971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4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38E366C-546F-4FED-863C-8F6DB4E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Fairy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FCE4343-B669-4A02-A9DD-57430998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8" y="1455938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디자이너가 요정 그림을 업로드하고 요정의 능력치를 설정하면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구매자가 마음에 드는 요정을 구매하고 성장시켜 다른 사람들에게 판매할 수 있는 플랫폼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요정 정보는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블록체인 상에 기록됨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서비스로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CrpytoKitties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CryptoKitties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”,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 Fairy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초점을 맞춤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cryptokittiesì ëí ì´ë¯¸ì§ ê²ìê²°ê³¼">
            <a:extLst>
              <a:ext uri="{FF2B5EF4-FFF2-40B4-BE49-F238E27FC236}">
                <a16:creationId xmlns:a16="http://schemas.microsoft.com/office/drawing/2014/main" id="{C46EC51D-30DB-4CCD-83CE-253E2F28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20" y="4104216"/>
            <a:ext cx="4424779" cy="231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5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30CA0-8112-472A-A6C9-D78804F19EEA}"/>
              </a:ext>
            </a:extLst>
          </p:cNvPr>
          <p:cNvSpPr/>
          <p:nvPr/>
        </p:nvSpPr>
        <p:spPr>
          <a:xfrm>
            <a:off x="1335744" y="3721873"/>
            <a:ext cx="4043817" cy="24140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중앙화 영역</a:t>
            </a:r>
            <a:b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디자이너의 회원 가입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원형 데이터 저장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이미지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394AE-BB3E-4D18-9806-EBBD86AC5766}"/>
              </a:ext>
            </a:extLst>
          </p:cNvPr>
          <p:cNvSpPr/>
          <p:nvPr/>
        </p:nvSpPr>
        <p:spPr>
          <a:xfrm>
            <a:off x="6242852" y="3721873"/>
            <a:ext cx="4170655" cy="24140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탈중앙화 영역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소유주의 지갑 등록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구매 및 데이터 저장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거래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ì´ëë¦¬ìì ëí ì´ë¯¸ì§ ê²ìê²°ê³¼">
            <a:extLst>
              <a:ext uri="{FF2B5EF4-FFF2-40B4-BE49-F238E27FC236}">
                <a16:creationId xmlns:a16="http://schemas.microsoft.com/office/drawing/2014/main" id="{FE90D0C0-7BE8-4776-955B-859FDB04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066" y="1927605"/>
            <a:ext cx="2070226" cy="8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ë²ì ëí ì´ë¯¸ì§ ê²ìê²°ê³¼">
            <a:extLst>
              <a:ext uri="{FF2B5EF4-FFF2-40B4-BE49-F238E27FC236}">
                <a16:creationId xmlns:a16="http://schemas.microsoft.com/office/drawing/2014/main" id="{87B3288B-97F0-42E1-8FA7-1A7DA151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28" y="1798228"/>
            <a:ext cx="1315050" cy="111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7D18F-E410-4394-9D69-2EF69F2C9266}"/>
              </a:ext>
            </a:extLst>
          </p:cNvPr>
          <p:cNvSpPr txBox="1"/>
          <p:nvPr/>
        </p:nvSpPr>
        <p:spPr>
          <a:xfrm>
            <a:off x="2631466" y="2967349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중앙 서버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016CA-0F5A-4C9C-BB41-E0B0321566DE}"/>
              </a:ext>
            </a:extLst>
          </p:cNvPr>
          <p:cNvSpPr txBox="1"/>
          <p:nvPr/>
        </p:nvSpPr>
        <p:spPr>
          <a:xfrm>
            <a:off x="7075272" y="2967349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이더리움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네트워크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D3217F4-B6EC-4A8D-B834-18DA2F0B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81" y="1303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Ether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Fairy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중앙화 영역과 탈중앙화 영역</a:t>
            </a:r>
          </a:p>
        </p:txBody>
      </p:sp>
    </p:spTree>
    <p:extLst>
      <p:ext uri="{BB962C8B-B14F-4D97-AF65-F5344CB8AC3E}">
        <p14:creationId xmlns:p14="http://schemas.microsoft.com/office/powerpoint/2010/main" val="19161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CC9C-6EED-45D6-9797-E4234DB3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7" y="2768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31F2-2322-4305-9A57-4EA55232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958"/>
            <a:ext cx="10515600" cy="47687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민첩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빛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어둠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0)</a:t>
            </a:r>
          </a:p>
        </p:txBody>
      </p:sp>
      <p:pic>
        <p:nvPicPr>
          <p:cNvPr id="1026" name="Picture 2" descr="http://localhost:8415/EtherFairy/R/properties.png?version=V1529130056626">
            <a:extLst>
              <a:ext uri="{FF2B5EF4-FFF2-40B4-BE49-F238E27FC236}">
                <a16:creationId xmlns:a16="http://schemas.microsoft.com/office/drawing/2014/main" id="{39AC68FB-8AE2-4D62-A4C6-45301D2E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101" y="2456019"/>
            <a:ext cx="3471171" cy="34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5B125-5F99-4B8D-A2AA-77F85E083A29}"/>
              </a:ext>
            </a:extLst>
          </p:cNvPr>
          <p:cNvSpPr txBox="1"/>
          <p:nvPr/>
        </p:nvSpPr>
        <p:spPr>
          <a:xfrm>
            <a:off x="5335480" y="1679157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※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업을 할 때 마다 모든 속성이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씩 올라갑니다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C0EC9-7DA6-41CD-95A8-D4C191006EBD}"/>
              </a:ext>
            </a:extLst>
          </p:cNvPr>
          <p:cNvSpPr txBox="1"/>
          <p:nvPr/>
        </p:nvSpPr>
        <p:spPr>
          <a:xfrm>
            <a:off x="7269332" y="5927190"/>
            <a:ext cx="214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상성 표</a:t>
            </a:r>
          </a:p>
        </p:txBody>
      </p:sp>
    </p:spTree>
    <p:extLst>
      <p:ext uri="{BB962C8B-B14F-4D97-AF65-F5344CB8AC3E}">
        <p14:creationId xmlns:p14="http://schemas.microsoft.com/office/powerpoint/2010/main" val="30449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15C0-6692-419A-BAAF-F7F2AB91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요정의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98AB0-4F7E-4226-9B22-E9D90BC9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승리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무승부 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패배 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9187C1-725F-426C-87CE-BF75600EE4CF}"/>
              </a:ext>
            </a:extLst>
          </p:cNvPr>
          <p:cNvSpPr txBox="1">
            <a:spLocks/>
          </p:cNvSpPr>
          <p:nvPr/>
        </p:nvSpPr>
        <p:spPr>
          <a:xfrm>
            <a:off x="5860610" y="365125"/>
            <a:ext cx="5238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 별 티어 등급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B2C5158-BDA7-48AF-85A0-81735A672D08}"/>
              </a:ext>
            </a:extLst>
          </p:cNvPr>
          <p:cNvSpPr txBox="1">
            <a:spLocks/>
          </p:cNvSpPr>
          <p:nvPr/>
        </p:nvSpPr>
        <p:spPr>
          <a:xfrm>
            <a:off x="5860610" y="1825625"/>
            <a:ext cx="5238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0~10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새싹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10~20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20~30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나무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30~40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에메랄드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40~50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사파이어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50~60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자수정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60~70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루비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70~80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80~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다이아몬드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47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F0C6FE0F-07E5-41FB-86C3-942A7D06D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20747"/>
              </p:ext>
            </p:extLst>
          </p:nvPr>
        </p:nvGraphicFramePr>
        <p:xfrm>
          <a:off x="2032000" y="2130641"/>
          <a:ext cx="8128000" cy="4007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1F1348BF-1BBB-4473-9917-DB52454E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분야 별 역할</a:t>
            </a:r>
          </a:p>
        </p:txBody>
      </p:sp>
    </p:spTree>
    <p:extLst>
      <p:ext uri="{BB962C8B-B14F-4D97-AF65-F5344CB8AC3E}">
        <p14:creationId xmlns:p14="http://schemas.microsoft.com/office/powerpoint/2010/main" val="23781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5A0BAFB-71F7-4D71-9CA2-69E223176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4653"/>
              </p:ext>
            </p:extLst>
          </p:nvPr>
        </p:nvGraphicFramePr>
        <p:xfrm>
          <a:off x="2032000" y="1686758"/>
          <a:ext cx="8128000" cy="4540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96BE5C12-EA1B-435A-B98D-A1C6004E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0" y="13430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요정 원본과 요정</a:t>
            </a:r>
          </a:p>
        </p:txBody>
      </p:sp>
    </p:spTree>
    <p:extLst>
      <p:ext uri="{BB962C8B-B14F-4D97-AF65-F5344CB8AC3E}">
        <p14:creationId xmlns:p14="http://schemas.microsoft.com/office/powerpoint/2010/main" val="195741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545</Words>
  <Application>Microsoft Office PowerPoint</Application>
  <PresentationFormat>와이드스크린</PresentationFormat>
  <Paragraphs>118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Bold</vt:lpstr>
      <vt:lpstr>Arial</vt:lpstr>
      <vt:lpstr>맑은 고딕</vt:lpstr>
      <vt:lpstr>Office 테마</vt:lpstr>
      <vt:lpstr>PowerPoint 프레젠테이션</vt:lpstr>
      <vt:lpstr>목차</vt:lpstr>
      <vt:lpstr>블록체인 기술과 이더리움</vt:lpstr>
      <vt:lpstr>Ether Fairy란?</vt:lpstr>
      <vt:lpstr>Ether Fairy의 중앙화 영역과 탈중앙화 영역</vt:lpstr>
      <vt:lpstr>요정의 11속성</vt:lpstr>
      <vt:lpstr>요정의 데이터</vt:lpstr>
      <vt:lpstr>분야 별 역할</vt:lpstr>
      <vt:lpstr>요정 원본과 요정</vt:lpstr>
      <vt:lpstr>디자이너가 요정을 만드는 방법</vt:lpstr>
      <vt:lpstr>요정 디자인 폼 예시</vt:lpstr>
      <vt:lpstr>요정 거래 흐름도</vt:lpstr>
      <vt:lpstr>수익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 Fairy</dc:title>
  <dc:creator>YJ</dc:creator>
  <cp:lastModifiedBy>YJ</cp:lastModifiedBy>
  <cp:revision>171</cp:revision>
  <dcterms:created xsi:type="dcterms:W3CDTF">2018-06-16T06:24:45Z</dcterms:created>
  <dcterms:modified xsi:type="dcterms:W3CDTF">2018-07-19T13:45:43Z</dcterms:modified>
</cp:coreProperties>
</file>