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4F697F-3792-4602-A1ED-5359346878A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385388E-E0BE-43B1-A1DF-C1D116C73E58}">
      <dgm:prSet phldrT="[텍스트]"/>
      <dgm:spPr/>
      <dgm:t>
        <a:bodyPr/>
        <a:lstStyle/>
        <a:p>
          <a:pPr latinLnBrk="1"/>
          <a:r>
            <a:rPr lang="ko-KR" altLang="en-US" dirty="0"/>
            <a:t>소유주</a:t>
          </a:r>
        </a:p>
      </dgm:t>
    </dgm:pt>
    <dgm:pt modelId="{D705F9C0-01FF-4A20-B809-40FED5F95079}" type="parTrans" cxnId="{3FD4093F-F9B5-4ECD-89E3-9DA7D991919A}">
      <dgm:prSet/>
      <dgm:spPr/>
      <dgm:t>
        <a:bodyPr/>
        <a:lstStyle/>
        <a:p>
          <a:pPr latinLnBrk="1"/>
          <a:endParaRPr lang="ko-KR" altLang="en-US"/>
        </a:p>
      </dgm:t>
    </dgm:pt>
    <dgm:pt modelId="{59E2608A-8055-45B6-92AF-86FDFD11F238}" type="sibTrans" cxnId="{3FD4093F-F9B5-4ECD-89E3-9DA7D991919A}">
      <dgm:prSet/>
      <dgm:spPr/>
      <dgm:t>
        <a:bodyPr/>
        <a:lstStyle/>
        <a:p>
          <a:pPr latinLnBrk="1"/>
          <a:endParaRPr lang="ko-KR" altLang="en-US"/>
        </a:p>
      </dgm:t>
    </dgm:pt>
    <dgm:pt modelId="{9D84288D-C5DB-4513-89E2-CF30B0BFA72B}">
      <dgm:prSet phldrT="[텍스트]"/>
      <dgm:spPr/>
      <dgm:t>
        <a:bodyPr/>
        <a:lstStyle/>
        <a:p>
          <a:pPr latinLnBrk="1"/>
          <a:r>
            <a:rPr lang="ko-KR" altLang="en-US" dirty="0" err="1"/>
            <a:t>이더리움으로</a:t>
          </a:r>
          <a:r>
            <a:rPr lang="ko-KR" altLang="en-US" dirty="0"/>
            <a:t> 요정을 구매하고 성장시키는 사람</a:t>
          </a:r>
        </a:p>
      </dgm:t>
    </dgm:pt>
    <dgm:pt modelId="{765533EA-EDA5-47EA-8102-069763E4D02B}" type="parTrans" cxnId="{1A65B433-8767-47DF-BC04-F94BD1ADF5DC}">
      <dgm:prSet/>
      <dgm:spPr/>
      <dgm:t>
        <a:bodyPr/>
        <a:lstStyle/>
        <a:p>
          <a:pPr latinLnBrk="1"/>
          <a:endParaRPr lang="ko-KR" altLang="en-US"/>
        </a:p>
      </dgm:t>
    </dgm:pt>
    <dgm:pt modelId="{4E7AD712-D3EC-4D98-A65C-DDDA7F2025F2}" type="sibTrans" cxnId="{1A65B433-8767-47DF-BC04-F94BD1ADF5DC}">
      <dgm:prSet/>
      <dgm:spPr/>
      <dgm:t>
        <a:bodyPr/>
        <a:lstStyle/>
        <a:p>
          <a:pPr latinLnBrk="1"/>
          <a:endParaRPr lang="ko-KR" altLang="en-US"/>
        </a:p>
      </dgm:t>
    </dgm:pt>
    <dgm:pt modelId="{CD5D45C5-40F6-416A-8F43-EAC1C218FFE9}">
      <dgm:prSet phldrT="[텍스트]"/>
      <dgm:spPr/>
      <dgm:t>
        <a:bodyPr/>
        <a:lstStyle/>
        <a:p>
          <a:pPr latinLnBrk="1"/>
          <a:r>
            <a:rPr lang="ko-KR" altLang="en-US" dirty="0"/>
            <a:t>성장시킨 요정을 소유주들 끼리 거래할 수 있습니다</a:t>
          </a:r>
          <a:r>
            <a:rPr lang="en-US" altLang="ko-KR" dirty="0"/>
            <a:t>.</a:t>
          </a:r>
          <a:endParaRPr lang="ko-KR" altLang="en-US" dirty="0"/>
        </a:p>
      </dgm:t>
    </dgm:pt>
    <dgm:pt modelId="{A9E51C5C-DF5C-4994-8B13-3B221A45F901}" type="parTrans" cxnId="{8E300CAE-E803-4A8F-BCB3-83EEF3891F92}">
      <dgm:prSet/>
      <dgm:spPr/>
      <dgm:t>
        <a:bodyPr/>
        <a:lstStyle/>
        <a:p>
          <a:pPr latinLnBrk="1"/>
          <a:endParaRPr lang="ko-KR" altLang="en-US"/>
        </a:p>
      </dgm:t>
    </dgm:pt>
    <dgm:pt modelId="{03C532B6-9E54-4F89-9F29-BD7E18E2F9EF}" type="sibTrans" cxnId="{8E300CAE-E803-4A8F-BCB3-83EEF3891F92}">
      <dgm:prSet/>
      <dgm:spPr/>
      <dgm:t>
        <a:bodyPr/>
        <a:lstStyle/>
        <a:p>
          <a:pPr latinLnBrk="1"/>
          <a:endParaRPr lang="ko-KR" altLang="en-US"/>
        </a:p>
      </dgm:t>
    </dgm:pt>
    <dgm:pt modelId="{C8A81488-463E-4C06-ADCC-BB60E9783628}">
      <dgm:prSet phldrT="[텍스트]"/>
      <dgm:spPr/>
      <dgm:t>
        <a:bodyPr/>
        <a:lstStyle/>
        <a:p>
          <a:pPr latinLnBrk="1"/>
          <a:r>
            <a:rPr lang="ko-KR" altLang="en-US" dirty="0"/>
            <a:t>디자이너</a:t>
          </a:r>
        </a:p>
      </dgm:t>
    </dgm:pt>
    <dgm:pt modelId="{C504A93B-7081-4918-BC46-D6ED9C2400FE}" type="parTrans" cxnId="{F457AE7D-1B06-488F-BD41-D581985BBAB8}">
      <dgm:prSet/>
      <dgm:spPr/>
      <dgm:t>
        <a:bodyPr/>
        <a:lstStyle/>
        <a:p>
          <a:pPr latinLnBrk="1"/>
          <a:endParaRPr lang="ko-KR" altLang="en-US"/>
        </a:p>
      </dgm:t>
    </dgm:pt>
    <dgm:pt modelId="{275EC7F4-0C7D-4ECC-82BD-3D2433EC82A7}" type="sibTrans" cxnId="{F457AE7D-1B06-488F-BD41-D581985BBAB8}">
      <dgm:prSet/>
      <dgm:spPr/>
      <dgm:t>
        <a:bodyPr/>
        <a:lstStyle/>
        <a:p>
          <a:pPr latinLnBrk="1"/>
          <a:endParaRPr lang="ko-KR" altLang="en-US"/>
        </a:p>
      </dgm:t>
    </dgm:pt>
    <dgm:pt modelId="{31DBD481-AA47-44B8-B74C-B58D5626F708}">
      <dgm:prSet phldrT="[텍스트]"/>
      <dgm:spPr/>
      <dgm:t>
        <a:bodyPr/>
        <a:lstStyle/>
        <a:p>
          <a:pPr latinLnBrk="1"/>
          <a:r>
            <a:rPr lang="ko-KR" altLang="en-US" dirty="0"/>
            <a:t>요정을 그리는 사람</a:t>
          </a:r>
        </a:p>
      </dgm:t>
    </dgm:pt>
    <dgm:pt modelId="{93A8A55E-12A4-4163-9F60-81216B727F71}" type="parTrans" cxnId="{BECF2320-7D9F-46D3-9015-F0039BCC25EA}">
      <dgm:prSet/>
      <dgm:spPr/>
      <dgm:t>
        <a:bodyPr/>
        <a:lstStyle/>
        <a:p>
          <a:pPr latinLnBrk="1"/>
          <a:endParaRPr lang="ko-KR" altLang="en-US"/>
        </a:p>
      </dgm:t>
    </dgm:pt>
    <dgm:pt modelId="{24C0715A-8F99-427E-B7D4-9EDFCD9A51A1}" type="sibTrans" cxnId="{BECF2320-7D9F-46D3-9015-F0039BCC25EA}">
      <dgm:prSet/>
      <dgm:spPr/>
      <dgm:t>
        <a:bodyPr/>
        <a:lstStyle/>
        <a:p>
          <a:pPr latinLnBrk="1"/>
          <a:endParaRPr lang="ko-KR" altLang="en-US"/>
        </a:p>
      </dgm:t>
    </dgm:pt>
    <dgm:pt modelId="{1F1CB7A7-B6BE-484A-A380-62AA3C0FD1F1}">
      <dgm:prSet phldrT="[텍스트]"/>
      <dgm:spPr/>
      <dgm:t>
        <a:bodyPr/>
        <a:lstStyle/>
        <a:p>
          <a:pPr latinLnBrk="1"/>
          <a:r>
            <a:rPr lang="ko-KR" altLang="en-US" dirty="0"/>
            <a:t>본인이 그린 요정에 능력치를 지정하여 판매할 수 있습니다</a:t>
          </a:r>
          <a:r>
            <a:rPr lang="en-US" altLang="ko-KR" dirty="0"/>
            <a:t>.</a:t>
          </a:r>
          <a:endParaRPr lang="ko-KR" altLang="en-US" dirty="0"/>
        </a:p>
      </dgm:t>
    </dgm:pt>
    <dgm:pt modelId="{C2898147-BA9A-4CB4-B3BF-F5DF8658BF35}" type="parTrans" cxnId="{46ADDD96-F9D3-4232-9A2C-F327571E010B}">
      <dgm:prSet/>
      <dgm:spPr/>
      <dgm:t>
        <a:bodyPr/>
        <a:lstStyle/>
        <a:p>
          <a:pPr latinLnBrk="1"/>
          <a:endParaRPr lang="ko-KR" altLang="en-US"/>
        </a:p>
      </dgm:t>
    </dgm:pt>
    <dgm:pt modelId="{24C80A8E-60D7-4BDA-BA45-54A5E6E33365}" type="sibTrans" cxnId="{46ADDD96-F9D3-4232-9A2C-F327571E010B}">
      <dgm:prSet/>
      <dgm:spPr/>
      <dgm:t>
        <a:bodyPr/>
        <a:lstStyle/>
        <a:p>
          <a:pPr latinLnBrk="1"/>
          <a:endParaRPr lang="ko-KR" altLang="en-US"/>
        </a:p>
      </dgm:t>
    </dgm:pt>
    <dgm:pt modelId="{50ED893E-9015-4DC1-A280-BDDFD19DA65B}" type="pres">
      <dgm:prSet presAssocID="{5F4F697F-3792-4602-A1ED-5359346878AC}" presName="Name0" presStyleCnt="0">
        <dgm:presLayoutVars>
          <dgm:dir/>
          <dgm:animLvl val="lvl"/>
          <dgm:resizeHandles val="exact"/>
        </dgm:presLayoutVars>
      </dgm:prSet>
      <dgm:spPr/>
    </dgm:pt>
    <dgm:pt modelId="{28BC2457-CC96-40AD-854B-40BFE517E092}" type="pres">
      <dgm:prSet presAssocID="{7385388E-E0BE-43B1-A1DF-C1D116C73E58}" presName="composite" presStyleCnt="0"/>
      <dgm:spPr/>
    </dgm:pt>
    <dgm:pt modelId="{8EECB3CA-5C89-465B-AD93-41ADDBCADA38}" type="pres">
      <dgm:prSet presAssocID="{7385388E-E0BE-43B1-A1DF-C1D116C73E5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E25FF0D-1C6C-4FFD-9939-A65E32D2561B}" type="pres">
      <dgm:prSet presAssocID="{7385388E-E0BE-43B1-A1DF-C1D116C73E58}" presName="desTx" presStyleLbl="alignAccFollowNode1" presStyleIdx="0" presStyleCnt="2">
        <dgm:presLayoutVars>
          <dgm:bulletEnabled val="1"/>
        </dgm:presLayoutVars>
      </dgm:prSet>
      <dgm:spPr/>
    </dgm:pt>
    <dgm:pt modelId="{342FAB61-C887-4306-9309-0C615329A8A9}" type="pres">
      <dgm:prSet presAssocID="{59E2608A-8055-45B6-92AF-86FDFD11F238}" presName="space" presStyleCnt="0"/>
      <dgm:spPr/>
    </dgm:pt>
    <dgm:pt modelId="{23CD5212-0133-4760-8698-799605E52F22}" type="pres">
      <dgm:prSet presAssocID="{C8A81488-463E-4C06-ADCC-BB60E9783628}" presName="composite" presStyleCnt="0"/>
      <dgm:spPr/>
    </dgm:pt>
    <dgm:pt modelId="{BED6E21A-40B8-41F6-9127-8D7F2E32FF8C}" type="pres">
      <dgm:prSet presAssocID="{C8A81488-463E-4C06-ADCC-BB60E978362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90A19C7-8B0C-4AA4-B508-C052A15F513E}" type="pres">
      <dgm:prSet presAssocID="{C8A81488-463E-4C06-ADCC-BB60E978362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B146D11-16F9-4BB5-83EC-7FF346D3371F}" type="presOf" srcId="{5F4F697F-3792-4602-A1ED-5359346878AC}" destId="{50ED893E-9015-4DC1-A280-BDDFD19DA65B}" srcOrd="0" destOrd="0" presId="urn:microsoft.com/office/officeart/2005/8/layout/hList1"/>
    <dgm:cxn modelId="{BECF2320-7D9F-46D3-9015-F0039BCC25EA}" srcId="{C8A81488-463E-4C06-ADCC-BB60E9783628}" destId="{31DBD481-AA47-44B8-B74C-B58D5626F708}" srcOrd="0" destOrd="0" parTransId="{93A8A55E-12A4-4163-9F60-81216B727F71}" sibTransId="{24C0715A-8F99-427E-B7D4-9EDFCD9A51A1}"/>
    <dgm:cxn modelId="{1A65B433-8767-47DF-BC04-F94BD1ADF5DC}" srcId="{7385388E-E0BE-43B1-A1DF-C1D116C73E58}" destId="{9D84288D-C5DB-4513-89E2-CF30B0BFA72B}" srcOrd="0" destOrd="0" parTransId="{765533EA-EDA5-47EA-8102-069763E4D02B}" sibTransId="{4E7AD712-D3EC-4D98-A65C-DDDA7F2025F2}"/>
    <dgm:cxn modelId="{3FD4093F-F9B5-4ECD-89E3-9DA7D991919A}" srcId="{5F4F697F-3792-4602-A1ED-5359346878AC}" destId="{7385388E-E0BE-43B1-A1DF-C1D116C73E58}" srcOrd="0" destOrd="0" parTransId="{D705F9C0-01FF-4A20-B809-40FED5F95079}" sibTransId="{59E2608A-8055-45B6-92AF-86FDFD11F238}"/>
    <dgm:cxn modelId="{F457AE7D-1B06-488F-BD41-D581985BBAB8}" srcId="{5F4F697F-3792-4602-A1ED-5359346878AC}" destId="{C8A81488-463E-4C06-ADCC-BB60E9783628}" srcOrd="1" destOrd="0" parTransId="{C504A93B-7081-4918-BC46-D6ED9C2400FE}" sibTransId="{275EC7F4-0C7D-4ECC-82BD-3D2433EC82A7}"/>
    <dgm:cxn modelId="{E030FD80-1CF5-4E05-A81D-E7FDDD2A24B8}" type="presOf" srcId="{CD5D45C5-40F6-416A-8F43-EAC1C218FFE9}" destId="{9E25FF0D-1C6C-4FFD-9939-A65E32D2561B}" srcOrd="0" destOrd="1" presId="urn:microsoft.com/office/officeart/2005/8/layout/hList1"/>
    <dgm:cxn modelId="{C7AB2387-F8FC-4E16-86E7-C48546C8996A}" type="presOf" srcId="{31DBD481-AA47-44B8-B74C-B58D5626F708}" destId="{990A19C7-8B0C-4AA4-B508-C052A15F513E}" srcOrd="0" destOrd="0" presId="urn:microsoft.com/office/officeart/2005/8/layout/hList1"/>
    <dgm:cxn modelId="{46ADDD96-F9D3-4232-9A2C-F327571E010B}" srcId="{C8A81488-463E-4C06-ADCC-BB60E9783628}" destId="{1F1CB7A7-B6BE-484A-A380-62AA3C0FD1F1}" srcOrd="1" destOrd="0" parTransId="{C2898147-BA9A-4CB4-B3BF-F5DF8658BF35}" sibTransId="{24C80A8E-60D7-4BDA-BA45-54A5E6E33365}"/>
    <dgm:cxn modelId="{AEDB2FA3-7181-4902-8606-76297357848D}" type="presOf" srcId="{C8A81488-463E-4C06-ADCC-BB60E9783628}" destId="{BED6E21A-40B8-41F6-9127-8D7F2E32FF8C}" srcOrd="0" destOrd="0" presId="urn:microsoft.com/office/officeart/2005/8/layout/hList1"/>
    <dgm:cxn modelId="{8E300CAE-E803-4A8F-BCB3-83EEF3891F92}" srcId="{7385388E-E0BE-43B1-A1DF-C1D116C73E58}" destId="{CD5D45C5-40F6-416A-8F43-EAC1C218FFE9}" srcOrd="1" destOrd="0" parTransId="{A9E51C5C-DF5C-4994-8B13-3B221A45F901}" sibTransId="{03C532B6-9E54-4F89-9F29-BD7E18E2F9EF}"/>
    <dgm:cxn modelId="{56E2B6B8-DBE1-4F4F-9140-3DA762930875}" type="presOf" srcId="{7385388E-E0BE-43B1-A1DF-C1D116C73E58}" destId="{8EECB3CA-5C89-465B-AD93-41ADDBCADA38}" srcOrd="0" destOrd="0" presId="urn:microsoft.com/office/officeart/2005/8/layout/hList1"/>
    <dgm:cxn modelId="{C71852CD-1971-4953-900F-6F4E0BF521D4}" type="presOf" srcId="{1F1CB7A7-B6BE-484A-A380-62AA3C0FD1F1}" destId="{990A19C7-8B0C-4AA4-B508-C052A15F513E}" srcOrd="0" destOrd="1" presId="urn:microsoft.com/office/officeart/2005/8/layout/hList1"/>
    <dgm:cxn modelId="{F46E36E2-D801-41D1-AC84-0D799EE26140}" type="presOf" srcId="{9D84288D-C5DB-4513-89E2-CF30B0BFA72B}" destId="{9E25FF0D-1C6C-4FFD-9939-A65E32D2561B}" srcOrd="0" destOrd="0" presId="urn:microsoft.com/office/officeart/2005/8/layout/hList1"/>
    <dgm:cxn modelId="{5ACA2A2E-DEEF-43F5-8462-83CB0CA6E4DE}" type="presParOf" srcId="{50ED893E-9015-4DC1-A280-BDDFD19DA65B}" destId="{28BC2457-CC96-40AD-854B-40BFE517E092}" srcOrd="0" destOrd="0" presId="urn:microsoft.com/office/officeart/2005/8/layout/hList1"/>
    <dgm:cxn modelId="{EAB3CB25-959B-4473-90E6-8D0206C883F7}" type="presParOf" srcId="{28BC2457-CC96-40AD-854B-40BFE517E092}" destId="{8EECB3CA-5C89-465B-AD93-41ADDBCADA38}" srcOrd="0" destOrd="0" presId="urn:microsoft.com/office/officeart/2005/8/layout/hList1"/>
    <dgm:cxn modelId="{6DF97A44-3660-47C7-898F-C9BB983355F6}" type="presParOf" srcId="{28BC2457-CC96-40AD-854B-40BFE517E092}" destId="{9E25FF0D-1C6C-4FFD-9939-A65E32D2561B}" srcOrd="1" destOrd="0" presId="urn:microsoft.com/office/officeart/2005/8/layout/hList1"/>
    <dgm:cxn modelId="{E0F522BE-D278-4FC5-819B-BB95F9A9963D}" type="presParOf" srcId="{50ED893E-9015-4DC1-A280-BDDFD19DA65B}" destId="{342FAB61-C887-4306-9309-0C615329A8A9}" srcOrd="1" destOrd="0" presId="urn:microsoft.com/office/officeart/2005/8/layout/hList1"/>
    <dgm:cxn modelId="{71905294-28B7-4A65-BC0E-D38925BC01D5}" type="presParOf" srcId="{50ED893E-9015-4DC1-A280-BDDFD19DA65B}" destId="{23CD5212-0133-4760-8698-799605E52F22}" srcOrd="2" destOrd="0" presId="urn:microsoft.com/office/officeart/2005/8/layout/hList1"/>
    <dgm:cxn modelId="{063435FF-6935-48D5-B035-7D8B52DA470C}" type="presParOf" srcId="{23CD5212-0133-4760-8698-799605E52F22}" destId="{BED6E21A-40B8-41F6-9127-8D7F2E32FF8C}" srcOrd="0" destOrd="0" presId="urn:microsoft.com/office/officeart/2005/8/layout/hList1"/>
    <dgm:cxn modelId="{0E049FE5-F73B-437B-90A9-012913F24263}" type="presParOf" srcId="{23CD5212-0133-4760-8698-799605E52F22}" destId="{990A19C7-8B0C-4AA4-B508-C052A15F513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4F697F-3792-4602-A1ED-5359346878A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385388E-E0BE-43B1-A1DF-C1D116C73E58}">
      <dgm:prSet phldrT="[텍스트]"/>
      <dgm:spPr/>
      <dgm:t>
        <a:bodyPr/>
        <a:lstStyle/>
        <a:p>
          <a:pPr latinLnBrk="1"/>
          <a:r>
            <a:rPr lang="ko-KR" altLang="en-US" dirty="0"/>
            <a:t>요정 원본</a:t>
          </a:r>
        </a:p>
      </dgm:t>
    </dgm:pt>
    <dgm:pt modelId="{D705F9C0-01FF-4A20-B809-40FED5F95079}" type="parTrans" cxnId="{3FD4093F-F9B5-4ECD-89E3-9DA7D991919A}">
      <dgm:prSet/>
      <dgm:spPr/>
      <dgm:t>
        <a:bodyPr/>
        <a:lstStyle/>
        <a:p>
          <a:pPr latinLnBrk="1"/>
          <a:endParaRPr lang="ko-KR" altLang="en-US"/>
        </a:p>
      </dgm:t>
    </dgm:pt>
    <dgm:pt modelId="{59E2608A-8055-45B6-92AF-86FDFD11F238}" type="sibTrans" cxnId="{3FD4093F-F9B5-4ECD-89E3-9DA7D991919A}">
      <dgm:prSet/>
      <dgm:spPr/>
      <dgm:t>
        <a:bodyPr/>
        <a:lstStyle/>
        <a:p>
          <a:pPr latinLnBrk="1"/>
          <a:endParaRPr lang="ko-KR" altLang="en-US"/>
        </a:p>
      </dgm:t>
    </dgm:pt>
    <dgm:pt modelId="{9D84288D-C5DB-4513-89E2-CF30B0BFA72B}">
      <dgm:prSet phldrT="[텍스트]"/>
      <dgm:spPr/>
      <dgm:t>
        <a:bodyPr/>
        <a:lstStyle/>
        <a:p>
          <a:pPr latinLnBrk="1"/>
          <a:r>
            <a:rPr lang="ko-KR" altLang="en-US" dirty="0"/>
            <a:t>디자이너가 설계한 요정 원본입니다</a:t>
          </a:r>
          <a:r>
            <a:rPr lang="en-US" altLang="ko-KR" dirty="0"/>
            <a:t>.</a:t>
          </a:r>
          <a:endParaRPr lang="ko-KR" altLang="en-US" dirty="0"/>
        </a:p>
      </dgm:t>
    </dgm:pt>
    <dgm:pt modelId="{765533EA-EDA5-47EA-8102-069763E4D02B}" type="parTrans" cxnId="{1A65B433-8767-47DF-BC04-F94BD1ADF5DC}">
      <dgm:prSet/>
      <dgm:spPr/>
      <dgm:t>
        <a:bodyPr/>
        <a:lstStyle/>
        <a:p>
          <a:pPr latinLnBrk="1"/>
          <a:endParaRPr lang="ko-KR" altLang="en-US"/>
        </a:p>
      </dgm:t>
    </dgm:pt>
    <dgm:pt modelId="{4E7AD712-D3EC-4D98-A65C-DDDA7F2025F2}" type="sibTrans" cxnId="{1A65B433-8767-47DF-BC04-F94BD1ADF5DC}">
      <dgm:prSet/>
      <dgm:spPr/>
      <dgm:t>
        <a:bodyPr/>
        <a:lstStyle/>
        <a:p>
          <a:pPr latinLnBrk="1"/>
          <a:endParaRPr lang="ko-KR" altLang="en-US"/>
        </a:p>
      </dgm:t>
    </dgm:pt>
    <dgm:pt modelId="{C8A81488-463E-4C06-ADCC-BB60E9783628}">
      <dgm:prSet phldrT="[텍스트]"/>
      <dgm:spPr/>
      <dgm:t>
        <a:bodyPr/>
        <a:lstStyle/>
        <a:p>
          <a:pPr latinLnBrk="1"/>
          <a:r>
            <a:rPr lang="ko-KR" altLang="en-US" dirty="0"/>
            <a:t>요정</a:t>
          </a:r>
        </a:p>
      </dgm:t>
    </dgm:pt>
    <dgm:pt modelId="{C504A93B-7081-4918-BC46-D6ED9C2400FE}" type="parTrans" cxnId="{F457AE7D-1B06-488F-BD41-D581985BBAB8}">
      <dgm:prSet/>
      <dgm:spPr/>
      <dgm:t>
        <a:bodyPr/>
        <a:lstStyle/>
        <a:p>
          <a:pPr latinLnBrk="1"/>
          <a:endParaRPr lang="ko-KR" altLang="en-US"/>
        </a:p>
      </dgm:t>
    </dgm:pt>
    <dgm:pt modelId="{275EC7F4-0C7D-4ECC-82BD-3D2433EC82A7}" type="sibTrans" cxnId="{F457AE7D-1B06-488F-BD41-D581985BBAB8}">
      <dgm:prSet/>
      <dgm:spPr/>
      <dgm:t>
        <a:bodyPr/>
        <a:lstStyle/>
        <a:p>
          <a:pPr latinLnBrk="1"/>
          <a:endParaRPr lang="ko-KR" altLang="en-US"/>
        </a:p>
      </dgm:t>
    </dgm:pt>
    <dgm:pt modelId="{31DBD481-AA47-44B8-B74C-B58D5626F708}">
      <dgm:prSet phldrT="[텍스트]"/>
      <dgm:spPr/>
      <dgm:t>
        <a:bodyPr/>
        <a:lstStyle/>
        <a:p>
          <a:pPr latinLnBrk="1"/>
          <a:r>
            <a:rPr lang="ko-KR" altLang="en-US" dirty="0"/>
            <a:t>요정을 그리는 사람</a:t>
          </a:r>
        </a:p>
      </dgm:t>
    </dgm:pt>
    <dgm:pt modelId="{93A8A55E-12A4-4163-9F60-81216B727F71}" type="parTrans" cxnId="{BECF2320-7D9F-46D3-9015-F0039BCC25EA}">
      <dgm:prSet/>
      <dgm:spPr/>
      <dgm:t>
        <a:bodyPr/>
        <a:lstStyle/>
        <a:p>
          <a:pPr latinLnBrk="1"/>
          <a:endParaRPr lang="ko-KR" altLang="en-US"/>
        </a:p>
      </dgm:t>
    </dgm:pt>
    <dgm:pt modelId="{24C0715A-8F99-427E-B7D4-9EDFCD9A51A1}" type="sibTrans" cxnId="{BECF2320-7D9F-46D3-9015-F0039BCC25EA}">
      <dgm:prSet/>
      <dgm:spPr/>
      <dgm:t>
        <a:bodyPr/>
        <a:lstStyle/>
        <a:p>
          <a:pPr latinLnBrk="1"/>
          <a:endParaRPr lang="ko-KR" altLang="en-US"/>
        </a:p>
      </dgm:t>
    </dgm:pt>
    <dgm:pt modelId="{1F1CB7A7-B6BE-484A-A380-62AA3C0FD1F1}">
      <dgm:prSet phldrT="[텍스트]"/>
      <dgm:spPr/>
      <dgm:t>
        <a:bodyPr/>
        <a:lstStyle/>
        <a:p>
          <a:pPr latinLnBrk="1"/>
          <a:r>
            <a:rPr lang="ko-KR" altLang="en-US" dirty="0"/>
            <a:t>요정 원본을 복제하여 실제로 블록체인 상에 기록됩니다</a:t>
          </a:r>
          <a:r>
            <a:rPr lang="en-US" altLang="ko-KR" dirty="0"/>
            <a:t>.</a:t>
          </a:r>
          <a:endParaRPr lang="ko-KR" altLang="en-US" dirty="0"/>
        </a:p>
      </dgm:t>
    </dgm:pt>
    <dgm:pt modelId="{C2898147-BA9A-4CB4-B3BF-F5DF8658BF35}" type="parTrans" cxnId="{46ADDD96-F9D3-4232-9A2C-F327571E010B}">
      <dgm:prSet/>
      <dgm:spPr/>
      <dgm:t>
        <a:bodyPr/>
        <a:lstStyle/>
        <a:p>
          <a:pPr latinLnBrk="1"/>
          <a:endParaRPr lang="ko-KR" altLang="en-US"/>
        </a:p>
      </dgm:t>
    </dgm:pt>
    <dgm:pt modelId="{24C80A8E-60D7-4BDA-BA45-54A5E6E33365}" type="sibTrans" cxnId="{46ADDD96-F9D3-4232-9A2C-F327571E010B}">
      <dgm:prSet/>
      <dgm:spPr/>
      <dgm:t>
        <a:bodyPr/>
        <a:lstStyle/>
        <a:p>
          <a:pPr latinLnBrk="1"/>
          <a:endParaRPr lang="ko-KR" altLang="en-US"/>
        </a:p>
      </dgm:t>
    </dgm:pt>
    <dgm:pt modelId="{7F0AAB13-FAC7-441A-AAFE-EDD1AFC7A732}">
      <dgm:prSet phldrT="[텍스트]"/>
      <dgm:spPr/>
      <dgm:t>
        <a:bodyPr/>
        <a:lstStyle/>
        <a:p>
          <a:pPr latinLnBrk="1"/>
          <a:r>
            <a:rPr lang="ko-KR" altLang="en-US" dirty="0"/>
            <a:t>생성시간을 기준으로 성장합니다</a:t>
          </a:r>
          <a:r>
            <a:rPr lang="en-US" altLang="ko-KR" dirty="0"/>
            <a:t>.</a:t>
          </a:r>
          <a:endParaRPr lang="ko-KR" altLang="en-US" dirty="0"/>
        </a:p>
      </dgm:t>
    </dgm:pt>
    <dgm:pt modelId="{9B0B4A29-D5B1-48AC-889D-AA6EDE407598}" type="parTrans" cxnId="{19D5E540-7CCA-4B27-9D79-6FC552F1DE1F}">
      <dgm:prSet/>
      <dgm:spPr/>
      <dgm:t>
        <a:bodyPr/>
        <a:lstStyle/>
        <a:p>
          <a:pPr latinLnBrk="1"/>
          <a:endParaRPr lang="ko-KR" altLang="en-US"/>
        </a:p>
      </dgm:t>
    </dgm:pt>
    <dgm:pt modelId="{3091C975-2FA4-43FD-B02F-E63FFBE7939D}" type="sibTrans" cxnId="{19D5E540-7CCA-4B27-9D79-6FC552F1DE1F}">
      <dgm:prSet/>
      <dgm:spPr/>
      <dgm:t>
        <a:bodyPr/>
        <a:lstStyle/>
        <a:p>
          <a:pPr latinLnBrk="1"/>
          <a:endParaRPr lang="ko-KR" altLang="en-US"/>
        </a:p>
      </dgm:t>
    </dgm:pt>
    <dgm:pt modelId="{50ED893E-9015-4DC1-A280-BDDFD19DA65B}" type="pres">
      <dgm:prSet presAssocID="{5F4F697F-3792-4602-A1ED-5359346878AC}" presName="Name0" presStyleCnt="0">
        <dgm:presLayoutVars>
          <dgm:dir/>
          <dgm:animLvl val="lvl"/>
          <dgm:resizeHandles val="exact"/>
        </dgm:presLayoutVars>
      </dgm:prSet>
      <dgm:spPr/>
    </dgm:pt>
    <dgm:pt modelId="{28BC2457-CC96-40AD-854B-40BFE517E092}" type="pres">
      <dgm:prSet presAssocID="{7385388E-E0BE-43B1-A1DF-C1D116C73E58}" presName="composite" presStyleCnt="0"/>
      <dgm:spPr/>
    </dgm:pt>
    <dgm:pt modelId="{8EECB3CA-5C89-465B-AD93-41ADDBCADA38}" type="pres">
      <dgm:prSet presAssocID="{7385388E-E0BE-43B1-A1DF-C1D116C73E5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E25FF0D-1C6C-4FFD-9939-A65E32D2561B}" type="pres">
      <dgm:prSet presAssocID="{7385388E-E0BE-43B1-A1DF-C1D116C73E58}" presName="desTx" presStyleLbl="alignAccFollowNode1" presStyleIdx="0" presStyleCnt="2">
        <dgm:presLayoutVars>
          <dgm:bulletEnabled val="1"/>
        </dgm:presLayoutVars>
      </dgm:prSet>
      <dgm:spPr/>
    </dgm:pt>
    <dgm:pt modelId="{342FAB61-C887-4306-9309-0C615329A8A9}" type="pres">
      <dgm:prSet presAssocID="{59E2608A-8055-45B6-92AF-86FDFD11F238}" presName="space" presStyleCnt="0"/>
      <dgm:spPr/>
    </dgm:pt>
    <dgm:pt modelId="{23CD5212-0133-4760-8698-799605E52F22}" type="pres">
      <dgm:prSet presAssocID="{C8A81488-463E-4C06-ADCC-BB60E9783628}" presName="composite" presStyleCnt="0"/>
      <dgm:spPr/>
    </dgm:pt>
    <dgm:pt modelId="{BED6E21A-40B8-41F6-9127-8D7F2E32FF8C}" type="pres">
      <dgm:prSet presAssocID="{C8A81488-463E-4C06-ADCC-BB60E978362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90A19C7-8B0C-4AA4-B508-C052A15F513E}" type="pres">
      <dgm:prSet presAssocID="{C8A81488-463E-4C06-ADCC-BB60E978362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B146D11-16F9-4BB5-83EC-7FF346D3371F}" type="presOf" srcId="{5F4F697F-3792-4602-A1ED-5359346878AC}" destId="{50ED893E-9015-4DC1-A280-BDDFD19DA65B}" srcOrd="0" destOrd="0" presId="urn:microsoft.com/office/officeart/2005/8/layout/hList1"/>
    <dgm:cxn modelId="{BECF2320-7D9F-46D3-9015-F0039BCC25EA}" srcId="{C8A81488-463E-4C06-ADCC-BB60E9783628}" destId="{31DBD481-AA47-44B8-B74C-B58D5626F708}" srcOrd="0" destOrd="0" parTransId="{93A8A55E-12A4-4163-9F60-81216B727F71}" sibTransId="{24C0715A-8F99-427E-B7D4-9EDFCD9A51A1}"/>
    <dgm:cxn modelId="{1A65B433-8767-47DF-BC04-F94BD1ADF5DC}" srcId="{7385388E-E0BE-43B1-A1DF-C1D116C73E58}" destId="{9D84288D-C5DB-4513-89E2-CF30B0BFA72B}" srcOrd="0" destOrd="0" parTransId="{765533EA-EDA5-47EA-8102-069763E4D02B}" sibTransId="{4E7AD712-D3EC-4D98-A65C-DDDA7F2025F2}"/>
    <dgm:cxn modelId="{3FD4093F-F9B5-4ECD-89E3-9DA7D991919A}" srcId="{5F4F697F-3792-4602-A1ED-5359346878AC}" destId="{7385388E-E0BE-43B1-A1DF-C1D116C73E58}" srcOrd="0" destOrd="0" parTransId="{D705F9C0-01FF-4A20-B809-40FED5F95079}" sibTransId="{59E2608A-8055-45B6-92AF-86FDFD11F238}"/>
    <dgm:cxn modelId="{19D5E540-7CCA-4B27-9D79-6FC552F1DE1F}" srcId="{C8A81488-463E-4C06-ADCC-BB60E9783628}" destId="{7F0AAB13-FAC7-441A-AAFE-EDD1AFC7A732}" srcOrd="2" destOrd="0" parTransId="{9B0B4A29-D5B1-48AC-889D-AA6EDE407598}" sibTransId="{3091C975-2FA4-43FD-B02F-E63FFBE7939D}"/>
    <dgm:cxn modelId="{558A4D6E-3D9B-4630-8B86-674EBDDAC3A7}" type="presOf" srcId="{7F0AAB13-FAC7-441A-AAFE-EDD1AFC7A732}" destId="{990A19C7-8B0C-4AA4-B508-C052A15F513E}" srcOrd="0" destOrd="2" presId="urn:microsoft.com/office/officeart/2005/8/layout/hList1"/>
    <dgm:cxn modelId="{F457AE7D-1B06-488F-BD41-D581985BBAB8}" srcId="{5F4F697F-3792-4602-A1ED-5359346878AC}" destId="{C8A81488-463E-4C06-ADCC-BB60E9783628}" srcOrd="1" destOrd="0" parTransId="{C504A93B-7081-4918-BC46-D6ED9C2400FE}" sibTransId="{275EC7F4-0C7D-4ECC-82BD-3D2433EC82A7}"/>
    <dgm:cxn modelId="{C7AB2387-F8FC-4E16-86E7-C48546C8996A}" type="presOf" srcId="{31DBD481-AA47-44B8-B74C-B58D5626F708}" destId="{990A19C7-8B0C-4AA4-B508-C052A15F513E}" srcOrd="0" destOrd="0" presId="urn:microsoft.com/office/officeart/2005/8/layout/hList1"/>
    <dgm:cxn modelId="{46ADDD96-F9D3-4232-9A2C-F327571E010B}" srcId="{C8A81488-463E-4C06-ADCC-BB60E9783628}" destId="{1F1CB7A7-B6BE-484A-A380-62AA3C0FD1F1}" srcOrd="1" destOrd="0" parTransId="{C2898147-BA9A-4CB4-B3BF-F5DF8658BF35}" sibTransId="{24C80A8E-60D7-4BDA-BA45-54A5E6E33365}"/>
    <dgm:cxn modelId="{AEDB2FA3-7181-4902-8606-76297357848D}" type="presOf" srcId="{C8A81488-463E-4C06-ADCC-BB60E9783628}" destId="{BED6E21A-40B8-41F6-9127-8D7F2E32FF8C}" srcOrd="0" destOrd="0" presId="urn:microsoft.com/office/officeart/2005/8/layout/hList1"/>
    <dgm:cxn modelId="{56E2B6B8-DBE1-4F4F-9140-3DA762930875}" type="presOf" srcId="{7385388E-E0BE-43B1-A1DF-C1D116C73E58}" destId="{8EECB3CA-5C89-465B-AD93-41ADDBCADA38}" srcOrd="0" destOrd="0" presId="urn:microsoft.com/office/officeart/2005/8/layout/hList1"/>
    <dgm:cxn modelId="{4AAD54C7-A2F1-4934-9A55-E5F1DE6D5AB9}" type="presOf" srcId="{9D84288D-C5DB-4513-89E2-CF30B0BFA72B}" destId="{9E25FF0D-1C6C-4FFD-9939-A65E32D2561B}" srcOrd="0" destOrd="0" presId="urn:microsoft.com/office/officeart/2005/8/layout/hList1"/>
    <dgm:cxn modelId="{C71852CD-1971-4953-900F-6F4E0BF521D4}" type="presOf" srcId="{1F1CB7A7-B6BE-484A-A380-62AA3C0FD1F1}" destId="{990A19C7-8B0C-4AA4-B508-C052A15F513E}" srcOrd="0" destOrd="1" presId="urn:microsoft.com/office/officeart/2005/8/layout/hList1"/>
    <dgm:cxn modelId="{5ACA2A2E-DEEF-43F5-8462-83CB0CA6E4DE}" type="presParOf" srcId="{50ED893E-9015-4DC1-A280-BDDFD19DA65B}" destId="{28BC2457-CC96-40AD-854B-40BFE517E092}" srcOrd="0" destOrd="0" presId="urn:microsoft.com/office/officeart/2005/8/layout/hList1"/>
    <dgm:cxn modelId="{EAB3CB25-959B-4473-90E6-8D0206C883F7}" type="presParOf" srcId="{28BC2457-CC96-40AD-854B-40BFE517E092}" destId="{8EECB3CA-5C89-465B-AD93-41ADDBCADA38}" srcOrd="0" destOrd="0" presId="urn:microsoft.com/office/officeart/2005/8/layout/hList1"/>
    <dgm:cxn modelId="{6DF97A44-3660-47C7-898F-C9BB983355F6}" type="presParOf" srcId="{28BC2457-CC96-40AD-854B-40BFE517E092}" destId="{9E25FF0D-1C6C-4FFD-9939-A65E32D2561B}" srcOrd="1" destOrd="0" presId="urn:microsoft.com/office/officeart/2005/8/layout/hList1"/>
    <dgm:cxn modelId="{E0F522BE-D278-4FC5-819B-BB95F9A9963D}" type="presParOf" srcId="{50ED893E-9015-4DC1-A280-BDDFD19DA65B}" destId="{342FAB61-C887-4306-9309-0C615329A8A9}" srcOrd="1" destOrd="0" presId="urn:microsoft.com/office/officeart/2005/8/layout/hList1"/>
    <dgm:cxn modelId="{71905294-28B7-4A65-BC0E-D38925BC01D5}" type="presParOf" srcId="{50ED893E-9015-4DC1-A280-BDDFD19DA65B}" destId="{23CD5212-0133-4760-8698-799605E52F22}" srcOrd="2" destOrd="0" presId="urn:microsoft.com/office/officeart/2005/8/layout/hList1"/>
    <dgm:cxn modelId="{063435FF-6935-48D5-B035-7D8B52DA470C}" type="presParOf" srcId="{23CD5212-0133-4760-8698-799605E52F22}" destId="{BED6E21A-40B8-41F6-9127-8D7F2E32FF8C}" srcOrd="0" destOrd="0" presId="urn:microsoft.com/office/officeart/2005/8/layout/hList1"/>
    <dgm:cxn modelId="{0E049FE5-F73B-437B-90A9-012913F24263}" type="presParOf" srcId="{23CD5212-0133-4760-8698-799605E52F22}" destId="{990A19C7-8B0C-4AA4-B508-C052A15F513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CB3CA-5C89-465B-AD93-41ADDBCADA38}">
      <dsp:nvSpPr>
        <dsp:cNvPr id="0" name=""/>
        <dsp:cNvSpPr/>
      </dsp:nvSpPr>
      <dsp:spPr>
        <a:xfrm>
          <a:off x="39" y="135558"/>
          <a:ext cx="3798093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/>
            <a:t>소유주</a:t>
          </a:r>
        </a:p>
      </dsp:txBody>
      <dsp:txXfrm>
        <a:off x="39" y="135558"/>
        <a:ext cx="3798093" cy="892800"/>
      </dsp:txXfrm>
    </dsp:sp>
    <dsp:sp modelId="{9E25FF0D-1C6C-4FFD-9939-A65E32D2561B}">
      <dsp:nvSpPr>
        <dsp:cNvPr id="0" name=""/>
        <dsp:cNvSpPr/>
      </dsp:nvSpPr>
      <dsp:spPr>
        <a:xfrm>
          <a:off x="39" y="1028358"/>
          <a:ext cx="3798093" cy="4254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3100" kern="1200" dirty="0" err="1"/>
            <a:t>이더리움으로</a:t>
          </a:r>
          <a:r>
            <a:rPr lang="ko-KR" altLang="en-US" sz="3100" kern="1200" dirty="0"/>
            <a:t> 요정을 구매하고 성장시키는 사람</a:t>
          </a:r>
        </a:p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3100" kern="1200" dirty="0"/>
            <a:t>성장시킨 요정을 소유주들 끼리 거래할 수 있습니다</a:t>
          </a:r>
          <a:r>
            <a:rPr lang="en-US" altLang="ko-KR" sz="3100" kern="1200" dirty="0"/>
            <a:t>.</a:t>
          </a:r>
          <a:endParaRPr lang="ko-KR" altLang="en-US" sz="3100" kern="1200" dirty="0"/>
        </a:p>
      </dsp:txBody>
      <dsp:txXfrm>
        <a:off x="39" y="1028358"/>
        <a:ext cx="3798093" cy="4254750"/>
      </dsp:txXfrm>
    </dsp:sp>
    <dsp:sp modelId="{BED6E21A-40B8-41F6-9127-8D7F2E32FF8C}">
      <dsp:nvSpPr>
        <dsp:cNvPr id="0" name=""/>
        <dsp:cNvSpPr/>
      </dsp:nvSpPr>
      <dsp:spPr>
        <a:xfrm>
          <a:off x="4329866" y="135558"/>
          <a:ext cx="3798093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/>
            <a:t>디자이너</a:t>
          </a:r>
        </a:p>
      </dsp:txBody>
      <dsp:txXfrm>
        <a:off x="4329866" y="135558"/>
        <a:ext cx="3798093" cy="892800"/>
      </dsp:txXfrm>
    </dsp:sp>
    <dsp:sp modelId="{990A19C7-8B0C-4AA4-B508-C052A15F513E}">
      <dsp:nvSpPr>
        <dsp:cNvPr id="0" name=""/>
        <dsp:cNvSpPr/>
      </dsp:nvSpPr>
      <dsp:spPr>
        <a:xfrm>
          <a:off x="4329866" y="1028358"/>
          <a:ext cx="3798093" cy="4254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3100" kern="1200" dirty="0"/>
            <a:t>요정을 그리는 사람</a:t>
          </a:r>
        </a:p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3100" kern="1200" dirty="0"/>
            <a:t>본인이 그린 요정에 능력치를 지정하여 판매할 수 있습니다</a:t>
          </a:r>
          <a:r>
            <a:rPr lang="en-US" altLang="ko-KR" sz="3100" kern="1200" dirty="0"/>
            <a:t>.</a:t>
          </a:r>
          <a:endParaRPr lang="ko-KR" altLang="en-US" sz="3100" kern="1200" dirty="0"/>
        </a:p>
      </dsp:txBody>
      <dsp:txXfrm>
        <a:off x="4329866" y="1028358"/>
        <a:ext cx="3798093" cy="4254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CB3CA-5C89-465B-AD93-41ADDBCADA38}">
      <dsp:nvSpPr>
        <dsp:cNvPr id="0" name=""/>
        <dsp:cNvSpPr/>
      </dsp:nvSpPr>
      <dsp:spPr>
        <a:xfrm>
          <a:off x="39" y="338997"/>
          <a:ext cx="3798093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요정 원본</a:t>
          </a:r>
        </a:p>
      </dsp:txBody>
      <dsp:txXfrm>
        <a:off x="39" y="338997"/>
        <a:ext cx="3798093" cy="806400"/>
      </dsp:txXfrm>
    </dsp:sp>
    <dsp:sp modelId="{9E25FF0D-1C6C-4FFD-9939-A65E32D2561B}">
      <dsp:nvSpPr>
        <dsp:cNvPr id="0" name=""/>
        <dsp:cNvSpPr/>
      </dsp:nvSpPr>
      <dsp:spPr>
        <a:xfrm>
          <a:off x="39" y="1145397"/>
          <a:ext cx="3798093" cy="39342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/>
            <a:t>디자이너가 설계한 요정 원본입니다</a:t>
          </a:r>
          <a:r>
            <a:rPr lang="en-US" altLang="ko-KR" sz="2800" kern="1200" dirty="0"/>
            <a:t>.</a:t>
          </a:r>
          <a:endParaRPr lang="ko-KR" altLang="en-US" sz="2800" kern="1200" dirty="0"/>
        </a:p>
      </dsp:txBody>
      <dsp:txXfrm>
        <a:off x="39" y="1145397"/>
        <a:ext cx="3798093" cy="3934271"/>
      </dsp:txXfrm>
    </dsp:sp>
    <dsp:sp modelId="{BED6E21A-40B8-41F6-9127-8D7F2E32FF8C}">
      <dsp:nvSpPr>
        <dsp:cNvPr id="0" name=""/>
        <dsp:cNvSpPr/>
      </dsp:nvSpPr>
      <dsp:spPr>
        <a:xfrm>
          <a:off x="4329866" y="338997"/>
          <a:ext cx="3798093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요정</a:t>
          </a:r>
        </a:p>
      </dsp:txBody>
      <dsp:txXfrm>
        <a:off x="4329866" y="338997"/>
        <a:ext cx="3798093" cy="806400"/>
      </dsp:txXfrm>
    </dsp:sp>
    <dsp:sp modelId="{990A19C7-8B0C-4AA4-B508-C052A15F513E}">
      <dsp:nvSpPr>
        <dsp:cNvPr id="0" name=""/>
        <dsp:cNvSpPr/>
      </dsp:nvSpPr>
      <dsp:spPr>
        <a:xfrm>
          <a:off x="4329866" y="1145397"/>
          <a:ext cx="3798093" cy="39342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/>
            <a:t>요정을 그리는 사람</a:t>
          </a: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/>
            <a:t>요정 원본을 복제하여 실제로 블록체인 상에 기록됩니다</a:t>
          </a:r>
          <a:r>
            <a:rPr lang="en-US" altLang="ko-KR" sz="2800" kern="1200" dirty="0"/>
            <a:t>.</a:t>
          </a:r>
          <a:endParaRPr lang="ko-KR" altLang="en-US" sz="2800" kern="1200" dirty="0"/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/>
            <a:t>생성시간을 기준으로 성장합니다</a:t>
          </a:r>
          <a:r>
            <a:rPr lang="en-US" altLang="ko-KR" sz="2800" kern="1200" dirty="0"/>
            <a:t>.</a:t>
          </a:r>
          <a:endParaRPr lang="ko-KR" altLang="en-US" sz="2800" kern="1200" dirty="0"/>
        </a:p>
      </dsp:txBody>
      <dsp:txXfrm>
        <a:off x="4329866" y="1145397"/>
        <a:ext cx="3798093" cy="39342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D91E0-60C8-476A-9A8B-71F201A14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109C3-7A8B-4BA8-89E5-EB10F01EA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727F2C-CD3A-4EAA-9068-1BE648BB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02CE80-8B09-4598-9862-E3FE11703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08A7DA-229C-427A-B581-AA39BC21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30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CE1BB-8114-4686-B504-339BC089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130703-CBA6-4C89-84BC-DA38258F0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E546D8-672D-44F9-96C1-19EBDD2B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82DE8-39B4-419D-A13F-7D705C46C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2DF008-E948-4D99-A646-73F586BE9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68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C0AA67-7A71-458B-92D3-D818BC9D1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E0E1F9-ED7A-4AFA-A9A1-F17EC41FA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7105D-2238-4126-AC3A-DB004B06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6D5D3-33D4-4CDF-81C5-530A2C50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6DF85A-2E15-46BF-9A98-86D8F321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67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F3425-BE42-4CD2-ABC7-9A2A8FE5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813BD4-0470-4D1E-B2E0-E4309FB7A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2D46E7-28FB-4365-B929-BC705BC9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025A44-3EAF-4B22-AB2E-BDFB67C4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C617A-5370-475E-9F5A-054A2162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5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670BE-D7AE-4AB4-BC0E-438C94328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7928-ECEE-4E0E-B2E0-74BF4E1F0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B7620-7189-46ED-A643-60CB9D60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6D8650-3F72-4898-8A4D-B7174321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6B940-9E1A-494F-995A-8BD0D3DA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0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4F523-64AA-4320-BDF3-C927059D7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1B5A7-B52C-43B3-9A34-3CAAF622F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409C28-C035-42BA-97DB-1B83CAB6E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B23FF-D60B-4BB5-9FAD-77A94D72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536C3-EF71-4D67-B90A-731279C2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B97493-5E41-4935-9319-BF8BA024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17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EBD65-F15B-4DE2-AD96-7BB2CCF72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11C96E-85EB-4D06-BCB7-901B0264B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0D80B8-2D1B-45A1-821E-A6B843832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7F914F-9C83-4CF3-85C9-75754B6A1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E03DFC-E487-42E2-B2D8-0762D39A0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2BFB33-D6A2-4921-9E59-0092413D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8629FC-F38E-4E50-BB0D-6A5214EC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63EB6E-E2B7-4ED2-9517-A06F07C2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32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30BC1-5B45-46A2-BFCB-0984F8E9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6B957D-FF0A-4FBE-9D8A-8A05A609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220588-681D-4901-91C3-3DA5809ED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D2C6F2-2BAC-449E-A5B7-A34C7D11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0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2F8CE9-EB85-4F78-905D-B3BDC5A3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8AAA6A-1278-43FB-8248-E34D24A7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37102A-D3C8-4683-A6A0-8565B06D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8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DC8C1-E412-4CF9-B372-1CC4F7747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B44AB-8FAF-42EF-B432-E4ACB38F8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D5CA3D-8F34-4B58-8EB9-5BED4820C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00444F-E766-42F8-AE50-3F683C244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C2584-8CAD-4E9F-B1E2-2D07DF0A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1B2EF1-E7CE-4A70-86B6-F8BA559A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01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B87C9-9E8D-4775-A631-681C90FB2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DDB2E-4A23-4E99-88C9-B4D415EDE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4EBD3E-1990-455C-9CD1-7F3FF2C64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4EDEEB-7C03-4608-A051-F80246D3E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A972F1-7BA9-4DA6-982A-72F1D2EF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53998-5277-4775-911B-20264CAB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8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204DBD-C1A2-44DE-8FFC-24B46F03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DAD324-1FE1-4752-AB07-FE17F049C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FDE7D-BF2F-4EF8-9509-6D66F84DD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0F3F0-72E3-429E-A2B0-1A9E939BF784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F3FD8-AA1E-4D98-94CD-657C21227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D3FC71-A38F-4EFB-9ADB-4F95EC7CA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26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813B1-406C-479C-B81C-FC27C1C196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Ether Fairy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761AB7-3A24-4BBB-84B1-B6FD46218B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이더리움기반</a:t>
            </a:r>
            <a:r>
              <a:rPr lang="ko-KR" altLang="en-US" dirty="0"/>
              <a:t> 요정 거래 플랫폼</a:t>
            </a:r>
          </a:p>
        </p:txBody>
      </p:sp>
    </p:spTree>
    <p:extLst>
      <p:ext uri="{BB962C8B-B14F-4D97-AF65-F5344CB8AC3E}">
        <p14:creationId xmlns:p14="http://schemas.microsoft.com/office/powerpoint/2010/main" val="401102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F0C6FE0F-07E5-41FB-86C3-942A7D06D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5927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812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45A0BAFB-71F7-4D71-9CA2-69E223176F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053704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741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9CC9C-6EED-45D6-9797-E4234DB3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요정의 </a:t>
            </a:r>
            <a:r>
              <a:rPr lang="en-US" altLang="ko-KR" dirty="0"/>
              <a:t>11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431F2-2322-4305-9A57-4EA55232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체력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5)</a:t>
            </a:r>
          </a:p>
          <a:p>
            <a:r>
              <a:rPr lang="ko-KR" altLang="en-US" dirty="0"/>
              <a:t>공격력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5)</a:t>
            </a:r>
          </a:p>
          <a:p>
            <a:r>
              <a:rPr lang="ko-KR" altLang="en-US" dirty="0"/>
              <a:t>방어력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5)</a:t>
            </a:r>
          </a:p>
          <a:p>
            <a:r>
              <a:rPr lang="ko-KR" altLang="en-US" dirty="0"/>
              <a:t>민첩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0)</a:t>
            </a:r>
          </a:p>
          <a:p>
            <a:r>
              <a:rPr lang="ko-KR" altLang="en-US" dirty="0"/>
              <a:t>회피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0)</a:t>
            </a:r>
          </a:p>
          <a:p>
            <a:r>
              <a:rPr lang="ko-KR" altLang="en-US" dirty="0"/>
              <a:t>불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0)</a:t>
            </a:r>
          </a:p>
          <a:p>
            <a:r>
              <a:rPr lang="ko-KR" altLang="en-US" dirty="0"/>
              <a:t>물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0)</a:t>
            </a:r>
          </a:p>
          <a:p>
            <a:r>
              <a:rPr lang="ko-KR" altLang="en-US" dirty="0"/>
              <a:t>바람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0)</a:t>
            </a:r>
          </a:p>
          <a:p>
            <a:r>
              <a:rPr lang="ko-KR" altLang="en-US" dirty="0"/>
              <a:t>대지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0)</a:t>
            </a:r>
          </a:p>
          <a:p>
            <a:r>
              <a:rPr lang="ko-KR" altLang="en-US" dirty="0"/>
              <a:t>빛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0)</a:t>
            </a:r>
          </a:p>
          <a:p>
            <a:r>
              <a:rPr lang="ko-KR" altLang="en-US" dirty="0"/>
              <a:t>어둠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0)</a:t>
            </a:r>
          </a:p>
        </p:txBody>
      </p:sp>
      <p:pic>
        <p:nvPicPr>
          <p:cNvPr id="1026" name="Picture 2" descr="http://localhost:8415/EtherFairy/R/properties.png?version=V1529130056626">
            <a:extLst>
              <a:ext uri="{FF2B5EF4-FFF2-40B4-BE49-F238E27FC236}">
                <a16:creationId xmlns:a16="http://schemas.microsoft.com/office/drawing/2014/main" id="{39AC68FB-8AE2-4D62-A4C6-45301D2E7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10" y="3597676"/>
            <a:ext cx="2648505" cy="264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25B125-5F99-4B8D-A2AA-77F85E083A29}"/>
              </a:ext>
            </a:extLst>
          </p:cNvPr>
          <p:cNvSpPr txBox="1"/>
          <p:nvPr/>
        </p:nvSpPr>
        <p:spPr>
          <a:xfrm>
            <a:off x="4545367" y="1640959"/>
            <a:ext cx="517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레벨 업을 할 때 마다 모든 속성이 </a:t>
            </a:r>
            <a:r>
              <a:rPr lang="en-US" altLang="ko-KR" dirty="0"/>
              <a:t>1</a:t>
            </a:r>
            <a:r>
              <a:rPr lang="ko-KR" altLang="en-US" dirty="0"/>
              <a:t>씩 올라간다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93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415C0-6692-419A-BAAF-F7F2AB91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요정의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98AB0-4F7E-4226-9B22-E9D90BC93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점수</a:t>
            </a:r>
            <a:endParaRPr lang="en-US" altLang="ko-KR" dirty="0"/>
          </a:p>
          <a:p>
            <a:r>
              <a:rPr lang="ko-KR" altLang="en-US" dirty="0"/>
              <a:t>전투 수</a:t>
            </a:r>
            <a:endParaRPr lang="en-US" altLang="ko-KR" dirty="0"/>
          </a:p>
          <a:p>
            <a:r>
              <a:rPr lang="ko-KR" altLang="en-US" dirty="0"/>
              <a:t>승리 수</a:t>
            </a:r>
            <a:endParaRPr lang="en-US" altLang="ko-KR" dirty="0"/>
          </a:p>
          <a:p>
            <a:r>
              <a:rPr lang="ko-KR" altLang="en-US" dirty="0"/>
              <a:t>무승부 수</a:t>
            </a:r>
            <a:endParaRPr lang="en-US" altLang="ko-KR" dirty="0"/>
          </a:p>
          <a:p>
            <a:r>
              <a:rPr lang="ko-KR" altLang="en-US" dirty="0"/>
              <a:t>패배 수</a:t>
            </a:r>
          </a:p>
        </p:txBody>
      </p:sp>
    </p:spTree>
    <p:extLst>
      <p:ext uri="{BB962C8B-B14F-4D97-AF65-F5344CB8AC3E}">
        <p14:creationId xmlns:p14="http://schemas.microsoft.com/office/powerpoint/2010/main" val="2244478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4DB06-EF6A-4593-A877-4EA97F58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점수 별 </a:t>
            </a:r>
            <a:r>
              <a:rPr lang="ko-KR" altLang="en-US" dirty="0" err="1"/>
              <a:t>티어</a:t>
            </a:r>
            <a:r>
              <a:rPr lang="ko-KR" altLang="en-US" dirty="0"/>
              <a:t> 등급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F3C3C-99B3-4FD2-92AA-FC2F2B3EF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0~10 </a:t>
            </a:r>
            <a:r>
              <a:rPr lang="ko-KR" altLang="en-US" dirty="0"/>
              <a:t>새싹</a:t>
            </a:r>
            <a:endParaRPr lang="en-US" altLang="ko-KR" dirty="0"/>
          </a:p>
          <a:p>
            <a:r>
              <a:rPr lang="en-US" altLang="ko-KR" dirty="0"/>
              <a:t>10~20 </a:t>
            </a:r>
            <a:r>
              <a:rPr lang="ko-KR" altLang="en-US" dirty="0"/>
              <a:t>가지</a:t>
            </a:r>
            <a:endParaRPr lang="en-US" altLang="ko-KR" dirty="0"/>
          </a:p>
          <a:p>
            <a:r>
              <a:rPr lang="en-US" altLang="ko-KR" dirty="0"/>
              <a:t>20~30 </a:t>
            </a:r>
            <a:r>
              <a:rPr lang="ko-KR" altLang="en-US" dirty="0"/>
              <a:t>나무</a:t>
            </a:r>
            <a:endParaRPr lang="en-US" altLang="ko-KR" dirty="0"/>
          </a:p>
          <a:p>
            <a:r>
              <a:rPr lang="en-US" altLang="ko-KR" dirty="0"/>
              <a:t>30~40 </a:t>
            </a:r>
            <a:r>
              <a:rPr lang="ko-KR" altLang="en-US" dirty="0"/>
              <a:t>에메랄드</a:t>
            </a:r>
            <a:endParaRPr lang="en-US" altLang="ko-KR" dirty="0"/>
          </a:p>
          <a:p>
            <a:r>
              <a:rPr lang="en-US" altLang="ko-KR" dirty="0"/>
              <a:t>40~50 </a:t>
            </a:r>
            <a:r>
              <a:rPr lang="ko-KR" altLang="en-US" dirty="0"/>
              <a:t>사파이어</a:t>
            </a:r>
            <a:endParaRPr lang="en-US" altLang="ko-KR" dirty="0"/>
          </a:p>
          <a:p>
            <a:r>
              <a:rPr lang="en-US" altLang="ko-KR" dirty="0"/>
              <a:t>50~60 </a:t>
            </a:r>
            <a:r>
              <a:rPr lang="ko-KR" altLang="en-US" dirty="0"/>
              <a:t>자수정</a:t>
            </a:r>
            <a:endParaRPr lang="en-US" altLang="ko-KR" dirty="0"/>
          </a:p>
          <a:p>
            <a:r>
              <a:rPr lang="en-US" altLang="ko-KR" dirty="0"/>
              <a:t>60~70 </a:t>
            </a:r>
            <a:r>
              <a:rPr lang="ko-KR" altLang="en-US" dirty="0"/>
              <a:t>루비</a:t>
            </a:r>
            <a:endParaRPr lang="en-US" altLang="ko-KR" dirty="0"/>
          </a:p>
          <a:p>
            <a:r>
              <a:rPr lang="en-US" altLang="ko-KR" dirty="0"/>
              <a:t>70~80 </a:t>
            </a:r>
            <a:r>
              <a:rPr lang="ko-KR" altLang="en-US" dirty="0"/>
              <a:t>황금</a:t>
            </a:r>
            <a:endParaRPr lang="en-US" altLang="ko-KR" dirty="0"/>
          </a:p>
          <a:p>
            <a:r>
              <a:rPr lang="en-US" altLang="ko-KR" dirty="0"/>
              <a:t>80~ </a:t>
            </a:r>
            <a:r>
              <a:rPr lang="ko-KR" altLang="en-US" dirty="0"/>
              <a:t>다이아몬드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774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84D31-589A-4B41-B33B-7F9D1D64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디자이너가 요정을 만드는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C7315-3193-4E27-AD21-D162210FE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이미지를 업로드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요정의 </a:t>
            </a:r>
            <a:r>
              <a:rPr lang="en-US" altLang="ko-KR" dirty="0"/>
              <a:t>11 </a:t>
            </a:r>
            <a:r>
              <a:rPr lang="ko-KR" altLang="en-US" dirty="0"/>
              <a:t>성장 속성을 지정한다</a:t>
            </a:r>
            <a:r>
              <a:rPr lang="en-US" altLang="ko-KR" dirty="0"/>
              <a:t>. (</a:t>
            </a:r>
            <a:r>
              <a:rPr lang="ko-KR" altLang="en-US" dirty="0"/>
              <a:t>속성 포인트 기본 </a:t>
            </a:r>
            <a:r>
              <a:rPr lang="en-US" altLang="ko-KR" dirty="0"/>
              <a:t>5)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기본적으로 요정이 레벨 업을 하면 모든 속성이 </a:t>
            </a:r>
            <a:r>
              <a:rPr lang="en-US" altLang="ko-KR" dirty="0"/>
              <a:t>1</a:t>
            </a:r>
            <a:r>
              <a:rPr lang="ko-KR" altLang="en-US" dirty="0"/>
              <a:t>씩 올라간다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그러나 디자이너가 성장 속성을 지정하면</a:t>
            </a:r>
            <a:r>
              <a:rPr lang="en-US" altLang="ko-KR" dirty="0"/>
              <a:t>, </a:t>
            </a:r>
            <a:r>
              <a:rPr lang="ko-KR" altLang="en-US" dirty="0"/>
              <a:t>레벨 업 시 그만큼 더 올라간다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가격 중 디자이너가 받는 가격은 최소 </a:t>
            </a:r>
            <a:r>
              <a:rPr lang="en-US" altLang="ko-KR" dirty="0"/>
              <a:t>90%</a:t>
            </a:r>
            <a:r>
              <a:rPr lang="ko-KR" altLang="en-US" dirty="0"/>
              <a:t>에서</a:t>
            </a:r>
            <a:r>
              <a:rPr lang="en-US" altLang="ko-KR" dirty="0"/>
              <a:t>, </a:t>
            </a:r>
            <a:r>
              <a:rPr lang="ko-KR" altLang="en-US" dirty="0"/>
              <a:t>최저 </a:t>
            </a:r>
            <a:r>
              <a:rPr lang="en-US" altLang="ko-KR" dirty="0"/>
              <a:t>10%</a:t>
            </a:r>
            <a:r>
              <a:rPr lang="ko-KR" altLang="en-US" dirty="0"/>
              <a:t>로 이루어진다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디자이너가 속성 포인트 </a:t>
            </a:r>
            <a:r>
              <a:rPr lang="en-US" altLang="ko-KR" dirty="0"/>
              <a:t>1 </a:t>
            </a:r>
            <a:r>
              <a:rPr lang="ko-KR" altLang="en-US" dirty="0"/>
              <a:t>마다 </a:t>
            </a:r>
            <a:r>
              <a:rPr lang="en-US" altLang="ko-KR" dirty="0"/>
              <a:t>2%</a:t>
            </a:r>
            <a:r>
              <a:rPr lang="ko-KR" altLang="en-US" dirty="0"/>
              <a:t>의 가격을 교환할 수 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속성 포인트는 최대 </a:t>
            </a:r>
            <a:r>
              <a:rPr lang="en-US" altLang="ko-KR" dirty="0"/>
              <a:t>45</a:t>
            </a:r>
            <a:r>
              <a:rPr lang="ko-KR" altLang="en-US" dirty="0"/>
              <a:t>를 지정할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732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241</Words>
  <Application>Microsoft Office PowerPoint</Application>
  <PresentationFormat>와이드스크린</PresentationFormat>
  <Paragraphs>50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Ether Fairy</vt:lpstr>
      <vt:lpstr>PowerPoint 프레젠테이션</vt:lpstr>
      <vt:lpstr>PowerPoint 프레젠테이션</vt:lpstr>
      <vt:lpstr>요정의 11속성</vt:lpstr>
      <vt:lpstr>요정의 데이터</vt:lpstr>
      <vt:lpstr>점수 별 티어 등급</vt:lpstr>
      <vt:lpstr>디자이너가 요정을 만드는 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 Fairy</dc:title>
  <dc:creator>YJ</dc:creator>
  <cp:lastModifiedBy>YJ</cp:lastModifiedBy>
  <cp:revision>42</cp:revision>
  <dcterms:created xsi:type="dcterms:W3CDTF">2018-06-16T06:24:45Z</dcterms:created>
  <dcterms:modified xsi:type="dcterms:W3CDTF">2018-06-19T18:45:33Z</dcterms:modified>
</cp:coreProperties>
</file>