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FD807A-F1B5-48AC-AA9B-28F70D4CF3D6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903B4C79-AB09-4C6E-922C-9B7076141F34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디자이너</a:t>
          </a:r>
        </a:p>
      </dgm:t>
    </dgm:pt>
    <dgm:pt modelId="{3728249D-0368-49B1-B93B-40894142B1BE}" type="par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358C407-89EE-4DE2-8FF9-9D730A1D0738}" type="sib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64119E6-A1BE-4510-817A-1DFB146EBD39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회사</a:t>
          </a:r>
        </a:p>
      </dgm:t>
    </dgm:pt>
    <dgm:pt modelId="{E1BF03F5-6D5C-4B56-8C69-BC95AB56D4DF}" type="par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CE0FDB7-254E-44DE-B02B-9E934369240D}" type="sib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F35B7EA5-77E3-4F77-8EA1-BC64019374AA}" type="pres">
      <dgm:prSet presAssocID="{44FD807A-F1B5-48AC-AA9B-28F70D4CF3D6}" presName="compositeShape" presStyleCnt="0">
        <dgm:presLayoutVars>
          <dgm:chMax val="7"/>
          <dgm:dir/>
          <dgm:resizeHandles val="exact"/>
        </dgm:presLayoutVars>
      </dgm:prSet>
      <dgm:spPr/>
    </dgm:pt>
    <dgm:pt modelId="{24880E2A-BBA1-4F7E-B7E6-B7E5B305D21B}" type="pres">
      <dgm:prSet presAssocID="{44FD807A-F1B5-48AC-AA9B-28F70D4CF3D6}" presName="wedge1" presStyleLbl="node1" presStyleIdx="0" presStyleCnt="2"/>
      <dgm:spPr/>
    </dgm:pt>
    <dgm:pt modelId="{B4E77A65-72BD-4C08-AE56-2A55F3BC1BB3}" type="pres">
      <dgm:prSet presAssocID="{44FD807A-F1B5-48AC-AA9B-28F70D4CF3D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623ADD0-5CBF-4640-B845-BC8AA97DD3C5}" type="pres">
      <dgm:prSet presAssocID="{44FD807A-F1B5-48AC-AA9B-28F70D4CF3D6}" presName="wedge2" presStyleLbl="node1" presStyleIdx="1" presStyleCnt="2"/>
      <dgm:spPr/>
    </dgm:pt>
    <dgm:pt modelId="{38E41AC6-41AB-4A00-9D31-5D4A63BB68F6}" type="pres">
      <dgm:prSet presAssocID="{44FD807A-F1B5-48AC-AA9B-28F70D4CF3D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F757B28-EFBC-4A42-9E7C-3FA97C21D05A}" srcId="{44FD807A-F1B5-48AC-AA9B-28F70D4CF3D6}" destId="{164119E6-A1BE-4510-817A-1DFB146EBD39}" srcOrd="1" destOrd="0" parTransId="{E1BF03F5-6D5C-4B56-8C69-BC95AB56D4DF}" sibTransId="{5CE0FDB7-254E-44DE-B02B-9E934369240D}"/>
    <dgm:cxn modelId="{E0443D30-8AA6-44F7-A095-713ADBE8E2B5}" type="presOf" srcId="{44FD807A-F1B5-48AC-AA9B-28F70D4CF3D6}" destId="{F35B7EA5-77E3-4F77-8EA1-BC64019374AA}" srcOrd="0" destOrd="0" presId="urn:microsoft.com/office/officeart/2005/8/layout/chart3"/>
    <dgm:cxn modelId="{06FA5448-881F-4242-9051-54F9EEDECD24}" type="presOf" srcId="{164119E6-A1BE-4510-817A-1DFB146EBD39}" destId="{38E41AC6-41AB-4A00-9D31-5D4A63BB68F6}" srcOrd="1" destOrd="0" presId="urn:microsoft.com/office/officeart/2005/8/layout/chart3"/>
    <dgm:cxn modelId="{779BB068-1F8B-47E5-A6D3-A6144E1839CB}" type="presOf" srcId="{164119E6-A1BE-4510-817A-1DFB146EBD39}" destId="{0623ADD0-5CBF-4640-B845-BC8AA97DD3C5}" srcOrd="0" destOrd="0" presId="urn:microsoft.com/office/officeart/2005/8/layout/chart3"/>
    <dgm:cxn modelId="{78A5C09F-7C5A-4496-A581-0137113A8AF4}" srcId="{44FD807A-F1B5-48AC-AA9B-28F70D4CF3D6}" destId="{903B4C79-AB09-4C6E-922C-9B7076141F34}" srcOrd="0" destOrd="0" parTransId="{3728249D-0368-49B1-B93B-40894142B1BE}" sibTransId="{1358C407-89EE-4DE2-8FF9-9D730A1D0738}"/>
    <dgm:cxn modelId="{1D66C7A7-7676-4250-A8FF-7257F3057B72}" type="presOf" srcId="{903B4C79-AB09-4C6E-922C-9B7076141F34}" destId="{B4E77A65-72BD-4C08-AE56-2A55F3BC1BB3}" srcOrd="1" destOrd="0" presId="urn:microsoft.com/office/officeart/2005/8/layout/chart3"/>
    <dgm:cxn modelId="{304E3AA8-D858-48EE-9E38-C373FA5A5033}" type="presOf" srcId="{903B4C79-AB09-4C6E-922C-9B7076141F34}" destId="{24880E2A-BBA1-4F7E-B7E6-B7E5B305D21B}" srcOrd="0" destOrd="0" presId="urn:microsoft.com/office/officeart/2005/8/layout/chart3"/>
    <dgm:cxn modelId="{638EC678-1634-4CD3-9C55-9CCF73912420}" type="presParOf" srcId="{F35B7EA5-77E3-4F77-8EA1-BC64019374AA}" destId="{24880E2A-BBA1-4F7E-B7E6-B7E5B305D21B}" srcOrd="0" destOrd="0" presId="urn:microsoft.com/office/officeart/2005/8/layout/chart3"/>
    <dgm:cxn modelId="{B0BE36B5-4E22-494C-8DC1-525B6FFFD11C}" type="presParOf" srcId="{F35B7EA5-77E3-4F77-8EA1-BC64019374AA}" destId="{B4E77A65-72BD-4C08-AE56-2A55F3BC1BB3}" srcOrd="1" destOrd="0" presId="urn:microsoft.com/office/officeart/2005/8/layout/chart3"/>
    <dgm:cxn modelId="{BB7EAE78-5105-4882-82E9-DB7EE0054BB1}" type="presParOf" srcId="{F35B7EA5-77E3-4F77-8EA1-BC64019374AA}" destId="{0623ADD0-5CBF-4640-B845-BC8AA97DD3C5}" srcOrd="2" destOrd="0" presId="urn:microsoft.com/office/officeart/2005/8/layout/chart3"/>
    <dgm:cxn modelId="{584D8837-97C1-419E-B1E4-69EF937B6EE0}" type="presParOf" srcId="{F35B7EA5-77E3-4F77-8EA1-BC64019374AA}" destId="{38E41AC6-41AB-4A00-9D31-5D4A63BB68F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0E2A-BBA1-4F7E-B7E6-B7E5B305D21B}">
      <dsp:nvSpPr>
        <dsp:cNvPr id="0" name=""/>
        <dsp:cNvSpPr/>
      </dsp:nvSpPr>
      <dsp:spPr>
        <a:xfrm>
          <a:off x="557744" y="392748"/>
          <a:ext cx="4123855" cy="4123855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디자이너</a:t>
          </a:r>
        </a:p>
      </dsp:txBody>
      <dsp:txXfrm>
        <a:off x="2619672" y="1006417"/>
        <a:ext cx="1448258" cy="2896517"/>
      </dsp:txXfrm>
    </dsp:sp>
    <dsp:sp modelId="{0623ADD0-5CBF-4640-B845-BC8AA97DD3C5}">
      <dsp:nvSpPr>
        <dsp:cNvPr id="0" name=""/>
        <dsp:cNvSpPr/>
      </dsp:nvSpPr>
      <dsp:spPr>
        <a:xfrm>
          <a:off x="459557" y="392748"/>
          <a:ext cx="4123855" cy="412385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회사</a:t>
          </a:r>
        </a:p>
      </dsp:txBody>
      <dsp:txXfrm>
        <a:off x="1048679" y="1006417"/>
        <a:ext cx="1448258" cy="289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756" y="4631848"/>
            <a:ext cx="9144000" cy="1655762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기반 요정 거래 플랫폼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0B8B-CE99-4C84-A47D-B759D7D4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25" y="1101952"/>
            <a:ext cx="7382433" cy="29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2920752" y="2168371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3337997" y="4612734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3835341" y="402145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4496533" y="409459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3296576" y="5391263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 품질 개선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불법 행위 차단 </a:t>
            </a:r>
            <a:r>
              <a:rPr lang="en-US" altLang="ko-KR" sz="1400" dirty="0"/>
              <a:t>(</a:t>
            </a:r>
            <a:r>
              <a:rPr lang="ko-KR" altLang="en-US" sz="1400" dirty="0"/>
              <a:t>저작권 위반 행위</a:t>
            </a:r>
            <a:r>
              <a:rPr lang="en-US" altLang="ko-KR" sz="1400" dirty="0"/>
              <a:t>, </a:t>
            </a:r>
            <a:r>
              <a:rPr lang="ko-KR" altLang="en-US" sz="1400" dirty="0"/>
              <a:t>성인물 등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</a:t>
            </a:r>
            <a:r>
              <a:rPr lang="en-US" altLang="ko-KR" sz="1400" dirty="0"/>
              <a:t> </a:t>
            </a:r>
            <a:r>
              <a:rPr lang="ko-KR" altLang="en-US" sz="1400" dirty="0"/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05" y="40748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3337997" y="833713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구매자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요정 소유주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6464419" y="2728607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6464419" y="3439645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이미지 디자인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5480487" y="873944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구매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5886632" y="2668207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69" y="2910306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5797118" y="231347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3995142" y="1553487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06" y="1606876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4629700" y="162620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3293903" y="1555190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067" y="1608579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C1769-D91D-43C9-9718-CF33D03E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3EC5A-5FAB-4881-A34E-94C63F57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요정 판매분 </a:t>
            </a:r>
            <a:r>
              <a:rPr lang="en-US" altLang="ko-KR" sz="2400" dirty="0"/>
              <a:t>ETH 0.001 (5</a:t>
            </a:r>
            <a:r>
              <a:rPr lang="ko-KR" altLang="en-US" sz="2400" dirty="0"/>
              <a:t>천원 상당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유저간 거래 분의 </a:t>
            </a:r>
            <a:r>
              <a:rPr lang="en-US" altLang="ko-KR" sz="2400" dirty="0"/>
              <a:t>10%</a:t>
            </a:r>
          </a:p>
          <a:p>
            <a:r>
              <a:rPr lang="ko-KR" altLang="en-US" sz="2400" dirty="0"/>
              <a:t>요정은 돈을 내고 성장 가능</a:t>
            </a:r>
            <a:endParaRPr lang="en-US" altLang="ko-KR" sz="2400" dirty="0"/>
          </a:p>
          <a:p>
            <a:r>
              <a:rPr lang="ko-KR" altLang="en-US" sz="2400" dirty="0"/>
              <a:t>레벨 업 당 가격 </a:t>
            </a:r>
            <a:r>
              <a:rPr lang="en-US" altLang="ko-KR" sz="2400" dirty="0"/>
              <a:t>(Level</a:t>
            </a:r>
            <a:r>
              <a:rPr lang="ko-KR" altLang="en-US" sz="2400" dirty="0"/>
              <a:t> </a:t>
            </a:r>
            <a:r>
              <a:rPr lang="en-US" altLang="ko-KR" sz="2400" dirty="0"/>
              <a:t>*</a:t>
            </a:r>
            <a:r>
              <a:rPr lang="ko-KR" altLang="en-US" sz="2400" dirty="0"/>
              <a:t> </a:t>
            </a:r>
            <a:r>
              <a:rPr lang="en-US" altLang="ko-KR" sz="2400" dirty="0"/>
              <a:t>ETH 0.0002)</a:t>
            </a:r>
          </a:p>
          <a:p>
            <a:r>
              <a:rPr lang="ko-KR" altLang="en-US" sz="2400" dirty="0"/>
              <a:t>레벨 별 수치 </a:t>
            </a:r>
            <a:r>
              <a:rPr lang="en-US" altLang="ko-KR" sz="2400" dirty="0"/>
              <a:t>1</a:t>
            </a:r>
            <a:r>
              <a:rPr lang="ko-KR" altLang="en-US" sz="2400" dirty="0"/>
              <a:t>업 당 가격 </a:t>
            </a:r>
            <a:r>
              <a:rPr lang="en-US" altLang="ko-KR" sz="2400" dirty="0"/>
              <a:t>ETH 0.01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4E033BB-8614-4856-905F-882FFFE42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148890"/>
              </p:ext>
            </p:extLst>
          </p:nvPr>
        </p:nvGraphicFramePr>
        <p:xfrm>
          <a:off x="6568489" y="905522"/>
          <a:ext cx="5141158" cy="490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A67934-CD5D-4766-926F-2FED3F06BF8F}"/>
              </a:ext>
            </a:extLst>
          </p:cNvPr>
          <p:cNvSpPr txBox="1"/>
          <p:nvPr/>
        </p:nvSpPr>
        <p:spPr>
          <a:xfrm>
            <a:off x="6568489" y="5814874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회사와 디자이너는 수익을 </a:t>
            </a:r>
            <a:r>
              <a:rPr lang="en-US" altLang="ko-KR" dirty="0"/>
              <a:t>5:5</a:t>
            </a:r>
            <a:r>
              <a:rPr lang="ko-KR" altLang="en-US" dirty="0"/>
              <a:t>로 나눠 갖습니다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스마트 계약에 의해 자동으로 분배가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3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요정 디자인 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31650" y="1162975"/>
            <a:ext cx="2343705" cy="378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879542" y="1162975"/>
            <a:ext cx="5264458" cy="3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879542" y="1591493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이름은 이 요정을 구매한 소유자가 요정의 이름을 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디자이너는 요정의 이름이 아닌 요정의 종류의 이름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화염요정</a:t>
            </a:r>
            <a:r>
              <a:rPr lang="en-US" altLang="ko-KR" dirty="0"/>
              <a:t>)</a:t>
            </a:r>
            <a:r>
              <a:rPr lang="ko-KR" altLang="en-US" dirty="0"/>
              <a:t>을 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879542" y="3429000"/>
            <a:ext cx="4598633" cy="219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능력치 포인트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4A0A-6020-4741-869D-5BF43E82F490}"/>
              </a:ext>
            </a:extLst>
          </p:cNvPr>
          <p:cNvSpPr txBox="1"/>
          <p:nvPr/>
        </p:nvSpPr>
        <p:spPr>
          <a:xfrm>
            <a:off x="3790590" y="2505670"/>
            <a:ext cx="10453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능력치 상승을 위해 </a:t>
            </a:r>
            <a:r>
              <a:rPr lang="en-US" altLang="ko-KR" dirty="0"/>
              <a:t>Fairy Root</a:t>
            </a:r>
            <a:r>
              <a:rPr lang="ko-KR" altLang="en-US" dirty="0"/>
              <a:t>에 지급할 수익률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Fairy Root</a:t>
            </a:r>
            <a:r>
              <a:rPr lang="ko-KR" altLang="en-US" dirty="0"/>
              <a:t>에 많은 수익률을 지급할수록 요정에 부여하는 능력치 포인트를 많이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6485322" y="35121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능력치 포인트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235921" y="5165578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096000" y="5058277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FD36FA-84C3-4928-983D-FEA87E3EEFBE}"/>
              </a:ext>
            </a:extLst>
          </p:cNvPr>
          <p:cNvCxnSpPr/>
          <p:nvPr/>
        </p:nvCxnSpPr>
        <p:spPr>
          <a:xfrm>
            <a:off x="5268326" y="2958618"/>
            <a:ext cx="19917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34643BD-594D-4C16-90F1-081B639FF4BB}"/>
              </a:ext>
            </a:extLst>
          </p:cNvPr>
          <p:cNvSpPr/>
          <p:nvPr/>
        </p:nvSpPr>
        <p:spPr>
          <a:xfrm>
            <a:off x="6128405" y="2851317"/>
            <a:ext cx="208230" cy="20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2577249" y="3094704"/>
            <a:ext cx="2942375" cy="1683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중앙화 영역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디자이너의 회원 가입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원형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6089995" y="3094704"/>
            <a:ext cx="2984627" cy="16839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탈중앙화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소유주의 지갑 등록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구매 및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거래</a:t>
            </a:r>
            <a:endParaRPr lang="ko-KR" altLang="en-US" dirty="0"/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63" y="1612567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11" y="1483190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3453561" y="25991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6554436" y="259757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네트워크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423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  <vt:lpstr>요정 디자인 폼</vt:lpstr>
      <vt:lpstr>PowerPoint 프레젠테이션</vt:lpstr>
      <vt:lpstr>PowerPoint 프레젠테이션</vt:lpstr>
      <vt:lpstr>수익 모델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107</cp:revision>
  <dcterms:created xsi:type="dcterms:W3CDTF">2018-06-16T06:24:45Z</dcterms:created>
  <dcterms:modified xsi:type="dcterms:W3CDTF">2018-07-15T10:02:52Z</dcterms:modified>
</cp:coreProperties>
</file>