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 err="1"/>
            <a:t>이더리움으로</a:t>
          </a:r>
          <a:r>
            <a:rPr lang="ko-KR" altLang="en-US" dirty="0"/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D5D45C5-40F6-416A-8F43-EAC1C218FFE9}">
      <dgm:prSet phldrT="[텍스트]"/>
      <dgm:spPr/>
      <dgm:t>
        <a:bodyPr/>
        <a:lstStyle/>
        <a:p>
          <a:pPr latinLnBrk="1"/>
          <a:r>
            <a:rPr lang="ko-KR" altLang="en-US" dirty="0"/>
            <a:t>성장시킨 요정을 소유주들 끼리 거래할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본인이 그린 요정에 능력치를 지정하여 판매할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/>
            <a:t>디자이너가 설계한 요정 원본입니다</a:t>
          </a:r>
          <a:r>
            <a:rPr lang="en-US" altLang="ko-KR" dirty="0"/>
            <a:t>.</a:t>
          </a:r>
          <a:endParaRPr lang="ko-KR" altLang="en-US" dirty="0"/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요정 원본을 복제하여 실제로 블록체인 상에 기록됩니다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7F0AAB13-FAC7-441A-AAFE-EDD1AFC7A732}">
      <dgm:prSet phldrT="[텍스트]"/>
      <dgm:spPr/>
      <dgm:t>
        <a:bodyPr/>
        <a:lstStyle/>
        <a:p>
          <a:pPr latinLnBrk="1"/>
          <a:r>
            <a:rPr lang="ko-KR" altLang="en-US" dirty="0"/>
            <a:t>생성시간을 기준으로 성장합니다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소유주</a:t>
          </a:r>
        </a:p>
      </dsp:txBody>
      <dsp:txXfrm>
        <a:off x="39" y="135558"/>
        <a:ext cx="3798093" cy="892800"/>
      </dsp:txXfrm>
    </dsp:sp>
    <dsp:sp modelId="{9E25FF0D-1C6C-4FFD-9939-A65E32D2561B}">
      <dsp:nvSpPr>
        <dsp:cNvPr id="0" name=""/>
        <dsp:cNvSpPr/>
      </dsp:nvSpPr>
      <dsp:spPr>
        <a:xfrm>
          <a:off x="39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 err="1"/>
            <a:t>이더리움으로</a:t>
          </a:r>
          <a:r>
            <a:rPr lang="ko-KR" altLang="en-US" sz="3100" kern="1200" dirty="0"/>
            <a:t> 요정을 구매하고 성장시키는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성장시킨 요정을 소유주들 끼리 거래할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39" y="1028358"/>
        <a:ext cx="3798093" cy="4254750"/>
      </dsp:txXfrm>
    </dsp:sp>
    <dsp:sp modelId="{BED6E21A-40B8-41F6-9127-8D7F2E32FF8C}">
      <dsp:nvSpPr>
        <dsp:cNvPr id="0" name=""/>
        <dsp:cNvSpPr/>
      </dsp:nvSpPr>
      <dsp:spPr>
        <a:xfrm>
          <a:off x="4329866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디자이너</a:t>
          </a:r>
        </a:p>
      </dsp:txBody>
      <dsp:txXfrm>
        <a:off x="4329866" y="135558"/>
        <a:ext cx="3798093" cy="892800"/>
      </dsp:txXfrm>
    </dsp:sp>
    <dsp:sp modelId="{990A19C7-8B0C-4AA4-B508-C052A15F513E}">
      <dsp:nvSpPr>
        <dsp:cNvPr id="0" name=""/>
        <dsp:cNvSpPr/>
      </dsp:nvSpPr>
      <dsp:spPr>
        <a:xfrm>
          <a:off x="4329866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요정을 그리는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본인이 그린 요정에 능력치를 지정하여 판매할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4329866" y="1028358"/>
        <a:ext cx="3798093" cy="4254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 원본</a:t>
          </a:r>
        </a:p>
      </dsp:txBody>
      <dsp:txXfrm>
        <a:off x="39" y="338997"/>
        <a:ext cx="3798093" cy="806400"/>
      </dsp:txXfrm>
    </dsp:sp>
    <dsp:sp modelId="{9E25FF0D-1C6C-4FFD-9939-A65E32D2561B}">
      <dsp:nvSpPr>
        <dsp:cNvPr id="0" name=""/>
        <dsp:cNvSpPr/>
      </dsp:nvSpPr>
      <dsp:spPr>
        <a:xfrm>
          <a:off x="39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디자이너가 설계한 요정 원본입니다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39" y="1145397"/>
        <a:ext cx="3798093" cy="3934271"/>
      </dsp:txXfrm>
    </dsp:sp>
    <dsp:sp modelId="{BED6E21A-40B8-41F6-9127-8D7F2E32FF8C}">
      <dsp:nvSpPr>
        <dsp:cNvPr id="0" name=""/>
        <dsp:cNvSpPr/>
      </dsp:nvSpPr>
      <dsp:spPr>
        <a:xfrm>
          <a:off x="4329866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</a:t>
          </a:r>
        </a:p>
      </dsp:txBody>
      <dsp:txXfrm>
        <a:off x="4329866" y="338997"/>
        <a:ext cx="3798093" cy="806400"/>
      </dsp:txXfrm>
    </dsp:sp>
    <dsp:sp modelId="{990A19C7-8B0C-4AA4-B508-C052A15F513E}">
      <dsp:nvSpPr>
        <dsp:cNvPr id="0" name=""/>
        <dsp:cNvSpPr/>
      </dsp:nvSpPr>
      <dsp:spPr>
        <a:xfrm>
          <a:off x="4329866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 원본을 복제하여 실제로 블록체인 상에 기록됩니다</a:t>
          </a:r>
          <a:r>
            <a:rPr lang="en-US" altLang="ko-KR" sz="2800" kern="1200" dirty="0"/>
            <a:t>.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생성시간을 기준으로 성장합니다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4329866" y="1145397"/>
        <a:ext cx="3798093" cy="3934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13B1-406C-479C-B81C-FC27C1C19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Ether Fairy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이더리움기반</a:t>
            </a:r>
            <a:r>
              <a:rPr lang="ko-KR" altLang="en-US" dirty="0"/>
              <a:t> 요정 거래 플랫폼</a:t>
            </a:r>
          </a:p>
        </p:txBody>
      </p:sp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92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537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</a:t>
            </a:r>
            <a:r>
              <a:rPr lang="en-US" altLang="ko-KR" dirty="0"/>
              <a:t>11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방어력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회피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불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바람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대지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빛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어둠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0" y="3597676"/>
            <a:ext cx="2648505" cy="2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4545367" y="1640959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 업을 할 때 마다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endParaRPr lang="en-US" altLang="ko-KR" dirty="0"/>
          </a:p>
          <a:p>
            <a:r>
              <a:rPr lang="ko-KR" altLang="en-US" dirty="0"/>
              <a:t>전투 수</a:t>
            </a:r>
            <a:endParaRPr lang="en-US" altLang="ko-KR" dirty="0"/>
          </a:p>
          <a:p>
            <a:r>
              <a:rPr lang="ko-KR" altLang="en-US" dirty="0"/>
              <a:t>승리 수</a:t>
            </a:r>
            <a:endParaRPr lang="en-US" altLang="ko-KR" dirty="0"/>
          </a:p>
          <a:p>
            <a:r>
              <a:rPr lang="ko-KR" altLang="en-US" dirty="0"/>
              <a:t>무승부 수</a:t>
            </a:r>
            <a:endParaRPr lang="en-US" altLang="ko-KR" dirty="0"/>
          </a:p>
          <a:p>
            <a:r>
              <a:rPr lang="ko-KR" altLang="en-US" dirty="0"/>
              <a:t>패배 수</a:t>
            </a: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DB06-EF6A-4593-A877-4EA97F5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별 </a:t>
            </a:r>
            <a:r>
              <a:rPr lang="ko-KR" altLang="en-US" dirty="0" err="1"/>
              <a:t>티어</a:t>
            </a:r>
            <a:r>
              <a:rPr lang="ko-KR" altLang="en-US" dirty="0"/>
              <a:t> 등급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3C3C-99B3-4FD2-92AA-FC2F2B3E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0~10 </a:t>
            </a:r>
            <a:r>
              <a:rPr lang="ko-KR" altLang="en-US" dirty="0"/>
              <a:t>새싹</a:t>
            </a:r>
            <a:endParaRPr lang="en-US" altLang="ko-KR" dirty="0"/>
          </a:p>
          <a:p>
            <a:r>
              <a:rPr lang="en-US" altLang="ko-KR" dirty="0"/>
              <a:t>10~20 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20~30 </a:t>
            </a:r>
            <a:r>
              <a:rPr lang="ko-KR" altLang="en-US" dirty="0"/>
              <a:t>나무</a:t>
            </a:r>
            <a:endParaRPr lang="en-US" altLang="ko-KR" dirty="0"/>
          </a:p>
          <a:p>
            <a:r>
              <a:rPr lang="en-US" altLang="ko-KR" dirty="0"/>
              <a:t>30~40 </a:t>
            </a:r>
            <a:r>
              <a:rPr lang="ko-KR" altLang="en-US" dirty="0"/>
              <a:t>에메랄드</a:t>
            </a:r>
            <a:endParaRPr lang="en-US" altLang="ko-KR" dirty="0"/>
          </a:p>
          <a:p>
            <a:r>
              <a:rPr lang="en-US" altLang="ko-KR" dirty="0"/>
              <a:t>40~50 </a:t>
            </a:r>
            <a:r>
              <a:rPr lang="ko-KR" altLang="en-US" dirty="0"/>
              <a:t>사파이어</a:t>
            </a:r>
            <a:endParaRPr lang="en-US" altLang="ko-KR" dirty="0"/>
          </a:p>
          <a:p>
            <a:r>
              <a:rPr lang="en-US" altLang="ko-KR" dirty="0"/>
              <a:t>50~60 </a:t>
            </a:r>
            <a:r>
              <a:rPr lang="ko-KR" altLang="en-US" dirty="0"/>
              <a:t>자수정</a:t>
            </a:r>
            <a:endParaRPr lang="en-US" altLang="ko-KR" dirty="0"/>
          </a:p>
          <a:p>
            <a:r>
              <a:rPr lang="en-US" altLang="ko-KR" dirty="0"/>
              <a:t>60~70 </a:t>
            </a:r>
            <a:r>
              <a:rPr lang="ko-KR" altLang="en-US" dirty="0"/>
              <a:t>루비</a:t>
            </a:r>
            <a:endParaRPr lang="en-US" altLang="ko-KR" dirty="0"/>
          </a:p>
          <a:p>
            <a:r>
              <a:rPr lang="en-US" altLang="ko-KR" dirty="0"/>
              <a:t>70~80 </a:t>
            </a:r>
            <a:r>
              <a:rPr lang="ko-KR" altLang="en-US" dirty="0"/>
              <a:t>황금</a:t>
            </a:r>
            <a:endParaRPr lang="en-US" altLang="ko-KR" dirty="0"/>
          </a:p>
          <a:p>
            <a:r>
              <a:rPr lang="en-US" altLang="ko-KR" dirty="0"/>
              <a:t>80~ </a:t>
            </a:r>
            <a:r>
              <a:rPr lang="ko-KR" altLang="en-US" dirty="0"/>
              <a:t>다이아몬드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77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이미지를 업로드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요정의 </a:t>
            </a:r>
            <a:r>
              <a:rPr lang="en-US" altLang="ko-KR" dirty="0"/>
              <a:t>11 </a:t>
            </a:r>
            <a:r>
              <a:rPr lang="ko-KR" altLang="en-US" dirty="0"/>
              <a:t>성장 속성을 지정한다</a:t>
            </a:r>
            <a:r>
              <a:rPr lang="en-US" altLang="ko-KR" dirty="0"/>
              <a:t>. (</a:t>
            </a:r>
            <a:r>
              <a:rPr lang="ko-KR" altLang="en-US" dirty="0"/>
              <a:t>속성 포인트 기본 </a:t>
            </a:r>
            <a:r>
              <a:rPr lang="en-US" altLang="ko-KR" dirty="0"/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기본적으로 요정이 레벨 업을 하면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그러나 디자이너가 성장 속성을 지정하면</a:t>
            </a:r>
            <a:r>
              <a:rPr lang="en-US" altLang="ko-KR" dirty="0"/>
              <a:t>, </a:t>
            </a:r>
            <a:r>
              <a:rPr lang="ko-KR" altLang="en-US" dirty="0"/>
              <a:t>레벨 업 시 그만큼 더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가격 중 디자이너가 받는 가격은 최소 </a:t>
            </a:r>
            <a:r>
              <a:rPr lang="en-US" altLang="ko-KR" dirty="0"/>
              <a:t>90%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최저 </a:t>
            </a:r>
            <a:r>
              <a:rPr lang="en-US" altLang="ko-KR" dirty="0"/>
              <a:t>10%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디자이너가 속성 포인트 </a:t>
            </a:r>
            <a:r>
              <a:rPr lang="en-US" altLang="ko-KR" dirty="0"/>
              <a:t>1 </a:t>
            </a:r>
            <a:r>
              <a:rPr lang="ko-KR" altLang="en-US" dirty="0"/>
              <a:t>마다 </a:t>
            </a:r>
            <a:r>
              <a:rPr lang="en-US" altLang="ko-KR" dirty="0"/>
              <a:t>2%</a:t>
            </a:r>
            <a:r>
              <a:rPr lang="ko-KR" altLang="en-US" dirty="0"/>
              <a:t>의 가격을 교환할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속성 포인트는 최대 </a:t>
            </a:r>
            <a:r>
              <a:rPr lang="en-US" altLang="ko-KR" dirty="0"/>
              <a:t>45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241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Ether Fairy</vt:lpstr>
      <vt:lpstr>PowerPoint 프레젠테이션</vt:lpstr>
      <vt:lpstr>PowerPoint 프레젠테이션</vt:lpstr>
      <vt:lpstr>요정의 11속성</vt:lpstr>
      <vt:lpstr>요정의 데이터</vt:lpstr>
      <vt:lpstr>점수 별 티어 등급</vt:lpstr>
      <vt:lpstr>디자이너가 요정을 만드는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42</cp:revision>
  <dcterms:created xsi:type="dcterms:W3CDTF">2018-06-16T06:24:45Z</dcterms:created>
  <dcterms:modified xsi:type="dcterms:W3CDTF">2018-06-16T08:04:30Z</dcterms:modified>
</cp:coreProperties>
</file>