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3AA8-11D3-47FA-BB19-95789F46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DD90B-E845-4186-88A0-CA0E88EA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C1392-C9CB-4E44-832D-C1D19E36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E1C66-7D0F-487C-9FEC-46A0F040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D31C5-8A5D-4A59-B7D9-466E354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7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0F1D-528A-4B8B-9A42-5766F7D5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67801F-8EF9-4F78-963E-35C0D453D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225C8-860D-41D5-A134-0262B2A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0160A-DF10-4998-B8A0-8C61161C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1FD0-03D8-4BFC-B1E6-334497E8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0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711A6-0F2C-4618-885C-9CDAF560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EABA1-B820-4F1B-BC8E-9FB8E0A4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2B9F6-9FCE-4C5F-90B5-BEF2403B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876A7-1DCB-481B-B6E2-4646BE0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3288B-EF4D-4B5D-B7C5-D2A19AB7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7014B-621D-4DAC-8CBA-A44322F6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3F872-A5E8-40CA-B60D-139AABF8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E8797-053E-4F3C-9245-E5187B2D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856BC-D0D5-48C1-97AF-E0DE7A33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C9F8-415B-4C2E-B0DF-0F8ECB3D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1E802-0E20-4D87-8AE4-8F428082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D98D8-1222-4A68-BD1A-676951260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2D13B-5139-47B2-AF26-893699B4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4C8DA-88A8-4EC0-A26C-D8EEBD9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65C74-7645-4185-9473-62EC4F3E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6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81BD-6618-4380-8CF5-E29260F0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04A73-281E-4381-B54D-C1A118F38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79E7B0-26CE-4E44-BE99-D4116A4F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08B4F-DDBF-4E89-8FE2-2D52E00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99D55-C94E-40B1-8E41-C7F3683C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FEB67-6DD5-4EBD-B659-CCE3FA9D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BF08F-EA5E-4033-A236-C0CEBA09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5ED1F-12EA-4494-8278-2AAE7630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E6FAF-DFD3-41D1-9AED-0DDB9953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DA834-D51D-439A-888B-B394B3651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091AA-F670-4FCC-ACB9-4AF234F4E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3E59DD-38AD-48BA-AFB7-FA516860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9F7E21-96F0-4C7E-AFA0-526B1F1E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7FDFDC-0F45-4256-8857-733193D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8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7289A-0CFE-497F-95DC-7ED42968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D907AC-DB66-4153-8905-0590BD69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F4F7B-8E12-4304-97BA-159E9021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2F14F-AF78-42EB-AE74-CC87395A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5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BE9ACF-25E7-4535-B2B8-2BF5452A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B8E94-7B71-4448-A5D5-03AE272A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71671-E963-4DBF-8BC9-62AB874D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8994F-D91F-4DAB-874A-CCDC5C75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E702-F7C6-475C-B422-BBBEE674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CE5C-75D6-42F4-8A11-FEFF90A9E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93A23-C8C8-4443-BD8A-84937D21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5B01D-59E3-4390-B28D-BA571966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65AA1-BD54-4491-82AB-A4E3F5F3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10C82-6C70-4BEE-891B-3E5200B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5A08C-883A-4AAF-8B2F-BA3952462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DF3A8-8A18-460E-B03A-24D21C65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00F2F-F330-42AF-81DA-399CA744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A96AD-6DB2-48EB-A692-7A4E88C0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CCB41-8203-41B4-8012-4C482359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44E93-BE3E-4440-A0AE-D98EE37F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DCE90-C814-4B6C-BDB4-B81A45FC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60B2F-8F5E-4F6D-8E7C-69C6D2268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63FC-351D-4109-A6DB-5373F023A40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B75F9-46E0-4D9C-AC6B-BCF1B31BF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5685D-AE4D-4233-9984-7B3D4607A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622B-0D8D-4138-B015-54A246E33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BCC0C-C716-4EDD-AA64-77D044CCD3F8}"/>
              </a:ext>
            </a:extLst>
          </p:cNvPr>
          <p:cNvSpPr txBox="1"/>
          <p:nvPr/>
        </p:nvSpPr>
        <p:spPr>
          <a:xfrm>
            <a:off x="863600" y="4673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소유주 랭킹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7E78DF-FEF5-42F4-8387-F049C8E8662D}"/>
              </a:ext>
            </a:extLst>
          </p:cNvPr>
          <p:cNvSpPr/>
          <p:nvPr/>
        </p:nvSpPr>
        <p:spPr>
          <a:xfrm>
            <a:off x="995680" y="1005840"/>
            <a:ext cx="1021080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소유주 이름 </a:t>
            </a:r>
            <a:r>
              <a:rPr lang="en-US" altLang="ko-KR" dirty="0"/>
              <a:t>/ </a:t>
            </a:r>
            <a:r>
              <a:rPr lang="ko-KR" altLang="en-US" dirty="0"/>
              <a:t>갖고 있는 요정 수 </a:t>
            </a:r>
            <a:r>
              <a:rPr lang="en-US" altLang="ko-KR" dirty="0"/>
              <a:t>/ </a:t>
            </a:r>
            <a:r>
              <a:rPr lang="ko-KR" altLang="en-US" dirty="0"/>
              <a:t>요정 랭킹 총 합 </a:t>
            </a:r>
            <a:r>
              <a:rPr lang="en-US" altLang="ko-KR" dirty="0"/>
              <a:t>/ </a:t>
            </a:r>
            <a:r>
              <a:rPr lang="ko-KR" altLang="en-US" dirty="0"/>
              <a:t>요정 점수 총 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8BEB53-8FAE-4640-9874-95B52A4A9674}"/>
              </a:ext>
            </a:extLst>
          </p:cNvPr>
          <p:cNvSpPr/>
          <p:nvPr/>
        </p:nvSpPr>
        <p:spPr>
          <a:xfrm>
            <a:off x="1066800" y="2407920"/>
            <a:ext cx="1021080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소유주 이름 </a:t>
            </a:r>
            <a:r>
              <a:rPr lang="en-US" altLang="ko-KR" dirty="0"/>
              <a:t>/ </a:t>
            </a:r>
            <a:r>
              <a:rPr lang="ko-KR" altLang="en-US" dirty="0"/>
              <a:t>갖고 있는 요정 수 </a:t>
            </a:r>
            <a:r>
              <a:rPr lang="en-US" altLang="ko-KR" dirty="0"/>
              <a:t>/ </a:t>
            </a:r>
            <a:r>
              <a:rPr lang="ko-KR" altLang="en-US" dirty="0"/>
              <a:t>요정 랭킹 총 합 </a:t>
            </a:r>
            <a:r>
              <a:rPr lang="en-US" altLang="ko-KR" dirty="0"/>
              <a:t>/ </a:t>
            </a:r>
            <a:r>
              <a:rPr lang="ko-KR" altLang="en-US" dirty="0"/>
              <a:t>요정 점수 총 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F65466-F686-40C9-8C6B-F337D632BA4E}"/>
              </a:ext>
            </a:extLst>
          </p:cNvPr>
          <p:cNvSpPr/>
          <p:nvPr/>
        </p:nvSpPr>
        <p:spPr>
          <a:xfrm>
            <a:off x="1066800" y="3810000"/>
            <a:ext cx="1021080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소유주 이름 </a:t>
            </a:r>
            <a:r>
              <a:rPr lang="en-US" altLang="ko-KR" dirty="0"/>
              <a:t>/ </a:t>
            </a:r>
            <a:r>
              <a:rPr lang="ko-KR" altLang="en-US" dirty="0"/>
              <a:t>갖고 있는 요정 수 </a:t>
            </a:r>
            <a:r>
              <a:rPr lang="en-US" altLang="ko-KR" dirty="0"/>
              <a:t>/ </a:t>
            </a:r>
            <a:r>
              <a:rPr lang="ko-KR" altLang="en-US" dirty="0"/>
              <a:t>요정 랭킹 총 합 </a:t>
            </a:r>
            <a:r>
              <a:rPr lang="en-US" altLang="ko-KR" dirty="0"/>
              <a:t>/ </a:t>
            </a:r>
            <a:r>
              <a:rPr lang="ko-KR" altLang="en-US" dirty="0"/>
              <a:t>요정 점수 총 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BD5487-A161-4B0E-89F6-C84997A76D5B}"/>
              </a:ext>
            </a:extLst>
          </p:cNvPr>
          <p:cNvSpPr/>
          <p:nvPr/>
        </p:nvSpPr>
        <p:spPr>
          <a:xfrm>
            <a:off x="8757920" y="467360"/>
            <a:ext cx="2448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개수 순 정렬</a:t>
            </a:r>
          </a:p>
        </p:txBody>
      </p:sp>
    </p:spTree>
    <p:extLst>
      <p:ext uri="{BB962C8B-B14F-4D97-AF65-F5344CB8AC3E}">
        <p14:creationId xmlns:p14="http://schemas.microsoft.com/office/powerpoint/2010/main" val="93687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7</cp:revision>
  <dcterms:created xsi:type="dcterms:W3CDTF">2018-09-05T12:00:08Z</dcterms:created>
  <dcterms:modified xsi:type="dcterms:W3CDTF">2018-09-05T12:05:02Z</dcterms:modified>
</cp:coreProperties>
</file>