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2984" y="2830226"/>
            <a:ext cx="5722030" cy="422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3321" y="4140391"/>
            <a:ext cx="9895205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hyperlink" Target="https://snap.stanford.edu/data/wiki-Talk.txt.gz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056" y="-10143"/>
            <a:ext cx="18304860" cy="1030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5112" y="4049012"/>
            <a:ext cx="11019790" cy="2233930"/>
          </a:xfrm>
          <a:prstGeom prst="rect"/>
        </p:spPr>
        <p:txBody>
          <a:bodyPr wrap="square" lIns="0" tIns="220980" rIns="0" bIns="0" rtlCol="0" vert="horz">
            <a:spAutoFit/>
          </a:bodyPr>
          <a:lstStyle/>
          <a:p>
            <a:pPr marL="626745" marR="5080" indent="-614680">
              <a:lnSpc>
                <a:spcPts val="7870"/>
              </a:lnSpc>
              <a:spcBef>
                <a:spcPts val="1740"/>
              </a:spcBef>
              <a:tabLst>
                <a:tab pos="4734560" algn="l"/>
                <a:tab pos="4801870" algn="l"/>
                <a:tab pos="7146290" algn="l"/>
                <a:tab pos="9120505" algn="l"/>
              </a:tabLst>
            </a:pPr>
            <a:r>
              <a:rPr dirty="0" sz="7900" spc="355"/>
              <a:t>Analyzing</a:t>
            </a:r>
            <a:r>
              <a:rPr dirty="0" sz="7900"/>
              <a:t>	</a:t>
            </a:r>
            <a:r>
              <a:rPr dirty="0" sz="7900" spc="-10"/>
              <a:t>Wikipedia</a:t>
            </a:r>
            <a:r>
              <a:rPr dirty="0" sz="7900"/>
              <a:t>	</a:t>
            </a:r>
            <a:r>
              <a:rPr dirty="0" sz="7900" spc="415"/>
              <a:t>Talk </a:t>
            </a:r>
            <a:r>
              <a:rPr dirty="0" sz="7900" spc="265"/>
              <a:t>Network</a:t>
            </a:r>
            <a:r>
              <a:rPr dirty="0" sz="7900"/>
              <a:t>		</a:t>
            </a:r>
            <a:r>
              <a:rPr dirty="0" sz="7900" spc="275"/>
              <a:t>with</a:t>
            </a:r>
            <a:r>
              <a:rPr dirty="0" sz="7900"/>
              <a:t>	</a:t>
            </a:r>
            <a:r>
              <a:rPr dirty="0" sz="7900" spc="240"/>
              <a:t>GraphX</a:t>
            </a:r>
            <a:endParaRPr sz="7900"/>
          </a:p>
        </p:txBody>
      </p:sp>
      <p:sp>
        <p:nvSpPr>
          <p:cNvPr id="4" name="object 4" descr=""/>
          <p:cNvSpPr/>
          <p:nvPr/>
        </p:nvSpPr>
        <p:spPr>
          <a:xfrm>
            <a:off x="11692881" y="1140827"/>
            <a:ext cx="1884045" cy="1455420"/>
          </a:xfrm>
          <a:custGeom>
            <a:avLst/>
            <a:gdLst/>
            <a:ahLst/>
            <a:cxnLst/>
            <a:rect l="l" t="t" r="r" b="b"/>
            <a:pathLst>
              <a:path w="1884044" h="1455420">
                <a:moveTo>
                  <a:pt x="649296" y="643123"/>
                </a:moveTo>
                <a:lnTo>
                  <a:pt x="573251" y="617985"/>
                </a:lnTo>
                <a:lnTo>
                  <a:pt x="698895" y="490724"/>
                </a:lnTo>
                <a:lnTo>
                  <a:pt x="916594" y="269658"/>
                </a:lnTo>
                <a:lnTo>
                  <a:pt x="1130661" y="52021"/>
                </a:lnTo>
                <a:lnTo>
                  <a:pt x="1139009" y="45717"/>
                </a:lnTo>
                <a:lnTo>
                  <a:pt x="1148618" y="42131"/>
                </a:lnTo>
                <a:lnTo>
                  <a:pt x="1158849" y="41404"/>
                </a:lnTo>
                <a:lnTo>
                  <a:pt x="1169059" y="43675"/>
                </a:lnTo>
                <a:lnTo>
                  <a:pt x="1192101" y="75529"/>
                </a:lnTo>
                <a:lnTo>
                  <a:pt x="1195662" y="154276"/>
                </a:lnTo>
                <a:lnTo>
                  <a:pt x="1197014" y="185070"/>
                </a:lnTo>
                <a:lnTo>
                  <a:pt x="1124145" y="160982"/>
                </a:lnTo>
                <a:lnTo>
                  <a:pt x="973978" y="313607"/>
                </a:lnTo>
                <a:lnTo>
                  <a:pt x="774742" y="515976"/>
                </a:lnTo>
                <a:lnTo>
                  <a:pt x="748047" y="543070"/>
                </a:lnTo>
                <a:lnTo>
                  <a:pt x="649296" y="643123"/>
                </a:lnTo>
                <a:close/>
              </a:path>
              <a:path w="1884044" h="1455420">
                <a:moveTo>
                  <a:pt x="1174469" y="831698"/>
                </a:moveTo>
                <a:lnTo>
                  <a:pt x="1148277" y="796261"/>
                </a:lnTo>
                <a:lnTo>
                  <a:pt x="1148281" y="777153"/>
                </a:lnTo>
                <a:lnTo>
                  <a:pt x="1147686" y="747373"/>
                </a:lnTo>
                <a:lnTo>
                  <a:pt x="1146572" y="708478"/>
                </a:lnTo>
                <a:lnTo>
                  <a:pt x="1145017" y="662027"/>
                </a:lnTo>
                <a:lnTo>
                  <a:pt x="1143099" y="609578"/>
                </a:lnTo>
                <a:lnTo>
                  <a:pt x="1140897" y="552689"/>
                </a:lnTo>
                <a:lnTo>
                  <a:pt x="1138490" y="492916"/>
                </a:lnTo>
                <a:lnTo>
                  <a:pt x="1133162" y="366005"/>
                </a:lnTo>
                <a:lnTo>
                  <a:pt x="1124145" y="160982"/>
                </a:lnTo>
                <a:lnTo>
                  <a:pt x="1197014" y="185070"/>
                </a:lnTo>
                <a:lnTo>
                  <a:pt x="1203854" y="340912"/>
                </a:lnTo>
                <a:lnTo>
                  <a:pt x="1212942" y="561029"/>
                </a:lnTo>
                <a:lnTo>
                  <a:pt x="1219194" y="740221"/>
                </a:lnTo>
                <a:lnTo>
                  <a:pt x="1317946" y="772865"/>
                </a:lnTo>
                <a:lnTo>
                  <a:pt x="1240384" y="809385"/>
                </a:lnTo>
                <a:lnTo>
                  <a:pt x="1215178" y="821550"/>
                </a:lnTo>
                <a:lnTo>
                  <a:pt x="1201877" y="828345"/>
                </a:lnTo>
                <a:lnTo>
                  <a:pt x="1193019" y="831912"/>
                </a:lnTo>
                <a:lnTo>
                  <a:pt x="1183746" y="833024"/>
                </a:lnTo>
                <a:lnTo>
                  <a:pt x="1174469" y="831698"/>
                </a:lnTo>
                <a:close/>
              </a:path>
              <a:path w="1884044" h="1455420">
                <a:moveTo>
                  <a:pt x="1317946" y="772865"/>
                </a:moveTo>
                <a:lnTo>
                  <a:pt x="1219194" y="740221"/>
                </a:lnTo>
                <a:lnTo>
                  <a:pt x="1271095" y="715960"/>
                </a:lnTo>
                <a:lnTo>
                  <a:pt x="1833228" y="456054"/>
                </a:lnTo>
                <a:lnTo>
                  <a:pt x="1844187" y="453009"/>
                </a:lnTo>
                <a:lnTo>
                  <a:pt x="1855283" y="453497"/>
                </a:lnTo>
                <a:lnTo>
                  <a:pt x="1865701" y="457352"/>
                </a:lnTo>
                <a:lnTo>
                  <a:pt x="1874622" y="464408"/>
                </a:lnTo>
                <a:lnTo>
                  <a:pt x="1880894" y="473896"/>
                </a:lnTo>
                <a:lnTo>
                  <a:pt x="1883846" y="484603"/>
                </a:lnTo>
                <a:lnTo>
                  <a:pt x="1883384" y="495698"/>
                </a:lnTo>
                <a:lnTo>
                  <a:pt x="1879414" y="506348"/>
                </a:lnTo>
                <a:lnTo>
                  <a:pt x="1831646" y="590571"/>
                </a:lnTo>
                <a:lnTo>
                  <a:pt x="1762174" y="567606"/>
                </a:lnTo>
                <a:lnTo>
                  <a:pt x="1369923" y="748640"/>
                </a:lnTo>
                <a:lnTo>
                  <a:pt x="1317946" y="772865"/>
                </a:lnTo>
                <a:close/>
              </a:path>
              <a:path w="1884044" h="1455420">
                <a:moveTo>
                  <a:pt x="24280" y="1028780"/>
                </a:moveTo>
                <a:lnTo>
                  <a:pt x="14183" y="1023483"/>
                </a:lnTo>
                <a:lnTo>
                  <a:pt x="6269" y="1015205"/>
                </a:lnTo>
                <a:lnTo>
                  <a:pt x="1367" y="1004862"/>
                </a:lnTo>
                <a:lnTo>
                  <a:pt x="0" y="993214"/>
                </a:lnTo>
                <a:lnTo>
                  <a:pt x="5977" y="869652"/>
                </a:lnTo>
                <a:lnTo>
                  <a:pt x="20470" y="585940"/>
                </a:lnTo>
                <a:lnTo>
                  <a:pt x="38332" y="272365"/>
                </a:lnTo>
                <a:lnTo>
                  <a:pt x="54364" y="59918"/>
                </a:lnTo>
                <a:lnTo>
                  <a:pt x="62507" y="21539"/>
                </a:lnTo>
                <a:lnTo>
                  <a:pt x="96205" y="0"/>
                </a:lnTo>
                <a:lnTo>
                  <a:pt x="103630" y="921"/>
                </a:lnTo>
                <a:lnTo>
                  <a:pt x="136069" y="23957"/>
                </a:lnTo>
                <a:lnTo>
                  <a:pt x="172046" y="66404"/>
                </a:lnTo>
                <a:lnTo>
                  <a:pt x="196315" y="96899"/>
                </a:lnTo>
                <a:lnTo>
                  <a:pt x="223948" y="132458"/>
                </a:lnTo>
                <a:lnTo>
                  <a:pt x="243225" y="157703"/>
                </a:lnTo>
                <a:lnTo>
                  <a:pt x="121161" y="117353"/>
                </a:lnTo>
                <a:lnTo>
                  <a:pt x="120471" y="124800"/>
                </a:lnTo>
                <a:lnTo>
                  <a:pt x="116051" y="183687"/>
                </a:lnTo>
                <a:lnTo>
                  <a:pt x="112739" y="232701"/>
                </a:lnTo>
                <a:lnTo>
                  <a:pt x="109326" y="286320"/>
                </a:lnTo>
                <a:lnTo>
                  <a:pt x="105851" y="343591"/>
                </a:lnTo>
                <a:lnTo>
                  <a:pt x="102351" y="403564"/>
                </a:lnTo>
                <a:lnTo>
                  <a:pt x="98598" y="470136"/>
                </a:lnTo>
                <a:lnTo>
                  <a:pt x="95428" y="527809"/>
                </a:lnTo>
                <a:lnTo>
                  <a:pt x="92079" y="590177"/>
                </a:lnTo>
                <a:lnTo>
                  <a:pt x="88856" y="651440"/>
                </a:lnTo>
                <a:lnTo>
                  <a:pt x="85795" y="710647"/>
                </a:lnTo>
                <a:lnTo>
                  <a:pt x="80314" y="819085"/>
                </a:lnTo>
                <a:lnTo>
                  <a:pt x="75935" y="907879"/>
                </a:lnTo>
                <a:lnTo>
                  <a:pt x="72959" y="969416"/>
                </a:lnTo>
                <a:lnTo>
                  <a:pt x="1373035" y="1399175"/>
                </a:lnTo>
                <a:lnTo>
                  <a:pt x="1351481" y="1437178"/>
                </a:lnTo>
                <a:lnTo>
                  <a:pt x="1343567" y="1446768"/>
                </a:lnTo>
                <a:lnTo>
                  <a:pt x="1333174" y="1452949"/>
                </a:lnTo>
                <a:lnTo>
                  <a:pt x="1321317" y="1455331"/>
                </a:lnTo>
                <a:lnTo>
                  <a:pt x="1309332" y="1453572"/>
                </a:lnTo>
                <a:lnTo>
                  <a:pt x="24280" y="1028780"/>
                </a:lnTo>
                <a:close/>
              </a:path>
              <a:path w="1884044" h="1455420">
                <a:moveTo>
                  <a:pt x="1373035" y="1399175"/>
                </a:moveTo>
                <a:lnTo>
                  <a:pt x="1303571" y="1376213"/>
                </a:lnTo>
                <a:lnTo>
                  <a:pt x="1762174" y="567606"/>
                </a:lnTo>
                <a:lnTo>
                  <a:pt x="1831646" y="590571"/>
                </a:lnTo>
                <a:lnTo>
                  <a:pt x="1373035" y="1399175"/>
                </a:lnTo>
                <a:close/>
              </a:path>
              <a:path w="1884044" h="1455420">
                <a:moveTo>
                  <a:pt x="554695" y="708662"/>
                </a:moveTo>
                <a:lnTo>
                  <a:pt x="547575" y="705116"/>
                </a:lnTo>
                <a:lnTo>
                  <a:pt x="541411" y="700091"/>
                </a:lnTo>
                <a:lnTo>
                  <a:pt x="536458" y="693750"/>
                </a:lnTo>
                <a:lnTo>
                  <a:pt x="517935" y="664477"/>
                </a:lnTo>
                <a:lnTo>
                  <a:pt x="495190" y="629963"/>
                </a:lnTo>
                <a:lnTo>
                  <a:pt x="468850" y="591061"/>
                </a:lnTo>
                <a:lnTo>
                  <a:pt x="439541" y="548624"/>
                </a:lnTo>
                <a:lnTo>
                  <a:pt x="377497" y="460733"/>
                </a:lnTo>
                <a:lnTo>
                  <a:pt x="339668" y="408063"/>
                </a:lnTo>
                <a:lnTo>
                  <a:pt x="305164" y="360570"/>
                </a:lnTo>
                <a:lnTo>
                  <a:pt x="236471" y="267496"/>
                </a:lnTo>
                <a:lnTo>
                  <a:pt x="173464" y="184150"/>
                </a:lnTo>
                <a:lnTo>
                  <a:pt x="145661" y="148257"/>
                </a:lnTo>
                <a:lnTo>
                  <a:pt x="121161" y="117353"/>
                </a:lnTo>
                <a:lnTo>
                  <a:pt x="243225" y="157703"/>
                </a:lnTo>
                <a:lnTo>
                  <a:pt x="286834" y="215413"/>
                </a:lnTo>
                <a:lnTo>
                  <a:pt x="355762" y="308559"/>
                </a:lnTo>
                <a:lnTo>
                  <a:pt x="425791" y="405189"/>
                </a:lnTo>
                <a:lnTo>
                  <a:pt x="455039" y="446212"/>
                </a:lnTo>
                <a:lnTo>
                  <a:pt x="491980" y="498595"/>
                </a:lnTo>
                <a:lnTo>
                  <a:pt x="522089" y="541992"/>
                </a:lnTo>
                <a:lnTo>
                  <a:pt x="549386" y="582069"/>
                </a:lnTo>
                <a:lnTo>
                  <a:pt x="573251" y="617985"/>
                </a:lnTo>
                <a:lnTo>
                  <a:pt x="649296" y="643123"/>
                </a:lnTo>
                <a:lnTo>
                  <a:pt x="618254" y="674476"/>
                </a:lnTo>
                <a:lnTo>
                  <a:pt x="585578" y="705688"/>
                </a:lnTo>
                <a:lnTo>
                  <a:pt x="570571" y="710675"/>
                </a:lnTo>
                <a:lnTo>
                  <a:pt x="562519" y="710564"/>
                </a:lnTo>
                <a:lnTo>
                  <a:pt x="554695" y="708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11329" y="1093139"/>
            <a:ext cx="132080" cy="293370"/>
          </a:xfrm>
          <a:custGeom>
            <a:avLst/>
            <a:gdLst/>
            <a:ahLst/>
            <a:cxnLst/>
            <a:rect l="l" t="t" r="r" b="b"/>
            <a:pathLst>
              <a:path w="132080" h="293369">
                <a:moveTo>
                  <a:pt x="74387" y="293195"/>
                </a:moveTo>
                <a:lnTo>
                  <a:pt x="34224" y="282963"/>
                </a:lnTo>
                <a:lnTo>
                  <a:pt x="12820" y="150888"/>
                </a:lnTo>
                <a:lnTo>
                  <a:pt x="6860" y="100124"/>
                </a:lnTo>
                <a:lnTo>
                  <a:pt x="869" y="49355"/>
                </a:lnTo>
                <a:lnTo>
                  <a:pt x="0" y="39924"/>
                </a:lnTo>
                <a:lnTo>
                  <a:pt x="119" y="30475"/>
                </a:lnTo>
                <a:lnTo>
                  <a:pt x="50047" y="0"/>
                </a:lnTo>
                <a:lnTo>
                  <a:pt x="88737" y="6038"/>
                </a:lnTo>
                <a:lnTo>
                  <a:pt x="120980" y="25584"/>
                </a:lnTo>
                <a:lnTo>
                  <a:pt x="131661" y="61329"/>
                </a:lnTo>
                <a:lnTo>
                  <a:pt x="130289" y="85571"/>
                </a:lnTo>
                <a:lnTo>
                  <a:pt x="127820" y="127462"/>
                </a:lnTo>
                <a:lnTo>
                  <a:pt x="122626" y="178085"/>
                </a:lnTo>
                <a:lnTo>
                  <a:pt x="113075" y="228525"/>
                </a:lnTo>
                <a:lnTo>
                  <a:pt x="97539" y="269867"/>
                </a:lnTo>
                <a:lnTo>
                  <a:pt x="74387" y="293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550305" y="8415094"/>
            <a:ext cx="5565140" cy="109410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4185"/>
              </a:lnSpc>
              <a:spcBef>
                <a:spcPts val="140"/>
              </a:spcBef>
              <a:tabLst>
                <a:tab pos="1459230" algn="l"/>
                <a:tab pos="2369820" algn="l"/>
                <a:tab pos="4780280" algn="l"/>
              </a:tabLst>
            </a:pPr>
            <a:r>
              <a:rPr dirty="0" sz="3800" spc="4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800" spc="16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800" spc="-10">
                <a:solidFill>
                  <a:srgbClr val="FFFFFF"/>
                </a:solidFill>
                <a:latin typeface="Calibri"/>
                <a:cs typeface="Calibri"/>
              </a:rPr>
              <a:t>supervision</a:t>
            </a: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800" spc="28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3800">
              <a:latin typeface="Calibri"/>
              <a:cs typeface="Calibri"/>
            </a:endParaRPr>
          </a:p>
          <a:p>
            <a:pPr marL="267335">
              <a:lnSpc>
                <a:spcPts val="4185"/>
              </a:lnSpc>
              <a:tabLst>
                <a:tab pos="1384935" algn="l"/>
                <a:tab pos="3258820" algn="l"/>
              </a:tabLst>
            </a:pPr>
            <a:r>
              <a:rPr dirty="0" sz="3800" spc="130">
                <a:solidFill>
                  <a:srgbClr val="FFFFFF"/>
                </a:solidFill>
                <a:latin typeface="Calibri"/>
                <a:cs typeface="Calibri"/>
              </a:rPr>
              <a:t>--</a:t>
            </a:r>
            <a:r>
              <a:rPr dirty="0" sz="3800" spc="-25">
                <a:solidFill>
                  <a:srgbClr val="FFFFFF"/>
                </a:solidFill>
                <a:latin typeface="Calibri"/>
                <a:cs typeface="Calibri"/>
              </a:rPr>
              <a:t>Dr.</a:t>
            </a: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800" spc="-10">
                <a:solidFill>
                  <a:srgbClr val="FFFFFF"/>
                </a:solidFill>
                <a:latin typeface="Calibri"/>
                <a:cs typeface="Calibri"/>
              </a:rPr>
              <a:t>Animesh</a:t>
            </a:r>
            <a:r>
              <a:rPr dirty="0" sz="3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800" spc="90">
                <a:solidFill>
                  <a:srgbClr val="FFFFFF"/>
                </a:solidFill>
                <a:latin typeface="Calibri"/>
                <a:cs typeface="Calibri"/>
              </a:rPr>
              <a:t>Chaturvedi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0406" y="2582192"/>
            <a:ext cx="634746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315">
                <a:latin typeface="Arial Black"/>
                <a:cs typeface="Arial Black"/>
              </a:rPr>
              <a:t>CONCLUSION</a:t>
            </a:r>
            <a:endParaRPr sz="7000">
              <a:latin typeface="Arial Black"/>
              <a:cs typeface="Arial Blac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7084" y="4704760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7084" y="5819185"/>
            <a:ext cx="76200" cy="761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99590" y="4488225"/>
            <a:ext cx="8942705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105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21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7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1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40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dirty="0" sz="21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Arial"/>
                <a:cs typeface="Arial"/>
              </a:rPr>
              <a:t>utilized</a:t>
            </a:r>
            <a:r>
              <a:rPr dirty="0" sz="21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40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dirty="0" sz="21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80">
                <a:solidFill>
                  <a:srgbClr val="FFFFFF"/>
                </a:solidFill>
                <a:latin typeface="Arial"/>
                <a:cs typeface="Arial"/>
              </a:rPr>
              <a:t>Spark's</a:t>
            </a:r>
            <a:r>
              <a:rPr dirty="0" sz="21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Arial"/>
                <a:cs typeface="Arial"/>
              </a:rPr>
              <a:t>GraphX</a:t>
            </a:r>
            <a:r>
              <a:rPr dirty="0" sz="210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8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100" spc="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35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2100" spc="95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dirty="0" sz="2100" spc="3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95">
                <a:solidFill>
                  <a:srgbClr val="FFFFFF"/>
                </a:solidFill>
                <a:latin typeface="Arial"/>
                <a:cs typeface="Arial"/>
              </a:rPr>
              <a:t>communities</a:t>
            </a:r>
            <a:r>
              <a:rPr dirty="0" sz="2100" spc="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0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100" spc="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70">
                <a:solidFill>
                  <a:srgbClr val="FFFFFF"/>
                </a:solidFill>
                <a:latin typeface="Arial"/>
                <a:cs typeface="Arial"/>
              </a:rPr>
              <a:t>Wikipedia</a:t>
            </a:r>
            <a:r>
              <a:rPr dirty="0" sz="2100" spc="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70">
                <a:solidFill>
                  <a:srgbClr val="FFFFFF"/>
                </a:solidFill>
                <a:latin typeface="Arial"/>
                <a:cs typeface="Arial"/>
              </a:rPr>
              <a:t>Talk</a:t>
            </a:r>
            <a:r>
              <a:rPr dirty="0" sz="2100" spc="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40">
                <a:solidFill>
                  <a:srgbClr val="FFFFFF"/>
                </a:solidFill>
                <a:latin typeface="Arial"/>
                <a:cs typeface="Arial"/>
              </a:rPr>
              <a:t>Network,</a:t>
            </a:r>
            <a:r>
              <a:rPr dirty="0" sz="2100" spc="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14">
                <a:solidFill>
                  <a:srgbClr val="FFFFFF"/>
                </a:solidFill>
                <a:latin typeface="Arial"/>
                <a:cs typeface="Arial"/>
              </a:rPr>
              <a:t>overcoming </a:t>
            </a:r>
            <a:r>
              <a:rPr dirty="0" sz="2100" spc="145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r>
              <a:rPr dirty="0" sz="2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r>
              <a:rPr dirty="0" sz="2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6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5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dirty="0" sz="2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1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dirty="0" sz="2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Arial"/>
                <a:cs typeface="Arial"/>
              </a:rPr>
              <a:t>algorithm.</a:t>
            </a:r>
            <a:endParaRPr sz="2100">
              <a:latin typeface="Arial"/>
              <a:cs typeface="Arial"/>
            </a:endParaRPr>
          </a:p>
          <a:p>
            <a:pPr algn="just" marL="12700" marR="5080">
              <a:lnSpc>
                <a:spcPct val="116100"/>
              </a:lnSpc>
            </a:pPr>
            <a:r>
              <a:rPr dirty="0" sz="2100" spc="15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r>
              <a:rPr dirty="0" sz="2100" spc="14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r>
              <a:rPr dirty="0" sz="2100" spc="15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40">
                <a:solidFill>
                  <a:srgbClr val="FFFFFF"/>
                </a:solidFill>
                <a:latin typeface="Arial"/>
                <a:cs typeface="Arial"/>
              </a:rPr>
              <a:t>enhanced</a:t>
            </a:r>
            <a:r>
              <a:rPr dirty="0" sz="2100" spc="14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5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2100" spc="15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7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100" spc="14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2100" spc="120">
                <a:solidFill>
                  <a:srgbClr val="FFFFFF"/>
                </a:solidFill>
                <a:latin typeface="Arial"/>
                <a:cs typeface="Arial"/>
              </a:rPr>
              <a:t>accuracy, </a:t>
            </a:r>
            <a:r>
              <a:rPr dirty="0" sz="2100" spc="105">
                <a:solidFill>
                  <a:srgbClr val="FFFFFF"/>
                </a:solidFill>
                <a:latin typeface="Arial"/>
                <a:cs typeface="Arial"/>
              </a:rPr>
              <a:t>showcasing</a:t>
            </a:r>
            <a:r>
              <a:rPr dirty="0" sz="21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3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14">
                <a:solidFill>
                  <a:srgbClr val="FFFFFF"/>
                </a:solidFill>
                <a:latin typeface="Arial"/>
                <a:cs typeface="Arial"/>
              </a:rPr>
              <a:t>versatility</a:t>
            </a:r>
            <a:r>
              <a:rPr dirty="0" sz="21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6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1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95">
                <a:solidFill>
                  <a:srgbClr val="FFFFFF"/>
                </a:solidFill>
                <a:latin typeface="Arial"/>
                <a:cs typeface="Arial"/>
              </a:rPr>
              <a:t>Spark</a:t>
            </a:r>
            <a:r>
              <a:rPr dirty="0" sz="21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7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1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Arial"/>
                <a:cs typeface="Arial"/>
              </a:rPr>
              <a:t>GraphX</a:t>
            </a:r>
            <a:r>
              <a:rPr dirty="0" sz="2100" spc="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5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100" spc="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85">
                <a:solidFill>
                  <a:srgbClr val="FFFFFF"/>
                </a:solidFill>
                <a:latin typeface="Arial"/>
                <a:cs typeface="Arial"/>
              </a:rPr>
              <a:t>graph-</a:t>
            </a:r>
            <a:r>
              <a:rPr dirty="0" sz="2100" spc="11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2100" spc="13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2100" spc="175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2100" spc="16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100" spc="18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2100" spc="175">
                <a:solidFill>
                  <a:srgbClr val="FFFFFF"/>
                </a:solidFill>
                <a:latin typeface="Arial"/>
                <a:cs typeface="Arial"/>
              </a:rPr>
              <a:t>broader</a:t>
            </a:r>
            <a:r>
              <a:rPr dirty="0" sz="2100" spc="175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2100" spc="15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dirty="0" sz="2100" spc="18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2100" spc="10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100" spc="175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2100" spc="140">
                <a:solidFill>
                  <a:srgbClr val="FFFFFF"/>
                </a:solidFill>
                <a:latin typeface="Arial"/>
                <a:cs typeface="Arial"/>
              </a:rPr>
              <a:t>anomaly</a:t>
            </a:r>
            <a:r>
              <a:rPr dirty="0" sz="2100" spc="18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2100" spc="120">
                <a:solidFill>
                  <a:srgbClr val="FFFFFF"/>
                </a:solidFill>
                <a:latin typeface="Arial"/>
                <a:cs typeface="Arial"/>
              </a:rPr>
              <a:t>detection, </a:t>
            </a:r>
            <a:r>
              <a:rPr dirty="0" sz="2100" spc="145">
                <a:solidFill>
                  <a:srgbClr val="FFFFFF"/>
                </a:solidFill>
                <a:latin typeface="Arial"/>
                <a:cs typeface="Arial"/>
              </a:rPr>
              <a:t>recommendation</a:t>
            </a:r>
            <a:r>
              <a:rPr dirty="0" sz="21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systems,</a:t>
            </a:r>
            <a:r>
              <a:rPr dirty="0" sz="21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7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1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25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dirty="0" sz="21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14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dirty="0" sz="21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55">
                <a:solidFill>
                  <a:srgbClr val="FFFFFF"/>
                </a:solidFill>
                <a:latin typeface="Arial"/>
                <a:cs typeface="Arial"/>
              </a:rPr>
              <a:t>analysis.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1331" y="274996"/>
            <a:ext cx="1170189" cy="1165278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0" y="0"/>
            <a:ext cx="1729739" cy="2311400"/>
          </a:xfrm>
          <a:custGeom>
            <a:avLst/>
            <a:gdLst/>
            <a:ahLst/>
            <a:cxnLst/>
            <a:rect l="l" t="t" r="r" b="b"/>
            <a:pathLst>
              <a:path w="1729739" h="2311400">
                <a:moveTo>
                  <a:pt x="0" y="63499"/>
                </a:moveTo>
                <a:lnTo>
                  <a:pt x="0" y="0"/>
                </a:lnTo>
                <a:lnTo>
                  <a:pt x="35315" y="0"/>
                </a:lnTo>
                <a:lnTo>
                  <a:pt x="5960" y="50799"/>
                </a:lnTo>
                <a:lnTo>
                  <a:pt x="0" y="63499"/>
                </a:lnTo>
                <a:close/>
              </a:path>
              <a:path w="1729739" h="2311400">
                <a:moveTo>
                  <a:pt x="250214" y="126999"/>
                </a:moveTo>
                <a:lnTo>
                  <a:pt x="211749" y="126999"/>
                </a:lnTo>
                <a:lnTo>
                  <a:pt x="206805" y="114299"/>
                </a:lnTo>
                <a:lnTo>
                  <a:pt x="150123" y="0"/>
                </a:lnTo>
                <a:lnTo>
                  <a:pt x="187155" y="0"/>
                </a:lnTo>
                <a:lnTo>
                  <a:pt x="202387" y="25399"/>
                </a:lnTo>
                <a:lnTo>
                  <a:pt x="217338" y="50799"/>
                </a:lnTo>
                <a:lnTo>
                  <a:pt x="250214" y="126999"/>
                </a:lnTo>
                <a:close/>
              </a:path>
              <a:path w="1729739" h="2311400">
                <a:moveTo>
                  <a:pt x="1350002" y="190499"/>
                </a:moveTo>
                <a:lnTo>
                  <a:pt x="1327221" y="190499"/>
                </a:lnTo>
                <a:lnTo>
                  <a:pt x="1321551" y="177799"/>
                </a:lnTo>
                <a:lnTo>
                  <a:pt x="1314058" y="0"/>
                </a:lnTo>
                <a:lnTo>
                  <a:pt x="1346188" y="0"/>
                </a:lnTo>
                <a:lnTo>
                  <a:pt x="1346686" y="12699"/>
                </a:lnTo>
                <a:lnTo>
                  <a:pt x="1349289" y="63499"/>
                </a:lnTo>
                <a:lnTo>
                  <a:pt x="1352111" y="114299"/>
                </a:lnTo>
                <a:lnTo>
                  <a:pt x="1354686" y="177799"/>
                </a:lnTo>
                <a:lnTo>
                  <a:pt x="1350002" y="190499"/>
                </a:lnTo>
                <a:close/>
              </a:path>
              <a:path w="1729739" h="2311400">
                <a:moveTo>
                  <a:pt x="124842" y="914399"/>
                </a:moveTo>
                <a:lnTo>
                  <a:pt x="91702" y="914399"/>
                </a:lnTo>
                <a:lnTo>
                  <a:pt x="94592" y="876299"/>
                </a:lnTo>
                <a:lnTo>
                  <a:pt x="95606" y="863599"/>
                </a:lnTo>
                <a:lnTo>
                  <a:pt x="98678" y="850899"/>
                </a:lnTo>
                <a:lnTo>
                  <a:pt x="103900" y="825499"/>
                </a:lnTo>
                <a:lnTo>
                  <a:pt x="110062" y="812799"/>
                </a:lnTo>
                <a:lnTo>
                  <a:pt x="115958" y="787399"/>
                </a:lnTo>
                <a:lnTo>
                  <a:pt x="161209" y="634999"/>
                </a:lnTo>
                <a:lnTo>
                  <a:pt x="164461" y="634999"/>
                </a:lnTo>
                <a:lnTo>
                  <a:pt x="167682" y="622299"/>
                </a:lnTo>
                <a:lnTo>
                  <a:pt x="170970" y="609599"/>
                </a:lnTo>
                <a:lnTo>
                  <a:pt x="174423" y="596899"/>
                </a:lnTo>
                <a:lnTo>
                  <a:pt x="177137" y="584199"/>
                </a:lnTo>
                <a:lnTo>
                  <a:pt x="181704" y="584199"/>
                </a:lnTo>
                <a:lnTo>
                  <a:pt x="401061" y="393699"/>
                </a:lnTo>
                <a:lnTo>
                  <a:pt x="406503" y="393699"/>
                </a:lnTo>
                <a:lnTo>
                  <a:pt x="414200" y="380999"/>
                </a:lnTo>
                <a:lnTo>
                  <a:pt x="432768" y="380999"/>
                </a:lnTo>
                <a:lnTo>
                  <a:pt x="451380" y="368299"/>
                </a:lnTo>
                <a:lnTo>
                  <a:pt x="627226" y="304799"/>
                </a:lnTo>
                <a:lnTo>
                  <a:pt x="454869" y="279399"/>
                </a:lnTo>
                <a:lnTo>
                  <a:pt x="440527" y="279399"/>
                </a:lnTo>
                <a:lnTo>
                  <a:pt x="409732" y="253999"/>
                </a:lnTo>
                <a:lnTo>
                  <a:pt x="348527" y="228599"/>
                </a:lnTo>
                <a:lnTo>
                  <a:pt x="317934" y="203199"/>
                </a:lnTo>
                <a:lnTo>
                  <a:pt x="253824" y="177799"/>
                </a:lnTo>
                <a:lnTo>
                  <a:pt x="246839" y="165099"/>
                </a:lnTo>
                <a:lnTo>
                  <a:pt x="232796" y="165099"/>
                </a:lnTo>
                <a:lnTo>
                  <a:pt x="227616" y="152399"/>
                </a:lnTo>
                <a:lnTo>
                  <a:pt x="221810" y="139699"/>
                </a:lnTo>
                <a:lnTo>
                  <a:pt x="216636" y="126999"/>
                </a:lnTo>
                <a:lnTo>
                  <a:pt x="253944" y="126999"/>
                </a:lnTo>
                <a:lnTo>
                  <a:pt x="255299" y="139699"/>
                </a:lnTo>
                <a:lnTo>
                  <a:pt x="266710" y="139699"/>
                </a:lnTo>
                <a:lnTo>
                  <a:pt x="277935" y="152399"/>
                </a:lnTo>
                <a:lnTo>
                  <a:pt x="289046" y="152399"/>
                </a:lnTo>
                <a:lnTo>
                  <a:pt x="300115" y="165099"/>
                </a:lnTo>
                <a:lnTo>
                  <a:pt x="444658" y="241299"/>
                </a:lnTo>
                <a:lnTo>
                  <a:pt x="450823" y="241299"/>
                </a:lnTo>
                <a:lnTo>
                  <a:pt x="456867" y="253999"/>
                </a:lnTo>
                <a:lnTo>
                  <a:pt x="469934" y="253999"/>
                </a:lnTo>
                <a:lnTo>
                  <a:pt x="697670" y="279399"/>
                </a:lnTo>
                <a:lnTo>
                  <a:pt x="707150" y="292099"/>
                </a:lnTo>
                <a:lnTo>
                  <a:pt x="709397" y="292099"/>
                </a:lnTo>
                <a:lnTo>
                  <a:pt x="705781" y="304799"/>
                </a:lnTo>
                <a:lnTo>
                  <a:pt x="697670" y="317499"/>
                </a:lnTo>
                <a:lnTo>
                  <a:pt x="690919" y="317499"/>
                </a:lnTo>
                <a:lnTo>
                  <a:pt x="434912" y="419099"/>
                </a:lnTo>
                <a:lnTo>
                  <a:pt x="420168" y="419099"/>
                </a:lnTo>
                <a:lnTo>
                  <a:pt x="210723" y="596899"/>
                </a:lnTo>
                <a:lnTo>
                  <a:pt x="208034" y="609599"/>
                </a:lnTo>
                <a:lnTo>
                  <a:pt x="204248" y="609599"/>
                </a:lnTo>
                <a:lnTo>
                  <a:pt x="202534" y="622299"/>
                </a:lnTo>
                <a:lnTo>
                  <a:pt x="138293" y="838199"/>
                </a:lnTo>
                <a:lnTo>
                  <a:pt x="136100" y="838199"/>
                </a:lnTo>
                <a:lnTo>
                  <a:pt x="133979" y="850899"/>
                </a:lnTo>
                <a:lnTo>
                  <a:pt x="131593" y="863599"/>
                </a:lnTo>
                <a:lnTo>
                  <a:pt x="128761" y="863599"/>
                </a:lnTo>
                <a:lnTo>
                  <a:pt x="124842" y="914399"/>
                </a:lnTo>
                <a:close/>
              </a:path>
              <a:path w="1729739" h="2311400">
                <a:moveTo>
                  <a:pt x="1226858" y="546099"/>
                </a:moveTo>
                <a:lnTo>
                  <a:pt x="1194615" y="546099"/>
                </a:lnTo>
                <a:lnTo>
                  <a:pt x="1194772" y="533399"/>
                </a:lnTo>
                <a:lnTo>
                  <a:pt x="1223440" y="533399"/>
                </a:lnTo>
                <a:lnTo>
                  <a:pt x="1226858" y="546099"/>
                </a:lnTo>
                <a:close/>
              </a:path>
              <a:path w="1729739" h="2311400">
                <a:moveTo>
                  <a:pt x="64132" y="660399"/>
                </a:moveTo>
                <a:lnTo>
                  <a:pt x="29056" y="660399"/>
                </a:lnTo>
                <a:lnTo>
                  <a:pt x="0" y="609599"/>
                </a:lnTo>
                <a:lnTo>
                  <a:pt x="0" y="546099"/>
                </a:lnTo>
                <a:lnTo>
                  <a:pt x="39344" y="609599"/>
                </a:lnTo>
                <a:lnTo>
                  <a:pt x="44962" y="622299"/>
                </a:lnTo>
                <a:lnTo>
                  <a:pt x="50766" y="622299"/>
                </a:lnTo>
                <a:lnTo>
                  <a:pt x="56340" y="634999"/>
                </a:lnTo>
                <a:lnTo>
                  <a:pt x="61263" y="647699"/>
                </a:lnTo>
                <a:lnTo>
                  <a:pt x="64132" y="660399"/>
                </a:lnTo>
                <a:close/>
              </a:path>
              <a:path w="1729739" h="2311400">
                <a:moveTo>
                  <a:pt x="1037136" y="1206499"/>
                </a:moveTo>
                <a:lnTo>
                  <a:pt x="999436" y="1206499"/>
                </a:lnTo>
                <a:lnTo>
                  <a:pt x="1005054" y="1193799"/>
                </a:lnTo>
                <a:lnTo>
                  <a:pt x="1011347" y="1181099"/>
                </a:lnTo>
                <a:lnTo>
                  <a:pt x="1017897" y="1168399"/>
                </a:lnTo>
                <a:lnTo>
                  <a:pt x="1024253" y="1155699"/>
                </a:lnTo>
                <a:lnTo>
                  <a:pt x="1101495" y="1015999"/>
                </a:lnTo>
                <a:lnTo>
                  <a:pt x="1104438" y="1003299"/>
                </a:lnTo>
                <a:lnTo>
                  <a:pt x="1108269" y="1003299"/>
                </a:lnTo>
                <a:lnTo>
                  <a:pt x="1111142" y="990599"/>
                </a:lnTo>
                <a:lnTo>
                  <a:pt x="1114682" y="977899"/>
                </a:lnTo>
                <a:lnTo>
                  <a:pt x="1118488" y="965199"/>
                </a:lnTo>
                <a:lnTo>
                  <a:pt x="1122123" y="952499"/>
                </a:lnTo>
                <a:lnTo>
                  <a:pt x="1173291" y="774699"/>
                </a:lnTo>
                <a:lnTo>
                  <a:pt x="1174234" y="774699"/>
                </a:lnTo>
                <a:lnTo>
                  <a:pt x="1180666" y="685799"/>
                </a:lnTo>
                <a:lnTo>
                  <a:pt x="1184858" y="634999"/>
                </a:lnTo>
                <a:lnTo>
                  <a:pt x="1189197" y="596899"/>
                </a:lnTo>
                <a:lnTo>
                  <a:pt x="1193305" y="546099"/>
                </a:lnTo>
                <a:lnTo>
                  <a:pt x="1226477" y="546099"/>
                </a:lnTo>
                <a:lnTo>
                  <a:pt x="1248680" y="698499"/>
                </a:lnTo>
                <a:lnTo>
                  <a:pt x="1214497" y="698499"/>
                </a:lnTo>
                <a:lnTo>
                  <a:pt x="1207593" y="774699"/>
                </a:lnTo>
                <a:lnTo>
                  <a:pt x="1207184" y="787399"/>
                </a:lnTo>
                <a:lnTo>
                  <a:pt x="1142321" y="1003299"/>
                </a:lnTo>
                <a:lnTo>
                  <a:pt x="1140390" y="1015999"/>
                </a:lnTo>
                <a:lnTo>
                  <a:pt x="1136548" y="1015999"/>
                </a:lnTo>
                <a:lnTo>
                  <a:pt x="1120740" y="1054099"/>
                </a:lnTo>
                <a:lnTo>
                  <a:pt x="1104481" y="1079499"/>
                </a:lnTo>
                <a:lnTo>
                  <a:pt x="1088048" y="1104899"/>
                </a:lnTo>
                <a:lnTo>
                  <a:pt x="1071713" y="1142999"/>
                </a:lnTo>
                <a:lnTo>
                  <a:pt x="1037136" y="1206499"/>
                </a:lnTo>
                <a:close/>
              </a:path>
              <a:path w="1729739" h="2311400">
                <a:moveTo>
                  <a:pt x="95560" y="1155699"/>
                </a:moveTo>
                <a:lnTo>
                  <a:pt x="80623" y="1155699"/>
                </a:lnTo>
                <a:lnTo>
                  <a:pt x="74026" y="1142999"/>
                </a:lnTo>
                <a:lnTo>
                  <a:pt x="75046" y="1130299"/>
                </a:lnTo>
                <a:lnTo>
                  <a:pt x="62014" y="965199"/>
                </a:lnTo>
                <a:lnTo>
                  <a:pt x="58035" y="914399"/>
                </a:lnTo>
                <a:lnTo>
                  <a:pt x="53522" y="863599"/>
                </a:lnTo>
                <a:lnTo>
                  <a:pt x="48611" y="825499"/>
                </a:lnTo>
                <a:lnTo>
                  <a:pt x="43439" y="774699"/>
                </a:lnTo>
                <a:lnTo>
                  <a:pt x="32280" y="673099"/>
                </a:lnTo>
                <a:lnTo>
                  <a:pt x="31046" y="660399"/>
                </a:lnTo>
                <a:lnTo>
                  <a:pt x="65546" y="660399"/>
                </a:lnTo>
                <a:lnTo>
                  <a:pt x="66246" y="673099"/>
                </a:lnTo>
                <a:lnTo>
                  <a:pt x="66971" y="685799"/>
                </a:lnTo>
                <a:lnTo>
                  <a:pt x="75891" y="761999"/>
                </a:lnTo>
                <a:lnTo>
                  <a:pt x="79504" y="800099"/>
                </a:lnTo>
                <a:lnTo>
                  <a:pt x="83184" y="825499"/>
                </a:lnTo>
                <a:lnTo>
                  <a:pt x="86733" y="863599"/>
                </a:lnTo>
                <a:lnTo>
                  <a:pt x="89950" y="888999"/>
                </a:lnTo>
                <a:lnTo>
                  <a:pt x="90582" y="901699"/>
                </a:lnTo>
                <a:lnTo>
                  <a:pt x="91105" y="914399"/>
                </a:lnTo>
                <a:lnTo>
                  <a:pt x="124842" y="914399"/>
                </a:lnTo>
                <a:lnTo>
                  <a:pt x="108187" y="1130299"/>
                </a:lnTo>
                <a:lnTo>
                  <a:pt x="108490" y="1130299"/>
                </a:lnTo>
                <a:lnTo>
                  <a:pt x="107095" y="1142999"/>
                </a:lnTo>
                <a:lnTo>
                  <a:pt x="102334" y="1142999"/>
                </a:lnTo>
                <a:lnTo>
                  <a:pt x="95560" y="1155699"/>
                </a:lnTo>
                <a:close/>
              </a:path>
              <a:path w="1729739" h="2311400">
                <a:moveTo>
                  <a:pt x="1244523" y="2082799"/>
                </a:moveTo>
                <a:lnTo>
                  <a:pt x="1211369" y="2082799"/>
                </a:lnTo>
                <a:lnTo>
                  <a:pt x="1216233" y="2019299"/>
                </a:lnTo>
                <a:lnTo>
                  <a:pt x="1218156" y="1993899"/>
                </a:lnTo>
                <a:lnTo>
                  <a:pt x="1221096" y="1981199"/>
                </a:lnTo>
                <a:lnTo>
                  <a:pt x="1224575" y="1968499"/>
                </a:lnTo>
                <a:lnTo>
                  <a:pt x="1228114" y="1955799"/>
                </a:lnTo>
                <a:lnTo>
                  <a:pt x="1275014" y="1727199"/>
                </a:lnTo>
                <a:lnTo>
                  <a:pt x="1275739" y="1714499"/>
                </a:lnTo>
                <a:lnTo>
                  <a:pt x="1279499" y="1714499"/>
                </a:lnTo>
                <a:lnTo>
                  <a:pt x="1294359" y="1689099"/>
                </a:lnTo>
                <a:lnTo>
                  <a:pt x="1310283" y="1663699"/>
                </a:lnTo>
                <a:lnTo>
                  <a:pt x="1326598" y="1638299"/>
                </a:lnTo>
                <a:lnTo>
                  <a:pt x="1342629" y="1612899"/>
                </a:lnTo>
                <a:lnTo>
                  <a:pt x="1425060" y="1498599"/>
                </a:lnTo>
                <a:lnTo>
                  <a:pt x="1429882" y="1485899"/>
                </a:lnTo>
                <a:lnTo>
                  <a:pt x="1435000" y="1473199"/>
                </a:lnTo>
                <a:lnTo>
                  <a:pt x="1440942" y="1473199"/>
                </a:lnTo>
                <a:lnTo>
                  <a:pt x="1448233" y="1460499"/>
                </a:lnTo>
                <a:lnTo>
                  <a:pt x="1468814" y="1460499"/>
                </a:lnTo>
                <a:lnTo>
                  <a:pt x="1475695" y="1447799"/>
                </a:lnTo>
                <a:lnTo>
                  <a:pt x="1662765" y="1371599"/>
                </a:lnTo>
                <a:lnTo>
                  <a:pt x="1451994" y="1320799"/>
                </a:lnTo>
                <a:lnTo>
                  <a:pt x="1446408" y="1320799"/>
                </a:lnTo>
                <a:lnTo>
                  <a:pt x="1441318" y="1308099"/>
                </a:lnTo>
                <a:lnTo>
                  <a:pt x="1434706" y="1295399"/>
                </a:lnTo>
                <a:lnTo>
                  <a:pt x="1421563" y="1282699"/>
                </a:lnTo>
                <a:lnTo>
                  <a:pt x="1293478" y="1092199"/>
                </a:lnTo>
                <a:lnTo>
                  <a:pt x="1289818" y="1092199"/>
                </a:lnTo>
                <a:lnTo>
                  <a:pt x="1288092" y="1079499"/>
                </a:lnTo>
                <a:lnTo>
                  <a:pt x="1281594" y="1054099"/>
                </a:lnTo>
                <a:lnTo>
                  <a:pt x="1275944" y="1028699"/>
                </a:lnTo>
                <a:lnTo>
                  <a:pt x="1270642" y="1003299"/>
                </a:lnTo>
                <a:lnTo>
                  <a:pt x="1265186" y="977899"/>
                </a:lnTo>
                <a:lnTo>
                  <a:pt x="1255223" y="927099"/>
                </a:lnTo>
                <a:lnTo>
                  <a:pt x="1245299" y="876299"/>
                </a:lnTo>
                <a:lnTo>
                  <a:pt x="1236057" y="838199"/>
                </a:lnTo>
                <a:lnTo>
                  <a:pt x="1228139" y="787399"/>
                </a:lnTo>
                <a:lnTo>
                  <a:pt x="1214497" y="698499"/>
                </a:lnTo>
                <a:lnTo>
                  <a:pt x="1248680" y="698499"/>
                </a:lnTo>
                <a:lnTo>
                  <a:pt x="1254231" y="736599"/>
                </a:lnTo>
                <a:lnTo>
                  <a:pt x="1262725" y="787399"/>
                </a:lnTo>
                <a:lnTo>
                  <a:pt x="1272262" y="838199"/>
                </a:lnTo>
                <a:lnTo>
                  <a:pt x="1282574" y="901699"/>
                </a:lnTo>
                <a:lnTo>
                  <a:pt x="1293396" y="952499"/>
                </a:lnTo>
                <a:lnTo>
                  <a:pt x="1304460" y="1003299"/>
                </a:lnTo>
                <a:lnTo>
                  <a:pt x="1316759" y="1054099"/>
                </a:lnTo>
                <a:lnTo>
                  <a:pt x="1320838" y="1066799"/>
                </a:lnTo>
                <a:lnTo>
                  <a:pt x="1320334" y="1079499"/>
                </a:lnTo>
                <a:lnTo>
                  <a:pt x="1323174" y="1079499"/>
                </a:lnTo>
                <a:lnTo>
                  <a:pt x="1468650" y="1295399"/>
                </a:lnTo>
                <a:lnTo>
                  <a:pt x="1717967" y="1358899"/>
                </a:lnTo>
                <a:lnTo>
                  <a:pt x="1727189" y="1358899"/>
                </a:lnTo>
                <a:lnTo>
                  <a:pt x="1729729" y="1371599"/>
                </a:lnTo>
                <a:lnTo>
                  <a:pt x="1726387" y="1384299"/>
                </a:lnTo>
                <a:lnTo>
                  <a:pt x="1717966" y="1396999"/>
                </a:lnTo>
                <a:lnTo>
                  <a:pt x="1463716" y="1498599"/>
                </a:lnTo>
                <a:lnTo>
                  <a:pt x="1351790" y="1663699"/>
                </a:lnTo>
                <a:lnTo>
                  <a:pt x="1341375" y="1676399"/>
                </a:lnTo>
                <a:lnTo>
                  <a:pt x="1331013" y="1701799"/>
                </a:lnTo>
                <a:lnTo>
                  <a:pt x="1320266" y="1714499"/>
                </a:lnTo>
                <a:lnTo>
                  <a:pt x="1308536" y="1727199"/>
                </a:lnTo>
                <a:lnTo>
                  <a:pt x="1307695" y="1727199"/>
                </a:lnTo>
                <a:lnTo>
                  <a:pt x="1253080" y="1993899"/>
                </a:lnTo>
                <a:lnTo>
                  <a:pt x="1252067" y="1993899"/>
                </a:lnTo>
                <a:lnTo>
                  <a:pt x="1250003" y="2006599"/>
                </a:lnTo>
                <a:lnTo>
                  <a:pt x="1249549" y="2019299"/>
                </a:lnTo>
                <a:lnTo>
                  <a:pt x="1244523" y="2082799"/>
                </a:lnTo>
                <a:close/>
              </a:path>
              <a:path w="1729739" h="2311400">
                <a:moveTo>
                  <a:pt x="706981" y="1409699"/>
                </a:moveTo>
                <a:lnTo>
                  <a:pt x="586638" y="1409699"/>
                </a:lnTo>
                <a:lnTo>
                  <a:pt x="804296" y="1346199"/>
                </a:lnTo>
                <a:lnTo>
                  <a:pt x="808249" y="1333499"/>
                </a:lnTo>
                <a:lnTo>
                  <a:pt x="814689" y="1333499"/>
                </a:lnTo>
                <a:lnTo>
                  <a:pt x="991610" y="1206499"/>
                </a:lnTo>
                <a:lnTo>
                  <a:pt x="1033420" y="1206499"/>
                </a:lnTo>
                <a:lnTo>
                  <a:pt x="1029593" y="1219199"/>
                </a:lnTo>
                <a:lnTo>
                  <a:pt x="1025098" y="1231899"/>
                </a:lnTo>
                <a:lnTo>
                  <a:pt x="1019381" y="1231899"/>
                </a:lnTo>
                <a:lnTo>
                  <a:pt x="993552" y="1244599"/>
                </a:lnTo>
                <a:lnTo>
                  <a:pt x="967097" y="1269999"/>
                </a:lnTo>
                <a:lnTo>
                  <a:pt x="940420" y="1282699"/>
                </a:lnTo>
                <a:lnTo>
                  <a:pt x="913926" y="1308099"/>
                </a:lnTo>
                <a:lnTo>
                  <a:pt x="851777" y="1346199"/>
                </a:lnTo>
                <a:lnTo>
                  <a:pt x="845065" y="1358899"/>
                </a:lnTo>
                <a:lnTo>
                  <a:pt x="831025" y="1358899"/>
                </a:lnTo>
                <a:lnTo>
                  <a:pt x="823521" y="1371599"/>
                </a:lnTo>
                <a:lnTo>
                  <a:pt x="794876" y="1384299"/>
                </a:lnTo>
                <a:lnTo>
                  <a:pt x="765597" y="1384299"/>
                </a:lnTo>
                <a:lnTo>
                  <a:pt x="706981" y="1409699"/>
                </a:lnTo>
                <a:close/>
              </a:path>
              <a:path w="1729739" h="2311400">
                <a:moveTo>
                  <a:pt x="819400" y="1435099"/>
                </a:moveTo>
                <a:lnTo>
                  <a:pt x="577379" y="1435099"/>
                </a:lnTo>
                <a:lnTo>
                  <a:pt x="574838" y="1422399"/>
                </a:lnTo>
                <a:lnTo>
                  <a:pt x="578198" y="1409699"/>
                </a:lnTo>
                <a:lnTo>
                  <a:pt x="667880" y="1409699"/>
                </a:lnTo>
                <a:lnTo>
                  <a:pt x="819400" y="1435099"/>
                </a:lnTo>
                <a:close/>
              </a:path>
              <a:path w="1729739" h="2311400">
                <a:moveTo>
                  <a:pt x="1020465" y="1600199"/>
                </a:moveTo>
                <a:lnTo>
                  <a:pt x="969852" y="1600199"/>
                </a:lnTo>
                <a:lnTo>
                  <a:pt x="961844" y="1587499"/>
                </a:lnTo>
                <a:lnTo>
                  <a:pt x="820818" y="1473199"/>
                </a:lnTo>
                <a:lnTo>
                  <a:pt x="810771" y="1473199"/>
                </a:lnTo>
                <a:lnTo>
                  <a:pt x="586638" y="1435099"/>
                </a:lnTo>
                <a:lnTo>
                  <a:pt x="832266" y="1435099"/>
                </a:lnTo>
                <a:lnTo>
                  <a:pt x="837799" y="1447799"/>
                </a:lnTo>
                <a:lnTo>
                  <a:pt x="843470" y="1447799"/>
                </a:lnTo>
                <a:lnTo>
                  <a:pt x="1014294" y="1587499"/>
                </a:lnTo>
                <a:lnTo>
                  <a:pt x="1020465" y="1600199"/>
                </a:lnTo>
                <a:close/>
              </a:path>
              <a:path w="1729739" h="2311400">
                <a:moveTo>
                  <a:pt x="1211927" y="2311399"/>
                </a:moveTo>
                <a:lnTo>
                  <a:pt x="1200999" y="2298699"/>
                </a:lnTo>
                <a:lnTo>
                  <a:pt x="1195303" y="2285999"/>
                </a:lnTo>
                <a:lnTo>
                  <a:pt x="1176153" y="2057399"/>
                </a:lnTo>
                <a:lnTo>
                  <a:pt x="1174820" y="2057399"/>
                </a:lnTo>
                <a:lnTo>
                  <a:pt x="1174555" y="2044699"/>
                </a:lnTo>
                <a:lnTo>
                  <a:pt x="1113433" y="1841499"/>
                </a:lnTo>
                <a:lnTo>
                  <a:pt x="1111264" y="1828799"/>
                </a:lnTo>
                <a:lnTo>
                  <a:pt x="1109490" y="1828799"/>
                </a:lnTo>
                <a:lnTo>
                  <a:pt x="1102907" y="1816099"/>
                </a:lnTo>
                <a:lnTo>
                  <a:pt x="1096904" y="1803399"/>
                </a:lnTo>
                <a:lnTo>
                  <a:pt x="1091100" y="1790699"/>
                </a:lnTo>
                <a:lnTo>
                  <a:pt x="1085243" y="1777999"/>
                </a:lnTo>
                <a:lnTo>
                  <a:pt x="995507" y="1612899"/>
                </a:lnTo>
                <a:lnTo>
                  <a:pt x="986641" y="1612899"/>
                </a:lnTo>
                <a:lnTo>
                  <a:pt x="978103" y="1600199"/>
                </a:lnTo>
                <a:lnTo>
                  <a:pt x="1024957" y="1600199"/>
                </a:lnTo>
                <a:lnTo>
                  <a:pt x="1042548" y="1638299"/>
                </a:lnTo>
                <a:lnTo>
                  <a:pt x="1059666" y="1663699"/>
                </a:lnTo>
                <a:lnTo>
                  <a:pt x="1076591" y="1701799"/>
                </a:lnTo>
                <a:lnTo>
                  <a:pt x="1093598" y="1727199"/>
                </a:lnTo>
                <a:lnTo>
                  <a:pt x="1128933" y="1790699"/>
                </a:lnTo>
                <a:lnTo>
                  <a:pt x="1135764" y="1803399"/>
                </a:lnTo>
                <a:lnTo>
                  <a:pt x="1138899" y="1803399"/>
                </a:lnTo>
                <a:lnTo>
                  <a:pt x="1141436" y="1816099"/>
                </a:lnTo>
                <a:lnTo>
                  <a:pt x="1151473" y="1841499"/>
                </a:lnTo>
                <a:lnTo>
                  <a:pt x="1160755" y="1879599"/>
                </a:lnTo>
                <a:lnTo>
                  <a:pt x="1169726" y="1917699"/>
                </a:lnTo>
                <a:lnTo>
                  <a:pt x="1178835" y="1943099"/>
                </a:lnTo>
                <a:lnTo>
                  <a:pt x="1199951" y="2019299"/>
                </a:lnTo>
                <a:lnTo>
                  <a:pt x="1204763" y="2031999"/>
                </a:lnTo>
                <a:lnTo>
                  <a:pt x="1206878" y="2044699"/>
                </a:lnTo>
                <a:lnTo>
                  <a:pt x="1208315" y="2044699"/>
                </a:lnTo>
                <a:lnTo>
                  <a:pt x="1209163" y="2057399"/>
                </a:lnTo>
                <a:lnTo>
                  <a:pt x="1209947" y="2070099"/>
                </a:lnTo>
                <a:lnTo>
                  <a:pt x="1210680" y="2070099"/>
                </a:lnTo>
                <a:lnTo>
                  <a:pt x="1211369" y="2082799"/>
                </a:lnTo>
                <a:lnTo>
                  <a:pt x="1244523" y="2082799"/>
                </a:lnTo>
                <a:lnTo>
                  <a:pt x="1228438" y="2285999"/>
                </a:lnTo>
                <a:lnTo>
                  <a:pt x="1222827" y="2298699"/>
                </a:lnTo>
                <a:lnTo>
                  <a:pt x="1211927" y="231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25183" y="-7896"/>
            <a:ext cx="3271169" cy="32713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" y="8088896"/>
            <a:ext cx="2808882" cy="219752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43469" y="3573958"/>
            <a:ext cx="1244530" cy="28447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353762"/>
            <a:ext cx="1728396" cy="323577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48569" y="0"/>
            <a:ext cx="3622571" cy="185639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8279" y="289298"/>
            <a:ext cx="1047614" cy="11239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409725" y="8689421"/>
            <a:ext cx="2718193" cy="1597578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3510864" y="8686926"/>
            <a:ext cx="3912235" cy="1600200"/>
          </a:xfrm>
          <a:custGeom>
            <a:avLst/>
            <a:gdLst/>
            <a:ahLst/>
            <a:cxnLst/>
            <a:rect l="l" t="t" r="r" b="b"/>
            <a:pathLst>
              <a:path w="3912234" h="1600200">
                <a:moveTo>
                  <a:pt x="3882999" y="1509928"/>
                </a:moveTo>
                <a:lnTo>
                  <a:pt x="3881564" y="1509928"/>
                </a:lnTo>
                <a:lnTo>
                  <a:pt x="3882733" y="1511020"/>
                </a:lnTo>
                <a:lnTo>
                  <a:pt x="3882999" y="1509928"/>
                </a:lnTo>
                <a:close/>
              </a:path>
              <a:path w="3912234" h="1600200">
                <a:moveTo>
                  <a:pt x="3883520" y="1265148"/>
                </a:moveTo>
                <a:lnTo>
                  <a:pt x="3883469" y="1264945"/>
                </a:lnTo>
                <a:lnTo>
                  <a:pt x="3881564" y="1264462"/>
                </a:lnTo>
                <a:lnTo>
                  <a:pt x="3883520" y="1265148"/>
                </a:lnTo>
                <a:close/>
              </a:path>
              <a:path w="3912234" h="1600200">
                <a:moveTo>
                  <a:pt x="3883558" y="1506943"/>
                </a:moveTo>
                <a:lnTo>
                  <a:pt x="3881412" y="1509763"/>
                </a:lnTo>
                <a:lnTo>
                  <a:pt x="3882682" y="1509763"/>
                </a:lnTo>
                <a:lnTo>
                  <a:pt x="3883558" y="1506943"/>
                </a:lnTo>
                <a:close/>
              </a:path>
              <a:path w="3912234" h="1600200">
                <a:moveTo>
                  <a:pt x="3892677" y="1566240"/>
                </a:moveTo>
                <a:lnTo>
                  <a:pt x="3881971" y="1575155"/>
                </a:lnTo>
                <a:lnTo>
                  <a:pt x="3873169" y="1585010"/>
                </a:lnTo>
                <a:lnTo>
                  <a:pt x="3868458" y="1596885"/>
                </a:lnTo>
                <a:lnTo>
                  <a:pt x="3868775" y="1600073"/>
                </a:lnTo>
                <a:lnTo>
                  <a:pt x="3874325" y="1600073"/>
                </a:lnTo>
                <a:lnTo>
                  <a:pt x="3892677" y="1566240"/>
                </a:lnTo>
                <a:close/>
              </a:path>
              <a:path w="3912234" h="1600200">
                <a:moveTo>
                  <a:pt x="3892842" y="1566240"/>
                </a:moveTo>
                <a:lnTo>
                  <a:pt x="3892677" y="1565757"/>
                </a:lnTo>
                <a:lnTo>
                  <a:pt x="3889083" y="1558137"/>
                </a:lnTo>
                <a:lnTo>
                  <a:pt x="3887216" y="1550289"/>
                </a:lnTo>
                <a:lnTo>
                  <a:pt x="3887089" y="1542224"/>
                </a:lnTo>
                <a:lnTo>
                  <a:pt x="3888714" y="1533944"/>
                </a:lnTo>
                <a:lnTo>
                  <a:pt x="3889768" y="1529588"/>
                </a:lnTo>
                <a:lnTo>
                  <a:pt x="3889667" y="1525257"/>
                </a:lnTo>
                <a:lnTo>
                  <a:pt x="3887114" y="1516659"/>
                </a:lnTo>
                <a:lnTo>
                  <a:pt x="3884841" y="1512989"/>
                </a:lnTo>
                <a:lnTo>
                  <a:pt x="3882733" y="1511020"/>
                </a:lnTo>
                <a:lnTo>
                  <a:pt x="3879392" y="1525003"/>
                </a:lnTo>
                <a:lnTo>
                  <a:pt x="3877919" y="1539684"/>
                </a:lnTo>
                <a:lnTo>
                  <a:pt x="3881437" y="1553565"/>
                </a:lnTo>
                <a:lnTo>
                  <a:pt x="3892842" y="1566240"/>
                </a:lnTo>
                <a:close/>
              </a:path>
              <a:path w="3912234" h="1600200">
                <a:moveTo>
                  <a:pt x="3898341" y="1231900"/>
                </a:moveTo>
                <a:lnTo>
                  <a:pt x="3897757" y="1231900"/>
                </a:lnTo>
                <a:lnTo>
                  <a:pt x="3895877" y="1219200"/>
                </a:lnTo>
                <a:lnTo>
                  <a:pt x="3893616" y="1206500"/>
                </a:lnTo>
                <a:lnTo>
                  <a:pt x="3891445" y="1193800"/>
                </a:lnTo>
                <a:lnTo>
                  <a:pt x="3889819" y="1193800"/>
                </a:lnTo>
                <a:lnTo>
                  <a:pt x="3882606" y="1155700"/>
                </a:lnTo>
                <a:lnTo>
                  <a:pt x="3871391" y="1117600"/>
                </a:lnTo>
                <a:lnTo>
                  <a:pt x="3856177" y="1092200"/>
                </a:lnTo>
                <a:lnTo>
                  <a:pt x="3836962" y="1054100"/>
                </a:lnTo>
                <a:lnTo>
                  <a:pt x="3819258" y="1028700"/>
                </a:lnTo>
                <a:lnTo>
                  <a:pt x="3800373" y="1016000"/>
                </a:lnTo>
                <a:lnTo>
                  <a:pt x="3780294" y="990600"/>
                </a:lnTo>
                <a:lnTo>
                  <a:pt x="3724897" y="939800"/>
                </a:lnTo>
                <a:lnTo>
                  <a:pt x="3689019" y="914400"/>
                </a:lnTo>
                <a:lnTo>
                  <a:pt x="3651389" y="889000"/>
                </a:lnTo>
                <a:lnTo>
                  <a:pt x="3612007" y="876300"/>
                </a:lnTo>
                <a:lnTo>
                  <a:pt x="3604082" y="863600"/>
                </a:lnTo>
                <a:lnTo>
                  <a:pt x="3588766" y="863600"/>
                </a:lnTo>
                <a:lnTo>
                  <a:pt x="3581374" y="850900"/>
                </a:lnTo>
                <a:lnTo>
                  <a:pt x="3572205" y="850900"/>
                </a:lnTo>
                <a:lnTo>
                  <a:pt x="3570262" y="838200"/>
                </a:lnTo>
                <a:lnTo>
                  <a:pt x="3568598" y="825500"/>
                </a:lnTo>
                <a:lnTo>
                  <a:pt x="3567595" y="825500"/>
                </a:lnTo>
                <a:lnTo>
                  <a:pt x="3567252" y="812800"/>
                </a:lnTo>
                <a:lnTo>
                  <a:pt x="3567557" y="812800"/>
                </a:lnTo>
                <a:lnTo>
                  <a:pt x="3568255" y="749300"/>
                </a:lnTo>
                <a:lnTo>
                  <a:pt x="3560254" y="698500"/>
                </a:lnTo>
                <a:lnTo>
                  <a:pt x="3545954" y="647700"/>
                </a:lnTo>
                <a:lnTo>
                  <a:pt x="3527717" y="596900"/>
                </a:lnTo>
                <a:lnTo>
                  <a:pt x="3511359" y="558800"/>
                </a:lnTo>
                <a:lnTo>
                  <a:pt x="3492741" y="520700"/>
                </a:lnTo>
                <a:lnTo>
                  <a:pt x="3471875" y="482600"/>
                </a:lnTo>
                <a:lnTo>
                  <a:pt x="3448735" y="444500"/>
                </a:lnTo>
                <a:lnTo>
                  <a:pt x="3423488" y="406400"/>
                </a:lnTo>
                <a:lnTo>
                  <a:pt x="3396310" y="368300"/>
                </a:lnTo>
                <a:lnTo>
                  <a:pt x="3367176" y="330200"/>
                </a:lnTo>
                <a:lnTo>
                  <a:pt x="3336099" y="304800"/>
                </a:lnTo>
                <a:lnTo>
                  <a:pt x="3312337" y="279400"/>
                </a:lnTo>
                <a:lnTo>
                  <a:pt x="3287230" y="254000"/>
                </a:lnTo>
                <a:lnTo>
                  <a:pt x="3260775" y="241300"/>
                </a:lnTo>
                <a:lnTo>
                  <a:pt x="3232975" y="228600"/>
                </a:lnTo>
                <a:lnTo>
                  <a:pt x="3204095" y="203200"/>
                </a:lnTo>
                <a:lnTo>
                  <a:pt x="3174365" y="190500"/>
                </a:lnTo>
                <a:lnTo>
                  <a:pt x="3143808" y="177800"/>
                </a:lnTo>
                <a:lnTo>
                  <a:pt x="3112427" y="177800"/>
                </a:lnTo>
                <a:lnTo>
                  <a:pt x="3008769" y="152400"/>
                </a:lnTo>
                <a:lnTo>
                  <a:pt x="2956280" y="152400"/>
                </a:lnTo>
                <a:lnTo>
                  <a:pt x="2903347" y="139700"/>
                </a:lnTo>
                <a:lnTo>
                  <a:pt x="2818803" y="139700"/>
                </a:lnTo>
                <a:lnTo>
                  <a:pt x="2776715" y="152400"/>
                </a:lnTo>
                <a:lnTo>
                  <a:pt x="2734754" y="152400"/>
                </a:lnTo>
                <a:lnTo>
                  <a:pt x="2705290" y="165100"/>
                </a:lnTo>
                <a:lnTo>
                  <a:pt x="2676499" y="165100"/>
                </a:lnTo>
                <a:lnTo>
                  <a:pt x="2648381" y="177800"/>
                </a:lnTo>
                <a:lnTo>
                  <a:pt x="2575572" y="215900"/>
                </a:lnTo>
                <a:lnTo>
                  <a:pt x="2531491" y="241300"/>
                </a:lnTo>
                <a:lnTo>
                  <a:pt x="2489593" y="266700"/>
                </a:lnTo>
                <a:lnTo>
                  <a:pt x="2450757" y="304800"/>
                </a:lnTo>
                <a:lnTo>
                  <a:pt x="2434209" y="317500"/>
                </a:lnTo>
                <a:lnTo>
                  <a:pt x="2416937" y="330200"/>
                </a:lnTo>
                <a:lnTo>
                  <a:pt x="2381694" y="368300"/>
                </a:lnTo>
                <a:lnTo>
                  <a:pt x="2370785" y="368300"/>
                </a:lnTo>
                <a:lnTo>
                  <a:pt x="2359152" y="381000"/>
                </a:lnTo>
                <a:lnTo>
                  <a:pt x="2332964" y="381000"/>
                </a:lnTo>
                <a:lnTo>
                  <a:pt x="2327529" y="368300"/>
                </a:lnTo>
                <a:lnTo>
                  <a:pt x="2318359" y="368300"/>
                </a:lnTo>
                <a:lnTo>
                  <a:pt x="2287409" y="317500"/>
                </a:lnTo>
                <a:lnTo>
                  <a:pt x="2251926" y="279400"/>
                </a:lnTo>
                <a:lnTo>
                  <a:pt x="2213902" y="254000"/>
                </a:lnTo>
                <a:lnTo>
                  <a:pt x="2175370" y="215900"/>
                </a:lnTo>
                <a:lnTo>
                  <a:pt x="2138337" y="190500"/>
                </a:lnTo>
                <a:lnTo>
                  <a:pt x="2134933" y="177800"/>
                </a:lnTo>
                <a:lnTo>
                  <a:pt x="2126907" y="177800"/>
                </a:lnTo>
                <a:lnTo>
                  <a:pt x="2079688" y="152400"/>
                </a:lnTo>
                <a:lnTo>
                  <a:pt x="2032647" y="114300"/>
                </a:lnTo>
                <a:lnTo>
                  <a:pt x="1984832" y="88900"/>
                </a:lnTo>
                <a:lnTo>
                  <a:pt x="1935289" y="76200"/>
                </a:lnTo>
                <a:lnTo>
                  <a:pt x="1892744" y="50800"/>
                </a:lnTo>
                <a:lnTo>
                  <a:pt x="1805432" y="25400"/>
                </a:lnTo>
                <a:lnTo>
                  <a:pt x="1760664" y="12700"/>
                </a:lnTo>
                <a:lnTo>
                  <a:pt x="1707070" y="0"/>
                </a:lnTo>
                <a:lnTo>
                  <a:pt x="1437449" y="0"/>
                </a:lnTo>
                <a:lnTo>
                  <a:pt x="1278216" y="38100"/>
                </a:lnTo>
                <a:lnTo>
                  <a:pt x="1227429" y="63500"/>
                </a:lnTo>
                <a:lnTo>
                  <a:pt x="1162570" y="88900"/>
                </a:lnTo>
                <a:lnTo>
                  <a:pt x="1131341" y="114300"/>
                </a:lnTo>
                <a:lnTo>
                  <a:pt x="1100899" y="139700"/>
                </a:lnTo>
                <a:lnTo>
                  <a:pt x="1070419" y="152400"/>
                </a:lnTo>
                <a:lnTo>
                  <a:pt x="1041336" y="177800"/>
                </a:lnTo>
                <a:lnTo>
                  <a:pt x="1013650" y="203200"/>
                </a:lnTo>
                <a:lnTo>
                  <a:pt x="987348" y="241300"/>
                </a:lnTo>
                <a:lnTo>
                  <a:pt x="962609" y="266700"/>
                </a:lnTo>
                <a:lnTo>
                  <a:pt x="939584" y="292100"/>
                </a:lnTo>
                <a:lnTo>
                  <a:pt x="918260" y="330200"/>
                </a:lnTo>
                <a:lnTo>
                  <a:pt x="898652" y="355600"/>
                </a:lnTo>
                <a:lnTo>
                  <a:pt x="871423" y="406400"/>
                </a:lnTo>
                <a:lnTo>
                  <a:pt x="845756" y="457200"/>
                </a:lnTo>
                <a:lnTo>
                  <a:pt x="821651" y="508000"/>
                </a:lnTo>
                <a:lnTo>
                  <a:pt x="799122" y="558800"/>
                </a:lnTo>
                <a:lnTo>
                  <a:pt x="784593" y="596900"/>
                </a:lnTo>
                <a:lnTo>
                  <a:pt x="769607" y="635000"/>
                </a:lnTo>
                <a:lnTo>
                  <a:pt x="739749" y="698500"/>
                </a:lnTo>
                <a:lnTo>
                  <a:pt x="726960" y="736600"/>
                </a:lnTo>
                <a:lnTo>
                  <a:pt x="723874" y="749300"/>
                </a:lnTo>
                <a:lnTo>
                  <a:pt x="713524" y="787400"/>
                </a:lnTo>
                <a:lnTo>
                  <a:pt x="702297" y="825500"/>
                </a:lnTo>
                <a:lnTo>
                  <a:pt x="692772" y="876300"/>
                </a:lnTo>
                <a:lnTo>
                  <a:pt x="687514" y="914400"/>
                </a:lnTo>
                <a:lnTo>
                  <a:pt x="687298" y="914400"/>
                </a:lnTo>
                <a:lnTo>
                  <a:pt x="686930" y="927100"/>
                </a:lnTo>
                <a:lnTo>
                  <a:pt x="685266" y="927100"/>
                </a:lnTo>
                <a:lnTo>
                  <a:pt x="681443" y="939800"/>
                </a:lnTo>
                <a:lnTo>
                  <a:pt x="678827" y="939800"/>
                </a:lnTo>
                <a:lnTo>
                  <a:pt x="672172" y="952500"/>
                </a:lnTo>
                <a:lnTo>
                  <a:pt x="638238" y="952500"/>
                </a:lnTo>
                <a:lnTo>
                  <a:pt x="610590" y="939800"/>
                </a:lnTo>
                <a:lnTo>
                  <a:pt x="572223" y="939800"/>
                </a:lnTo>
                <a:lnTo>
                  <a:pt x="547662" y="927100"/>
                </a:lnTo>
                <a:lnTo>
                  <a:pt x="523011" y="927100"/>
                </a:lnTo>
                <a:lnTo>
                  <a:pt x="498284" y="939800"/>
                </a:lnTo>
                <a:lnTo>
                  <a:pt x="449592" y="939800"/>
                </a:lnTo>
                <a:lnTo>
                  <a:pt x="425564" y="952500"/>
                </a:lnTo>
                <a:lnTo>
                  <a:pt x="401764" y="952500"/>
                </a:lnTo>
                <a:lnTo>
                  <a:pt x="361899" y="965200"/>
                </a:lnTo>
                <a:lnTo>
                  <a:pt x="323189" y="990600"/>
                </a:lnTo>
                <a:lnTo>
                  <a:pt x="286981" y="1003300"/>
                </a:lnTo>
                <a:lnTo>
                  <a:pt x="254609" y="1028700"/>
                </a:lnTo>
                <a:lnTo>
                  <a:pt x="245059" y="1041400"/>
                </a:lnTo>
                <a:lnTo>
                  <a:pt x="235572" y="1054100"/>
                </a:lnTo>
                <a:lnTo>
                  <a:pt x="226364" y="1066800"/>
                </a:lnTo>
                <a:lnTo>
                  <a:pt x="217614" y="1079500"/>
                </a:lnTo>
                <a:lnTo>
                  <a:pt x="203949" y="1092200"/>
                </a:lnTo>
                <a:lnTo>
                  <a:pt x="190550" y="1117600"/>
                </a:lnTo>
                <a:lnTo>
                  <a:pt x="177393" y="1130300"/>
                </a:lnTo>
                <a:lnTo>
                  <a:pt x="164439" y="1155700"/>
                </a:lnTo>
                <a:lnTo>
                  <a:pt x="133972" y="1193800"/>
                </a:lnTo>
                <a:lnTo>
                  <a:pt x="106692" y="1244600"/>
                </a:lnTo>
                <a:lnTo>
                  <a:pt x="84467" y="1295400"/>
                </a:lnTo>
                <a:lnTo>
                  <a:pt x="69189" y="1346200"/>
                </a:lnTo>
                <a:lnTo>
                  <a:pt x="67894" y="1358900"/>
                </a:lnTo>
                <a:lnTo>
                  <a:pt x="65608" y="1358900"/>
                </a:lnTo>
                <a:lnTo>
                  <a:pt x="62357" y="1371600"/>
                </a:lnTo>
                <a:lnTo>
                  <a:pt x="50088" y="1397000"/>
                </a:lnTo>
                <a:lnTo>
                  <a:pt x="41325" y="1422400"/>
                </a:lnTo>
                <a:lnTo>
                  <a:pt x="34226" y="1447800"/>
                </a:lnTo>
                <a:lnTo>
                  <a:pt x="26962" y="1473200"/>
                </a:lnTo>
                <a:lnTo>
                  <a:pt x="13652" y="1524000"/>
                </a:lnTo>
                <a:lnTo>
                  <a:pt x="3213" y="1574800"/>
                </a:lnTo>
                <a:lnTo>
                  <a:pt x="0" y="1587500"/>
                </a:lnTo>
                <a:lnTo>
                  <a:pt x="31038" y="1587500"/>
                </a:lnTo>
                <a:lnTo>
                  <a:pt x="42646" y="1524000"/>
                </a:lnTo>
                <a:lnTo>
                  <a:pt x="55562" y="1473200"/>
                </a:lnTo>
                <a:lnTo>
                  <a:pt x="70980" y="1422400"/>
                </a:lnTo>
                <a:lnTo>
                  <a:pt x="90144" y="1371600"/>
                </a:lnTo>
                <a:lnTo>
                  <a:pt x="97421" y="1358900"/>
                </a:lnTo>
                <a:lnTo>
                  <a:pt x="104114" y="1333500"/>
                </a:lnTo>
                <a:lnTo>
                  <a:pt x="110324" y="1320800"/>
                </a:lnTo>
                <a:lnTo>
                  <a:pt x="116179" y="1308100"/>
                </a:lnTo>
                <a:lnTo>
                  <a:pt x="137934" y="1257300"/>
                </a:lnTo>
                <a:lnTo>
                  <a:pt x="164655" y="1206500"/>
                </a:lnTo>
                <a:lnTo>
                  <a:pt x="194906" y="1155700"/>
                </a:lnTo>
                <a:lnTo>
                  <a:pt x="227304" y="1104900"/>
                </a:lnTo>
                <a:lnTo>
                  <a:pt x="236258" y="1092200"/>
                </a:lnTo>
                <a:lnTo>
                  <a:pt x="245745" y="1079500"/>
                </a:lnTo>
                <a:lnTo>
                  <a:pt x="255778" y="1079500"/>
                </a:lnTo>
                <a:lnTo>
                  <a:pt x="266357" y="1066800"/>
                </a:lnTo>
                <a:lnTo>
                  <a:pt x="277418" y="1054100"/>
                </a:lnTo>
                <a:lnTo>
                  <a:pt x="288925" y="1041400"/>
                </a:lnTo>
                <a:lnTo>
                  <a:pt x="300888" y="1028700"/>
                </a:lnTo>
                <a:lnTo>
                  <a:pt x="313283" y="1028700"/>
                </a:lnTo>
                <a:lnTo>
                  <a:pt x="326059" y="1016000"/>
                </a:lnTo>
                <a:lnTo>
                  <a:pt x="339178" y="1016000"/>
                </a:lnTo>
                <a:lnTo>
                  <a:pt x="352628" y="1003300"/>
                </a:lnTo>
                <a:lnTo>
                  <a:pt x="366407" y="1003300"/>
                </a:lnTo>
                <a:lnTo>
                  <a:pt x="380453" y="990600"/>
                </a:lnTo>
                <a:lnTo>
                  <a:pt x="394703" y="990600"/>
                </a:lnTo>
                <a:lnTo>
                  <a:pt x="409168" y="977900"/>
                </a:lnTo>
                <a:lnTo>
                  <a:pt x="451370" y="977900"/>
                </a:lnTo>
                <a:lnTo>
                  <a:pt x="479082" y="965200"/>
                </a:lnTo>
                <a:lnTo>
                  <a:pt x="591477" y="965200"/>
                </a:lnTo>
                <a:lnTo>
                  <a:pt x="619023" y="977900"/>
                </a:lnTo>
                <a:lnTo>
                  <a:pt x="651154" y="977900"/>
                </a:lnTo>
                <a:lnTo>
                  <a:pt x="655891" y="990600"/>
                </a:lnTo>
                <a:lnTo>
                  <a:pt x="668604" y="990600"/>
                </a:lnTo>
                <a:lnTo>
                  <a:pt x="675360" y="1003300"/>
                </a:lnTo>
                <a:lnTo>
                  <a:pt x="678078" y="1003300"/>
                </a:lnTo>
                <a:lnTo>
                  <a:pt x="682180" y="1016000"/>
                </a:lnTo>
                <a:lnTo>
                  <a:pt x="683475" y="1028700"/>
                </a:lnTo>
                <a:lnTo>
                  <a:pt x="684022" y="1028700"/>
                </a:lnTo>
                <a:lnTo>
                  <a:pt x="689686" y="1066800"/>
                </a:lnTo>
                <a:lnTo>
                  <a:pt x="696861" y="1117600"/>
                </a:lnTo>
                <a:lnTo>
                  <a:pt x="705561" y="1155700"/>
                </a:lnTo>
                <a:lnTo>
                  <a:pt x="715772" y="1193800"/>
                </a:lnTo>
                <a:lnTo>
                  <a:pt x="725703" y="1231900"/>
                </a:lnTo>
                <a:lnTo>
                  <a:pt x="737095" y="1257300"/>
                </a:lnTo>
                <a:lnTo>
                  <a:pt x="749922" y="1295400"/>
                </a:lnTo>
                <a:lnTo>
                  <a:pt x="764197" y="1333500"/>
                </a:lnTo>
                <a:lnTo>
                  <a:pt x="770483" y="1333500"/>
                </a:lnTo>
                <a:lnTo>
                  <a:pt x="774382" y="1346200"/>
                </a:lnTo>
                <a:lnTo>
                  <a:pt x="778802" y="1346200"/>
                </a:lnTo>
                <a:lnTo>
                  <a:pt x="796264" y="1371600"/>
                </a:lnTo>
                <a:lnTo>
                  <a:pt x="815327" y="1384300"/>
                </a:lnTo>
                <a:lnTo>
                  <a:pt x="835952" y="1397000"/>
                </a:lnTo>
                <a:lnTo>
                  <a:pt x="858177" y="1409700"/>
                </a:lnTo>
                <a:lnTo>
                  <a:pt x="926515" y="1409700"/>
                </a:lnTo>
                <a:lnTo>
                  <a:pt x="936244" y="1397000"/>
                </a:lnTo>
                <a:lnTo>
                  <a:pt x="939190" y="1384300"/>
                </a:lnTo>
                <a:lnTo>
                  <a:pt x="942149" y="1371600"/>
                </a:lnTo>
                <a:lnTo>
                  <a:pt x="947051" y="1346200"/>
                </a:lnTo>
                <a:lnTo>
                  <a:pt x="949134" y="1320800"/>
                </a:lnTo>
                <a:lnTo>
                  <a:pt x="948397" y="1295400"/>
                </a:lnTo>
                <a:lnTo>
                  <a:pt x="944854" y="1257300"/>
                </a:lnTo>
                <a:lnTo>
                  <a:pt x="932014" y="1206500"/>
                </a:lnTo>
                <a:lnTo>
                  <a:pt x="921283" y="1179207"/>
                </a:lnTo>
                <a:lnTo>
                  <a:pt x="921283" y="1308100"/>
                </a:lnTo>
                <a:lnTo>
                  <a:pt x="918527" y="1333500"/>
                </a:lnTo>
                <a:lnTo>
                  <a:pt x="912469" y="1358900"/>
                </a:lnTo>
                <a:lnTo>
                  <a:pt x="910932" y="1358900"/>
                </a:lnTo>
                <a:lnTo>
                  <a:pt x="908786" y="1371600"/>
                </a:lnTo>
                <a:lnTo>
                  <a:pt x="900099" y="1371600"/>
                </a:lnTo>
                <a:lnTo>
                  <a:pt x="892860" y="1384300"/>
                </a:lnTo>
                <a:lnTo>
                  <a:pt x="873099" y="1384300"/>
                </a:lnTo>
                <a:lnTo>
                  <a:pt x="862317" y="1371600"/>
                </a:lnTo>
                <a:lnTo>
                  <a:pt x="842213" y="1371600"/>
                </a:lnTo>
                <a:lnTo>
                  <a:pt x="832904" y="1358900"/>
                </a:lnTo>
                <a:lnTo>
                  <a:pt x="824217" y="1358900"/>
                </a:lnTo>
                <a:lnTo>
                  <a:pt x="816330" y="1346200"/>
                </a:lnTo>
                <a:lnTo>
                  <a:pt x="809231" y="1333500"/>
                </a:lnTo>
                <a:lnTo>
                  <a:pt x="802932" y="1320800"/>
                </a:lnTo>
                <a:lnTo>
                  <a:pt x="786663" y="1295400"/>
                </a:lnTo>
                <a:lnTo>
                  <a:pt x="772248" y="1270000"/>
                </a:lnTo>
                <a:lnTo>
                  <a:pt x="759675" y="1231900"/>
                </a:lnTo>
                <a:lnTo>
                  <a:pt x="748957" y="1206500"/>
                </a:lnTo>
                <a:lnTo>
                  <a:pt x="738301" y="1168400"/>
                </a:lnTo>
                <a:lnTo>
                  <a:pt x="729449" y="1130300"/>
                </a:lnTo>
                <a:lnTo>
                  <a:pt x="722426" y="1092200"/>
                </a:lnTo>
                <a:lnTo>
                  <a:pt x="717207" y="1054100"/>
                </a:lnTo>
                <a:lnTo>
                  <a:pt x="717372" y="1054100"/>
                </a:lnTo>
                <a:lnTo>
                  <a:pt x="717981" y="1041400"/>
                </a:lnTo>
                <a:lnTo>
                  <a:pt x="719035" y="1041400"/>
                </a:lnTo>
                <a:lnTo>
                  <a:pt x="720534" y="1028700"/>
                </a:lnTo>
                <a:lnTo>
                  <a:pt x="756107" y="1028700"/>
                </a:lnTo>
                <a:lnTo>
                  <a:pt x="764032" y="1041400"/>
                </a:lnTo>
                <a:lnTo>
                  <a:pt x="775690" y="1041400"/>
                </a:lnTo>
                <a:lnTo>
                  <a:pt x="787095" y="1054100"/>
                </a:lnTo>
                <a:lnTo>
                  <a:pt x="798233" y="1066800"/>
                </a:lnTo>
                <a:lnTo>
                  <a:pt x="809117" y="1079500"/>
                </a:lnTo>
                <a:lnTo>
                  <a:pt x="808647" y="1079500"/>
                </a:lnTo>
                <a:lnTo>
                  <a:pt x="845134" y="1104900"/>
                </a:lnTo>
                <a:lnTo>
                  <a:pt x="875576" y="1155700"/>
                </a:lnTo>
                <a:lnTo>
                  <a:pt x="899617" y="1206500"/>
                </a:lnTo>
                <a:lnTo>
                  <a:pt x="916914" y="1257300"/>
                </a:lnTo>
                <a:lnTo>
                  <a:pt x="921283" y="1308100"/>
                </a:lnTo>
                <a:lnTo>
                  <a:pt x="921283" y="1179207"/>
                </a:lnTo>
                <a:lnTo>
                  <a:pt x="910082" y="1155700"/>
                </a:lnTo>
                <a:lnTo>
                  <a:pt x="895261" y="1130300"/>
                </a:lnTo>
                <a:lnTo>
                  <a:pt x="878979" y="1104900"/>
                </a:lnTo>
                <a:lnTo>
                  <a:pt x="861237" y="1092200"/>
                </a:lnTo>
                <a:lnTo>
                  <a:pt x="842035" y="1066800"/>
                </a:lnTo>
                <a:lnTo>
                  <a:pt x="821524" y="1041400"/>
                </a:lnTo>
                <a:lnTo>
                  <a:pt x="799896" y="1028700"/>
                </a:lnTo>
                <a:lnTo>
                  <a:pt x="777125" y="1016000"/>
                </a:lnTo>
                <a:lnTo>
                  <a:pt x="753237" y="990600"/>
                </a:lnTo>
                <a:lnTo>
                  <a:pt x="734910" y="990600"/>
                </a:lnTo>
                <a:lnTo>
                  <a:pt x="729272" y="977900"/>
                </a:lnTo>
                <a:lnTo>
                  <a:pt x="724344" y="977900"/>
                </a:lnTo>
                <a:lnTo>
                  <a:pt x="720331" y="965200"/>
                </a:lnTo>
                <a:lnTo>
                  <a:pt x="717207" y="965200"/>
                </a:lnTo>
                <a:lnTo>
                  <a:pt x="714984" y="952500"/>
                </a:lnTo>
                <a:lnTo>
                  <a:pt x="711974" y="939800"/>
                </a:lnTo>
                <a:lnTo>
                  <a:pt x="711720" y="914400"/>
                </a:lnTo>
                <a:lnTo>
                  <a:pt x="714197" y="889000"/>
                </a:lnTo>
                <a:lnTo>
                  <a:pt x="719429" y="863600"/>
                </a:lnTo>
                <a:lnTo>
                  <a:pt x="727481" y="825500"/>
                </a:lnTo>
                <a:lnTo>
                  <a:pt x="736041" y="800100"/>
                </a:lnTo>
                <a:lnTo>
                  <a:pt x="745210" y="774700"/>
                </a:lnTo>
                <a:lnTo>
                  <a:pt x="755142" y="736600"/>
                </a:lnTo>
                <a:lnTo>
                  <a:pt x="767854" y="698500"/>
                </a:lnTo>
                <a:lnTo>
                  <a:pt x="781316" y="673100"/>
                </a:lnTo>
                <a:lnTo>
                  <a:pt x="794994" y="635000"/>
                </a:lnTo>
                <a:lnTo>
                  <a:pt x="808329" y="596900"/>
                </a:lnTo>
                <a:lnTo>
                  <a:pt x="826236" y="558800"/>
                </a:lnTo>
                <a:lnTo>
                  <a:pt x="845362" y="508000"/>
                </a:lnTo>
                <a:lnTo>
                  <a:pt x="865733" y="469900"/>
                </a:lnTo>
                <a:lnTo>
                  <a:pt x="887336" y="431800"/>
                </a:lnTo>
                <a:lnTo>
                  <a:pt x="910158" y="393700"/>
                </a:lnTo>
                <a:lnTo>
                  <a:pt x="934212" y="342900"/>
                </a:lnTo>
                <a:lnTo>
                  <a:pt x="965593" y="304800"/>
                </a:lnTo>
                <a:lnTo>
                  <a:pt x="1001090" y="254000"/>
                </a:lnTo>
                <a:lnTo>
                  <a:pt x="1040688" y="215900"/>
                </a:lnTo>
                <a:lnTo>
                  <a:pt x="1084389" y="177800"/>
                </a:lnTo>
                <a:lnTo>
                  <a:pt x="1129233" y="152400"/>
                </a:lnTo>
                <a:lnTo>
                  <a:pt x="1175854" y="114300"/>
                </a:lnTo>
                <a:lnTo>
                  <a:pt x="1224241" y="88900"/>
                </a:lnTo>
                <a:lnTo>
                  <a:pt x="1274394" y="76200"/>
                </a:lnTo>
                <a:lnTo>
                  <a:pt x="1326324" y="50800"/>
                </a:lnTo>
                <a:lnTo>
                  <a:pt x="1346415" y="50800"/>
                </a:lnTo>
                <a:lnTo>
                  <a:pt x="1366774" y="38100"/>
                </a:lnTo>
                <a:lnTo>
                  <a:pt x="1387373" y="38100"/>
                </a:lnTo>
                <a:lnTo>
                  <a:pt x="1408239" y="25400"/>
                </a:lnTo>
                <a:lnTo>
                  <a:pt x="1721269" y="25400"/>
                </a:lnTo>
                <a:lnTo>
                  <a:pt x="1773212" y="38100"/>
                </a:lnTo>
                <a:lnTo>
                  <a:pt x="1884705" y="76200"/>
                </a:lnTo>
                <a:lnTo>
                  <a:pt x="1920532" y="88900"/>
                </a:lnTo>
                <a:lnTo>
                  <a:pt x="2008200" y="139700"/>
                </a:lnTo>
                <a:lnTo>
                  <a:pt x="2051164" y="152400"/>
                </a:lnTo>
                <a:lnTo>
                  <a:pt x="2093048" y="190500"/>
                </a:lnTo>
                <a:lnTo>
                  <a:pt x="2133498" y="215900"/>
                </a:lnTo>
                <a:lnTo>
                  <a:pt x="2172144" y="241300"/>
                </a:lnTo>
                <a:lnTo>
                  <a:pt x="2210143" y="279400"/>
                </a:lnTo>
                <a:lnTo>
                  <a:pt x="2245906" y="317500"/>
                </a:lnTo>
                <a:lnTo>
                  <a:pt x="2279434" y="355600"/>
                </a:lnTo>
                <a:lnTo>
                  <a:pt x="2310739" y="393700"/>
                </a:lnTo>
                <a:lnTo>
                  <a:pt x="2313444" y="393700"/>
                </a:lnTo>
                <a:lnTo>
                  <a:pt x="2315883" y="406400"/>
                </a:lnTo>
                <a:lnTo>
                  <a:pt x="2321064" y="406400"/>
                </a:lnTo>
                <a:lnTo>
                  <a:pt x="2322576" y="419100"/>
                </a:lnTo>
                <a:lnTo>
                  <a:pt x="2322576" y="431800"/>
                </a:lnTo>
                <a:lnTo>
                  <a:pt x="2321064" y="431800"/>
                </a:lnTo>
                <a:lnTo>
                  <a:pt x="2318042" y="444500"/>
                </a:lnTo>
                <a:lnTo>
                  <a:pt x="2291740" y="495300"/>
                </a:lnTo>
                <a:lnTo>
                  <a:pt x="2268944" y="533400"/>
                </a:lnTo>
                <a:lnTo>
                  <a:pt x="2249640" y="584200"/>
                </a:lnTo>
                <a:lnTo>
                  <a:pt x="2233828" y="647700"/>
                </a:lnTo>
                <a:lnTo>
                  <a:pt x="2221522" y="698500"/>
                </a:lnTo>
                <a:lnTo>
                  <a:pt x="2213178" y="749300"/>
                </a:lnTo>
                <a:lnTo>
                  <a:pt x="2208060" y="787400"/>
                </a:lnTo>
                <a:lnTo>
                  <a:pt x="2206155" y="838200"/>
                </a:lnTo>
                <a:lnTo>
                  <a:pt x="2207463" y="889000"/>
                </a:lnTo>
                <a:lnTo>
                  <a:pt x="2211997" y="939800"/>
                </a:lnTo>
                <a:lnTo>
                  <a:pt x="2220137" y="977900"/>
                </a:lnTo>
                <a:lnTo>
                  <a:pt x="2233498" y="1016000"/>
                </a:lnTo>
                <a:lnTo>
                  <a:pt x="2253653" y="1054100"/>
                </a:lnTo>
                <a:lnTo>
                  <a:pt x="2282164" y="1079500"/>
                </a:lnTo>
                <a:lnTo>
                  <a:pt x="2287841" y="1079500"/>
                </a:lnTo>
                <a:lnTo>
                  <a:pt x="2293950" y="1092200"/>
                </a:lnTo>
                <a:lnTo>
                  <a:pt x="2335187" y="1092200"/>
                </a:lnTo>
                <a:lnTo>
                  <a:pt x="2341689" y="1079500"/>
                </a:lnTo>
                <a:lnTo>
                  <a:pt x="2353576" y="1079500"/>
                </a:lnTo>
                <a:lnTo>
                  <a:pt x="2358974" y="1066800"/>
                </a:lnTo>
                <a:lnTo>
                  <a:pt x="2368219" y="1066800"/>
                </a:lnTo>
                <a:lnTo>
                  <a:pt x="2371991" y="1054100"/>
                </a:lnTo>
                <a:lnTo>
                  <a:pt x="2375192" y="1054100"/>
                </a:lnTo>
                <a:lnTo>
                  <a:pt x="2380208" y="1041400"/>
                </a:lnTo>
                <a:lnTo>
                  <a:pt x="2385669" y="1028700"/>
                </a:lnTo>
                <a:lnTo>
                  <a:pt x="2391562" y="1016000"/>
                </a:lnTo>
                <a:lnTo>
                  <a:pt x="2397887" y="1003300"/>
                </a:lnTo>
                <a:lnTo>
                  <a:pt x="2408148" y="977900"/>
                </a:lnTo>
                <a:lnTo>
                  <a:pt x="2417203" y="965200"/>
                </a:lnTo>
                <a:lnTo>
                  <a:pt x="2425052" y="939800"/>
                </a:lnTo>
                <a:lnTo>
                  <a:pt x="2431707" y="914400"/>
                </a:lnTo>
                <a:lnTo>
                  <a:pt x="2441194" y="889000"/>
                </a:lnTo>
                <a:lnTo>
                  <a:pt x="2448572" y="850900"/>
                </a:lnTo>
                <a:lnTo>
                  <a:pt x="2453817" y="812800"/>
                </a:lnTo>
                <a:lnTo>
                  <a:pt x="2458732" y="762000"/>
                </a:lnTo>
                <a:lnTo>
                  <a:pt x="2458910" y="736600"/>
                </a:lnTo>
                <a:lnTo>
                  <a:pt x="2457462" y="711200"/>
                </a:lnTo>
                <a:lnTo>
                  <a:pt x="2454402" y="685800"/>
                </a:lnTo>
                <a:lnTo>
                  <a:pt x="2447175" y="647700"/>
                </a:lnTo>
                <a:lnTo>
                  <a:pt x="2437765" y="609600"/>
                </a:lnTo>
                <a:lnTo>
                  <a:pt x="2436926" y="606856"/>
                </a:lnTo>
                <a:lnTo>
                  <a:pt x="2436926" y="762000"/>
                </a:lnTo>
                <a:lnTo>
                  <a:pt x="2432862" y="825500"/>
                </a:lnTo>
                <a:lnTo>
                  <a:pt x="2423490" y="863600"/>
                </a:lnTo>
                <a:lnTo>
                  <a:pt x="2409431" y="914400"/>
                </a:lnTo>
                <a:lnTo>
                  <a:pt x="2391308" y="965200"/>
                </a:lnTo>
                <a:lnTo>
                  <a:pt x="2369794" y="1016000"/>
                </a:lnTo>
                <a:lnTo>
                  <a:pt x="2364867" y="1016000"/>
                </a:lnTo>
                <a:lnTo>
                  <a:pt x="2359876" y="1028700"/>
                </a:lnTo>
                <a:lnTo>
                  <a:pt x="2354376" y="1028700"/>
                </a:lnTo>
                <a:lnTo>
                  <a:pt x="2348369" y="1041400"/>
                </a:lnTo>
                <a:lnTo>
                  <a:pt x="2327846" y="1041400"/>
                </a:lnTo>
                <a:lnTo>
                  <a:pt x="2320518" y="1054100"/>
                </a:lnTo>
                <a:lnTo>
                  <a:pt x="2298903" y="1054100"/>
                </a:lnTo>
                <a:lnTo>
                  <a:pt x="2286228" y="1041400"/>
                </a:lnTo>
                <a:lnTo>
                  <a:pt x="2281275" y="1041400"/>
                </a:lnTo>
                <a:lnTo>
                  <a:pt x="2277719" y="1028700"/>
                </a:lnTo>
                <a:lnTo>
                  <a:pt x="2268690" y="1016000"/>
                </a:lnTo>
                <a:lnTo>
                  <a:pt x="2260612" y="1003300"/>
                </a:lnTo>
                <a:lnTo>
                  <a:pt x="2253450" y="977900"/>
                </a:lnTo>
                <a:lnTo>
                  <a:pt x="2247239" y="965200"/>
                </a:lnTo>
                <a:lnTo>
                  <a:pt x="2241562" y="939800"/>
                </a:lnTo>
                <a:lnTo>
                  <a:pt x="2237384" y="927100"/>
                </a:lnTo>
                <a:lnTo>
                  <a:pt x="2234730" y="901700"/>
                </a:lnTo>
                <a:lnTo>
                  <a:pt x="2233587" y="889000"/>
                </a:lnTo>
                <a:lnTo>
                  <a:pt x="2232482" y="838200"/>
                </a:lnTo>
                <a:lnTo>
                  <a:pt x="2233650" y="800100"/>
                </a:lnTo>
                <a:lnTo>
                  <a:pt x="2237092" y="762000"/>
                </a:lnTo>
                <a:lnTo>
                  <a:pt x="2242794" y="723900"/>
                </a:lnTo>
                <a:lnTo>
                  <a:pt x="2248547" y="698500"/>
                </a:lnTo>
                <a:lnTo>
                  <a:pt x="2254186" y="673100"/>
                </a:lnTo>
                <a:lnTo>
                  <a:pt x="2265337" y="622300"/>
                </a:lnTo>
                <a:lnTo>
                  <a:pt x="2276576" y="584200"/>
                </a:lnTo>
                <a:lnTo>
                  <a:pt x="2290851" y="546100"/>
                </a:lnTo>
                <a:lnTo>
                  <a:pt x="2308174" y="508000"/>
                </a:lnTo>
                <a:lnTo>
                  <a:pt x="2328519" y="482600"/>
                </a:lnTo>
                <a:lnTo>
                  <a:pt x="2330081" y="469900"/>
                </a:lnTo>
                <a:lnTo>
                  <a:pt x="2358364" y="469900"/>
                </a:lnTo>
                <a:lnTo>
                  <a:pt x="2371013" y="495300"/>
                </a:lnTo>
                <a:lnTo>
                  <a:pt x="2382037" y="520700"/>
                </a:lnTo>
                <a:lnTo>
                  <a:pt x="2391410" y="533400"/>
                </a:lnTo>
                <a:lnTo>
                  <a:pt x="2410777" y="596900"/>
                </a:lnTo>
                <a:lnTo>
                  <a:pt x="2420620" y="635000"/>
                </a:lnTo>
                <a:lnTo>
                  <a:pt x="2428710" y="673100"/>
                </a:lnTo>
                <a:lnTo>
                  <a:pt x="2435034" y="711200"/>
                </a:lnTo>
                <a:lnTo>
                  <a:pt x="2436926" y="762000"/>
                </a:lnTo>
                <a:lnTo>
                  <a:pt x="2436926" y="606856"/>
                </a:lnTo>
                <a:lnTo>
                  <a:pt x="2426144" y="571500"/>
                </a:lnTo>
                <a:lnTo>
                  <a:pt x="2412339" y="546100"/>
                </a:lnTo>
                <a:lnTo>
                  <a:pt x="2405684" y="520700"/>
                </a:lnTo>
                <a:lnTo>
                  <a:pt x="2399512" y="508000"/>
                </a:lnTo>
                <a:lnTo>
                  <a:pt x="2393048" y="495300"/>
                </a:lnTo>
                <a:lnTo>
                  <a:pt x="2385504" y="469900"/>
                </a:lnTo>
                <a:lnTo>
                  <a:pt x="2373134" y="444500"/>
                </a:lnTo>
                <a:lnTo>
                  <a:pt x="2373477" y="419100"/>
                </a:lnTo>
                <a:lnTo>
                  <a:pt x="2383409" y="406400"/>
                </a:lnTo>
                <a:lnTo>
                  <a:pt x="2399792" y="393700"/>
                </a:lnTo>
                <a:lnTo>
                  <a:pt x="2406345" y="381000"/>
                </a:lnTo>
                <a:lnTo>
                  <a:pt x="2413343" y="368300"/>
                </a:lnTo>
                <a:lnTo>
                  <a:pt x="2420797" y="368300"/>
                </a:lnTo>
                <a:lnTo>
                  <a:pt x="2428684" y="355600"/>
                </a:lnTo>
                <a:lnTo>
                  <a:pt x="2486075" y="304800"/>
                </a:lnTo>
                <a:lnTo>
                  <a:pt x="2515171" y="292100"/>
                </a:lnTo>
                <a:lnTo>
                  <a:pt x="2544889" y="266700"/>
                </a:lnTo>
                <a:lnTo>
                  <a:pt x="2575928" y="241300"/>
                </a:lnTo>
                <a:lnTo>
                  <a:pt x="2641638" y="215900"/>
                </a:lnTo>
                <a:lnTo>
                  <a:pt x="2747873" y="177800"/>
                </a:lnTo>
                <a:lnTo>
                  <a:pt x="2784411" y="177800"/>
                </a:lnTo>
                <a:lnTo>
                  <a:pt x="2821432" y="165100"/>
                </a:lnTo>
                <a:lnTo>
                  <a:pt x="2927324" y="165100"/>
                </a:lnTo>
                <a:lnTo>
                  <a:pt x="2974987" y="177800"/>
                </a:lnTo>
                <a:lnTo>
                  <a:pt x="3022142" y="177800"/>
                </a:lnTo>
                <a:lnTo>
                  <a:pt x="3160191" y="215900"/>
                </a:lnTo>
                <a:lnTo>
                  <a:pt x="3203346" y="241300"/>
                </a:lnTo>
                <a:lnTo>
                  <a:pt x="3244418" y="254000"/>
                </a:lnTo>
                <a:lnTo>
                  <a:pt x="3283394" y="292100"/>
                </a:lnTo>
                <a:lnTo>
                  <a:pt x="3312325" y="317500"/>
                </a:lnTo>
                <a:lnTo>
                  <a:pt x="3339617" y="342900"/>
                </a:lnTo>
                <a:lnTo>
                  <a:pt x="3365271" y="368300"/>
                </a:lnTo>
                <a:lnTo>
                  <a:pt x="3389287" y="406400"/>
                </a:lnTo>
                <a:lnTo>
                  <a:pt x="3413836" y="431800"/>
                </a:lnTo>
                <a:lnTo>
                  <a:pt x="3436505" y="469900"/>
                </a:lnTo>
                <a:lnTo>
                  <a:pt x="3457283" y="495300"/>
                </a:lnTo>
                <a:lnTo>
                  <a:pt x="3476193" y="533400"/>
                </a:lnTo>
                <a:lnTo>
                  <a:pt x="3493097" y="571500"/>
                </a:lnTo>
                <a:lnTo>
                  <a:pt x="3507892" y="609600"/>
                </a:lnTo>
                <a:lnTo>
                  <a:pt x="3520605" y="647700"/>
                </a:lnTo>
                <a:lnTo>
                  <a:pt x="3531209" y="685800"/>
                </a:lnTo>
                <a:lnTo>
                  <a:pt x="3540175" y="736600"/>
                </a:lnTo>
                <a:lnTo>
                  <a:pt x="3543884" y="749300"/>
                </a:lnTo>
                <a:lnTo>
                  <a:pt x="3547084" y="774700"/>
                </a:lnTo>
                <a:lnTo>
                  <a:pt x="3547567" y="787400"/>
                </a:lnTo>
                <a:lnTo>
                  <a:pt x="3547516" y="800100"/>
                </a:lnTo>
                <a:lnTo>
                  <a:pt x="3546932" y="800100"/>
                </a:lnTo>
                <a:lnTo>
                  <a:pt x="3545814" y="812800"/>
                </a:lnTo>
                <a:lnTo>
                  <a:pt x="3544455" y="825500"/>
                </a:lnTo>
                <a:lnTo>
                  <a:pt x="3540023" y="825500"/>
                </a:lnTo>
                <a:lnTo>
                  <a:pt x="3540023" y="889000"/>
                </a:lnTo>
                <a:lnTo>
                  <a:pt x="3539299" y="901700"/>
                </a:lnTo>
                <a:lnTo>
                  <a:pt x="3538575" y="901700"/>
                </a:lnTo>
                <a:lnTo>
                  <a:pt x="3537648" y="914400"/>
                </a:lnTo>
                <a:lnTo>
                  <a:pt x="3536518" y="914400"/>
                </a:lnTo>
                <a:lnTo>
                  <a:pt x="3535172" y="927100"/>
                </a:lnTo>
                <a:lnTo>
                  <a:pt x="3523119" y="977900"/>
                </a:lnTo>
                <a:lnTo>
                  <a:pt x="3509124" y="1016000"/>
                </a:lnTo>
                <a:lnTo>
                  <a:pt x="3492627" y="1066800"/>
                </a:lnTo>
                <a:lnTo>
                  <a:pt x="3473056" y="1104900"/>
                </a:lnTo>
                <a:lnTo>
                  <a:pt x="3449866" y="1143000"/>
                </a:lnTo>
                <a:lnTo>
                  <a:pt x="3422459" y="1193800"/>
                </a:lnTo>
                <a:lnTo>
                  <a:pt x="3418179" y="1193800"/>
                </a:lnTo>
                <a:lnTo>
                  <a:pt x="3414052" y="1206500"/>
                </a:lnTo>
                <a:lnTo>
                  <a:pt x="3415639" y="1193800"/>
                </a:lnTo>
                <a:lnTo>
                  <a:pt x="3408337" y="1206500"/>
                </a:lnTo>
                <a:lnTo>
                  <a:pt x="3405314" y="1219200"/>
                </a:lnTo>
                <a:lnTo>
                  <a:pt x="3402622" y="1219200"/>
                </a:lnTo>
                <a:lnTo>
                  <a:pt x="3380130" y="1257300"/>
                </a:lnTo>
                <a:lnTo>
                  <a:pt x="3352419" y="1282700"/>
                </a:lnTo>
                <a:lnTo>
                  <a:pt x="3320465" y="1295400"/>
                </a:lnTo>
                <a:lnTo>
                  <a:pt x="3285299" y="1320800"/>
                </a:lnTo>
                <a:lnTo>
                  <a:pt x="3208883" y="1320800"/>
                </a:lnTo>
                <a:lnTo>
                  <a:pt x="3174009" y="1308100"/>
                </a:lnTo>
                <a:lnTo>
                  <a:pt x="3141154" y="1295400"/>
                </a:lnTo>
                <a:lnTo>
                  <a:pt x="3113316" y="1257300"/>
                </a:lnTo>
                <a:lnTo>
                  <a:pt x="3092513" y="1231900"/>
                </a:lnTo>
                <a:lnTo>
                  <a:pt x="3077108" y="1193800"/>
                </a:lnTo>
                <a:lnTo>
                  <a:pt x="3065437" y="1155700"/>
                </a:lnTo>
                <a:lnTo>
                  <a:pt x="3058515" y="1117600"/>
                </a:lnTo>
                <a:lnTo>
                  <a:pt x="3058464" y="1079500"/>
                </a:lnTo>
                <a:lnTo>
                  <a:pt x="3063087" y="1041400"/>
                </a:lnTo>
                <a:lnTo>
                  <a:pt x="3070199" y="1003300"/>
                </a:lnTo>
                <a:lnTo>
                  <a:pt x="3071139" y="990600"/>
                </a:lnTo>
                <a:lnTo>
                  <a:pt x="3074962" y="990600"/>
                </a:lnTo>
                <a:lnTo>
                  <a:pt x="3083509" y="965200"/>
                </a:lnTo>
                <a:lnTo>
                  <a:pt x="3093237" y="952500"/>
                </a:lnTo>
                <a:lnTo>
                  <a:pt x="3129280" y="914400"/>
                </a:lnTo>
                <a:lnTo>
                  <a:pt x="3158121" y="889000"/>
                </a:lnTo>
                <a:lnTo>
                  <a:pt x="3219539" y="850900"/>
                </a:lnTo>
                <a:lnTo>
                  <a:pt x="3313163" y="825500"/>
                </a:lnTo>
                <a:lnTo>
                  <a:pt x="3409950" y="825500"/>
                </a:lnTo>
                <a:lnTo>
                  <a:pt x="3459607" y="838200"/>
                </a:lnTo>
                <a:lnTo>
                  <a:pt x="3489655" y="850900"/>
                </a:lnTo>
                <a:lnTo>
                  <a:pt x="3504615" y="863600"/>
                </a:lnTo>
                <a:lnTo>
                  <a:pt x="3526091" y="863600"/>
                </a:lnTo>
                <a:lnTo>
                  <a:pt x="3531235" y="876300"/>
                </a:lnTo>
                <a:lnTo>
                  <a:pt x="3538550" y="889000"/>
                </a:lnTo>
                <a:lnTo>
                  <a:pt x="3540023" y="889000"/>
                </a:lnTo>
                <a:lnTo>
                  <a:pt x="3540023" y="825500"/>
                </a:lnTo>
                <a:lnTo>
                  <a:pt x="3530396" y="825500"/>
                </a:lnTo>
                <a:lnTo>
                  <a:pt x="3525647" y="838200"/>
                </a:lnTo>
                <a:lnTo>
                  <a:pt x="3518624" y="825500"/>
                </a:lnTo>
                <a:lnTo>
                  <a:pt x="3498024" y="825500"/>
                </a:lnTo>
                <a:lnTo>
                  <a:pt x="3471138" y="812800"/>
                </a:lnTo>
                <a:lnTo>
                  <a:pt x="3416122" y="812800"/>
                </a:lnTo>
                <a:lnTo>
                  <a:pt x="3388017" y="800100"/>
                </a:lnTo>
                <a:lnTo>
                  <a:pt x="3286925" y="800100"/>
                </a:lnTo>
                <a:lnTo>
                  <a:pt x="3267100" y="812800"/>
                </a:lnTo>
                <a:lnTo>
                  <a:pt x="3247618" y="812800"/>
                </a:lnTo>
                <a:lnTo>
                  <a:pt x="3228467" y="825500"/>
                </a:lnTo>
                <a:lnTo>
                  <a:pt x="3208807" y="825500"/>
                </a:lnTo>
                <a:lnTo>
                  <a:pt x="3198977" y="838200"/>
                </a:lnTo>
                <a:lnTo>
                  <a:pt x="3189262" y="838200"/>
                </a:lnTo>
                <a:lnTo>
                  <a:pt x="3160826" y="850900"/>
                </a:lnTo>
                <a:lnTo>
                  <a:pt x="3134537" y="863600"/>
                </a:lnTo>
                <a:lnTo>
                  <a:pt x="3110420" y="889000"/>
                </a:lnTo>
                <a:lnTo>
                  <a:pt x="3088449" y="914400"/>
                </a:lnTo>
                <a:lnTo>
                  <a:pt x="3075648" y="927100"/>
                </a:lnTo>
                <a:lnTo>
                  <a:pt x="3064332" y="939800"/>
                </a:lnTo>
                <a:lnTo>
                  <a:pt x="3054527" y="965200"/>
                </a:lnTo>
                <a:lnTo>
                  <a:pt x="3046222" y="990600"/>
                </a:lnTo>
                <a:lnTo>
                  <a:pt x="3039503" y="1003300"/>
                </a:lnTo>
                <a:lnTo>
                  <a:pt x="3034487" y="1028700"/>
                </a:lnTo>
                <a:lnTo>
                  <a:pt x="3031172" y="1041400"/>
                </a:lnTo>
                <a:lnTo>
                  <a:pt x="3029559" y="1066800"/>
                </a:lnTo>
                <a:lnTo>
                  <a:pt x="3029089" y="1079500"/>
                </a:lnTo>
                <a:lnTo>
                  <a:pt x="3029140" y="1092200"/>
                </a:lnTo>
                <a:lnTo>
                  <a:pt x="3029394" y="1104900"/>
                </a:lnTo>
                <a:lnTo>
                  <a:pt x="3029559" y="1117600"/>
                </a:lnTo>
                <a:lnTo>
                  <a:pt x="3031198" y="1143000"/>
                </a:lnTo>
                <a:lnTo>
                  <a:pt x="3034512" y="1155700"/>
                </a:lnTo>
                <a:lnTo>
                  <a:pt x="3039529" y="1181100"/>
                </a:lnTo>
                <a:lnTo>
                  <a:pt x="3046234" y="1206500"/>
                </a:lnTo>
                <a:lnTo>
                  <a:pt x="3054527" y="1219200"/>
                </a:lnTo>
                <a:lnTo>
                  <a:pt x="3064332" y="1244600"/>
                </a:lnTo>
                <a:lnTo>
                  <a:pt x="3075635" y="1257300"/>
                </a:lnTo>
                <a:lnTo>
                  <a:pt x="3088449" y="1282700"/>
                </a:lnTo>
                <a:lnTo>
                  <a:pt x="3107436" y="1295400"/>
                </a:lnTo>
                <a:lnTo>
                  <a:pt x="3129673" y="1320800"/>
                </a:lnTo>
                <a:lnTo>
                  <a:pt x="3153841" y="1333500"/>
                </a:lnTo>
                <a:lnTo>
                  <a:pt x="3178619" y="1346200"/>
                </a:lnTo>
                <a:lnTo>
                  <a:pt x="3199295" y="1346200"/>
                </a:lnTo>
                <a:lnTo>
                  <a:pt x="3213379" y="1358900"/>
                </a:lnTo>
                <a:lnTo>
                  <a:pt x="3227527" y="1358900"/>
                </a:lnTo>
                <a:lnTo>
                  <a:pt x="3241751" y="1346200"/>
                </a:lnTo>
                <a:lnTo>
                  <a:pt x="3283191" y="1346200"/>
                </a:lnTo>
                <a:lnTo>
                  <a:pt x="3296412" y="1333500"/>
                </a:lnTo>
                <a:lnTo>
                  <a:pt x="3324199" y="1320800"/>
                </a:lnTo>
                <a:lnTo>
                  <a:pt x="3350082" y="1308100"/>
                </a:lnTo>
                <a:lnTo>
                  <a:pt x="3396107" y="1257300"/>
                </a:lnTo>
                <a:lnTo>
                  <a:pt x="3427298" y="1219200"/>
                </a:lnTo>
                <a:lnTo>
                  <a:pt x="3454298" y="1181100"/>
                </a:lnTo>
                <a:lnTo>
                  <a:pt x="3477780" y="1130300"/>
                </a:lnTo>
                <a:lnTo>
                  <a:pt x="3498418" y="1092200"/>
                </a:lnTo>
                <a:lnTo>
                  <a:pt x="3516846" y="1041400"/>
                </a:lnTo>
                <a:lnTo>
                  <a:pt x="3533749" y="990600"/>
                </a:lnTo>
                <a:lnTo>
                  <a:pt x="3540671" y="965200"/>
                </a:lnTo>
                <a:lnTo>
                  <a:pt x="3546957" y="952500"/>
                </a:lnTo>
                <a:lnTo>
                  <a:pt x="3553079" y="927100"/>
                </a:lnTo>
                <a:lnTo>
                  <a:pt x="3559467" y="914400"/>
                </a:lnTo>
                <a:lnTo>
                  <a:pt x="3560546" y="914400"/>
                </a:lnTo>
                <a:lnTo>
                  <a:pt x="3562083" y="901700"/>
                </a:lnTo>
                <a:lnTo>
                  <a:pt x="3576383" y="901700"/>
                </a:lnTo>
                <a:lnTo>
                  <a:pt x="3582263" y="889000"/>
                </a:lnTo>
                <a:lnTo>
                  <a:pt x="3585172" y="901700"/>
                </a:lnTo>
                <a:lnTo>
                  <a:pt x="3616553" y="901700"/>
                </a:lnTo>
                <a:lnTo>
                  <a:pt x="3643922" y="914400"/>
                </a:lnTo>
                <a:lnTo>
                  <a:pt x="3670135" y="927100"/>
                </a:lnTo>
                <a:lnTo>
                  <a:pt x="3695192" y="952500"/>
                </a:lnTo>
                <a:lnTo>
                  <a:pt x="3734714" y="977900"/>
                </a:lnTo>
                <a:lnTo>
                  <a:pt x="3770312" y="1016000"/>
                </a:lnTo>
                <a:lnTo>
                  <a:pt x="3801707" y="1041400"/>
                </a:lnTo>
                <a:lnTo>
                  <a:pt x="3828567" y="1092200"/>
                </a:lnTo>
                <a:lnTo>
                  <a:pt x="3850589" y="1130300"/>
                </a:lnTo>
                <a:lnTo>
                  <a:pt x="3867454" y="1168400"/>
                </a:lnTo>
                <a:lnTo>
                  <a:pt x="3878872" y="1219200"/>
                </a:lnTo>
                <a:lnTo>
                  <a:pt x="3881463" y="1244600"/>
                </a:lnTo>
                <a:lnTo>
                  <a:pt x="3882682" y="1244600"/>
                </a:lnTo>
                <a:lnTo>
                  <a:pt x="3883952" y="1257300"/>
                </a:lnTo>
                <a:lnTo>
                  <a:pt x="3891394" y="1257300"/>
                </a:lnTo>
                <a:lnTo>
                  <a:pt x="3897185" y="1244600"/>
                </a:lnTo>
                <a:lnTo>
                  <a:pt x="3898341" y="1231900"/>
                </a:lnTo>
                <a:close/>
              </a:path>
              <a:path w="3912234" h="1600200">
                <a:moveTo>
                  <a:pt x="3900462" y="1324762"/>
                </a:moveTo>
                <a:lnTo>
                  <a:pt x="3899712" y="1324902"/>
                </a:lnTo>
                <a:lnTo>
                  <a:pt x="3898862" y="1323467"/>
                </a:lnTo>
                <a:lnTo>
                  <a:pt x="3897439" y="1325079"/>
                </a:lnTo>
                <a:lnTo>
                  <a:pt x="3898735" y="1325079"/>
                </a:lnTo>
                <a:lnTo>
                  <a:pt x="3897922" y="1325232"/>
                </a:lnTo>
                <a:lnTo>
                  <a:pt x="3899319" y="1327505"/>
                </a:lnTo>
                <a:lnTo>
                  <a:pt x="3900462" y="1324762"/>
                </a:lnTo>
                <a:close/>
              </a:path>
              <a:path w="3912234" h="1600200">
                <a:moveTo>
                  <a:pt x="3903954" y="1447723"/>
                </a:moveTo>
                <a:lnTo>
                  <a:pt x="3896652" y="1436014"/>
                </a:lnTo>
                <a:lnTo>
                  <a:pt x="3892829" y="1430210"/>
                </a:lnTo>
                <a:lnTo>
                  <a:pt x="3888867" y="1424660"/>
                </a:lnTo>
                <a:lnTo>
                  <a:pt x="3888613" y="1424533"/>
                </a:lnTo>
                <a:lnTo>
                  <a:pt x="3890937" y="1420228"/>
                </a:lnTo>
                <a:lnTo>
                  <a:pt x="3887127" y="1423708"/>
                </a:lnTo>
                <a:lnTo>
                  <a:pt x="3901414" y="1447723"/>
                </a:lnTo>
                <a:lnTo>
                  <a:pt x="3903954" y="1447723"/>
                </a:lnTo>
                <a:close/>
              </a:path>
              <a:path w="3912234" h="1600200">
                <a:moveTo>
                  <a:pt x="3906913" y="1302766"/>
                </a:moveTo>
                <a:lnTo>
                  <a:pt x="3887241" y="1266837"/>
                </a:lnTo>
                <a:lnTo>
                  <a:pt x="3883520" y="1265148"/>
                </a:lnTo>
                <a:lnTo>
                  <a:pt x="3885247" y="1271676"/>
                </a:lnTo>
                <a:lnTo>
                  <a:pt x="3886822" y="1278458"/>
                </a:lnTo>
                <a:lnTo>
                  <a:pt x="3888181" y="1285278"/>
                </a:lnTo>
                <a:lnTo>
                  <a:pt x="3889349" y="1292148"/>
                </a:lnTo>
                <a:lnTo>
                  <a:pt x="3890035" y="1301000"/>
                </a:lnTo>
                <a:lnTo>
                  <a:pt x="3892016" y="1309433"/>
                </a:lnTo>
                <a:lnTo>
                  <a:pt x="3895280" y="1317459"/>
                </a:lnTo>
                <a:lnTo>
                  <a:pt x="3898862" y="1323467"/>
                </a:lnTo>
                <a:lnTo>
                  <a:pt x="3899484" y="1322755"/>
                </a:lnTo>
                <a:lnTo>
                  <a:pt x="3901224" y="1320228"/>
                </a:lnTo>
                <a:lnTo>
                  <a:pt x="3904081" y="1314729"/>
                </a:lnTo>
                <a:lnTo>
                  <a:pt x="3905148" y="1311846"/>
                </a:lnTo>
                <a:lnTo>
                  <a:pt x="3906583" y="1305814"/>
                </a:lnTo>
                <a:lnTo>
                  <a:pt x="3906913" y="1302766"/>
                </a:lnTo>
                <a:close/>
              </a:path>
              <a:path w="3912234" h="1600200">
                <a:moveTo>
                  <a:pt x="3909936" y="1394193"/>
                </a:moveTo>
                <a:lnTo>
                  <a:pt x="3903243" y="1398816"/>
                </a:lnTo>
                <a:lnTo>
                  <a:pt x="3897604" y="1406906"/>
                </a:lnTo>
                <a:lnTo>
                  <a:pt x="3893274" y="1415910"/>
                </a:lnTo>
                <a:lnTo>
                  <a:pt x="3890937" y="1420228"/>
                </a:lnTo>
                <a:lnTo>
                  <a:pt x="3894404" y="1417066"/>
                </a:lnTo>
                <a:lnTo>
                  <a:pt x="3900754" y="1409712"/>
                </a:lnTo>
                <a:lnTo>
                  <a:pt x="3906151" y="1401635"/>
                </a:lnTo>
                <a:lnTo>
                  <a:pt x="3909936" y="1394193"/>
                </a:lnTo>
                <a:close/>
              </a:path>
              <a:path w="3912234" h="1600200">
                <a:moveTo>
                  <a:pt x="3910469" y="1390929"/>
                </a:moveTo>
                <a:lnTo>
                  <a:pt x="3909657" y="1380172"/>
                </a:lnTo>
                <a:lnTo>
                  <a:pt x="3908755" y="1367866"/>
                </a:lnTo>
                <a:lnTo>
                  <a:pt x="3907675" y="1355801"/>
                </a:lnTo>
                <a:lnTo>
                  <a:pt x="3906177" y="1343850"/>
                </a:lnTo>
                <a:lnTo>
                  <a:pt x="3904284" y="1337259"/>
                </a:lnTo>
                <a:lnTo>
                  <a:pt x="3901529" y="1331061"/>
                </a:lnTo>
                <a:lnTo>
                  <a:pt x="3899319" y="1327505"/>
                </a:lnTo>
                <a:lnTo>
                  <a:pt x="3898112" y="1330413"/>
                </a:lnTo>
                <a:lnTo>
                  <a:pt x="3896614" y="1336268"/>
                </a:lnTo>
                <a:lnTo>
                  <a:pt x="3895255" y="1348422"/>
                </a:lnTo>
                <a:lnTo>
                  <a:pt x="3895445" y="1354480"/>
                </a:lnTo>
                <a:lnTo>
                  <a:pt x="3897515" y="1366532"/>
                </a:lnTo>
                <a:lnTo>
                  <a:pt x="3899382" y="1372298"/>
                </a:lnTo>
                <a:lnTo>
                  <a:pt x="3904729" y="1383296"/>
                </a:lnTo>
                <a:lnTo>
                  <a:pt x="3908107" y="1388313"/>
                </a:lnTo>
                <a:lnTo>
                  <a:pt x="3910469" y="1390929"/>
                </a:lnTo>
                <a:close/>
              </a:path>
              <a:path w="3912234" h="1600200">
                <a:moveTo>
                  <a:pt x="3911892" y="1467764"/>
                </a:moveTo>
                <a:lnTo>
                  <a:pt x="3911409" y="1466176"/>
                </a:lnTo>
                <a:lnTo>
                  <a:pt x="3909352" y="1459979"/>
                </a:lnTo>
                <a:lnTo>
                  <a:pt x="3903954" y="1447888"/>
                </a:lnTo>
                <a:lnTo>
                  <a:pt x="3903154" y="1447800"/>
                </a:lnTo>
                <a:lnTo>
                  <a:pt x="3902367" y="1447800"/>
                </a:lnTo>
                <a:lnTo>
                  <a:pt x="3901567" y="1447888"/>
                </a:lnTo>
                <a:lnTo>
                  <a:pt x="3901567" y="1461884"/>
                </a:lnTo>
                <a:lnTo>
                  <a:pt x="3901033" y="1464411"/>
                </a:lnTo>
                <a:lnTo>
                  <a:pt x="3901529" y="1466735"/>
                </a:lnTo>
                <a:lnTo>
                  <a:pt x="3904577" y="1470926"/>
                </a:lnTo>
                <a:lnTo>
                  <a:pt x="3906621" y="1472107"/>
                </a:lnTo>
                <a:lnTo>
                  <a:pt x="3907853" y="1472247"/>
                </a:lnTo>
                <a:lnTo>
                  <a:pt x="3898925" y="1479588"/>
                </a:lnTo>
                <a:lnTo>
                  <a:pt x="3891635" y="1488389"/>
                </a:lnTo>
                <a:lnTo>
                  <a:pt x="3886225" y="1498434"/>
                </a:lnTo>
                <a:lnTo>
                  <a:pt x="3883558" y="1506943"/>
                </a:lnTo>
                <a:lnTo>
                  <a:pt x="3885768" y="1504061"/>
                </a:lnTo>
                <a:lnTo>
                  <a:pt x="3890060" y="1498130"/>
                </a:lnTo>
                <a:lnTo>
                  <a:pt x="3893997" y="1492656"/>
                </a:lnTo>
                <a:lnTo>
                  <a:pt x="3897211" y="1488389"/>
                </a:lnTo>
                <a:lnTo>
                  <a:pt x="3901097" y="1483512"/>
                </a:lnTo>
                <a:lnTo>
                  <a:pt x="3904742" y="1477784"/>
                </a:lnTo>
                <a:lnTo>
                  <a:pt x="3908399" y="1472387"/>
                </a:lnTo>
                <a:lnTo>
                  <a:pt x="3909187" y="1472387"/>
                </a:lnTo>
                <a:lnTo>
                  <a:pt x="3908399" y="1472222"/>
                </a:lnTo>
                <a:lnTo>
                  <a:pt x="3909504" y="1470152"/>
                </a:lnTo>
                <a:lnTo>
                  <a:pt x="3911892" y="1467764"/>
                </a:lnTo>
                <a:close/>
              </a:path>
              <a:path w="3912234" h="1600200">
                <a:moveTo>
                  <a:pt x="3912209" y="1392847"/>
                </a:moveTo>
                <a:lnTo>
                  <a:pt x="3910469" y="1390929"/>
                </a:lnTo>
                <a:lnTo>
                  <a:pt x="3910622" y="1392847"/>
                </a:lnTo>
                <a:lnTo>
                  <a:pt x="3909936" y="1394193"/>
                </a:lnTo>
                <a:lnTo>
                  <a:pt x="3911892" y="1392847"/>
                </a:lnTo>
                <a:lnTo>
                  <a:pt x="3912209" y="1392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79985" y="0"/>
            <a:ext cx="3075829" cy="1417944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7649339" y="7135538"/>
            <a:ext cx="638810" cy="1177925"/>
          </a:xfrm>
          <a:custGeom>
            <a:avLst/>
            <a:gdLst/>
            <a:ahLst/>
            <a:cxnLst/>
            <a:rect l="l" t="t" r="r" b="b"/>
            <a:pathLst>
              <a:path w="638809" h="1177925">
                <a:moveTo>
                  <a:pt x="149388" y="209649"/>
                </a:moveTo>
                <a:lnTo>
                  <a:pt x="138318" y="204569"/>
                </a:lnTo>
                <a:lnTo>
                  <a:pt x="130135" y="195679"/>
                </a:lnTo>
                <a:lnTo>
                  <a:pt x="124578" y="186789"/>
                </a:lnTo>
                <a:lnTo>
                  <a:pt x="121383" y="176629"/>
                </a:lnTo>
                <a:lnTo>
                  <a:pt x="166191" y="148689"/>
                </a:lnTo>
                <a:lnTo>
                  <a:pt x="171880" y="151229"/>
                </a:lnTo>
                <a:lnTo>
                  <a:pt x="175993" y="156309"/>
                </a:lnTo>
                <a:lnTo>
                  <a:pt x="178006" y="162659"/>
                </a:lnTo>
                <a:lnTo>
                  <a:pt x="177393" y="170279"/>
                </a:lnTo>
                <a:lnTo>
                  <a:pt x="166191" y="170279"/>
                </a:lnTo>
                <a:lnTo>
                  <a:pt x="166191" y="172819"/>
                </a:lnTo>
                <a:lnTo>
                  <a:pt x="161888" y="179169"/>
                </a:lnTo>
                <a:lnTo>
                  <a:pt x="138186" y="179169"/>
                </a:lnTo>
                <a:lnTo>
                  <a:pt x="149388" y="209649"/>
                </a:lnTo>
                <a:close/>
              </a:path>
              <a:path w="638809" h="1177925">
                <a:moveTo>
                  <a:pt x="216600" y="297279"/>
                </a:moveTo>
                <a:lnTo>
                  <a:pt x="210999" y="293469"/>
                </a:lnTo>
                <a:lnTo>
                  <a:pt x="205398" y="288389"/>
                </a:lnTo>
                <a:lnTo>
                  <a:pt x="202598" y="279499"/>
                </a:lnTo>
                <a:lnTo>
                  <a:pt x="186145" y="278229"/>
                </a:lnTo>
                <a:lnTo>
                  <a:pt x="175993" y="268069"/>
                </a:lnTo>
                <a:lnTo>
                  <a:pt x="167942" y="254099"/>
                </a:lnTo>
                <a:lnTo>
                  <a:pt x="157790" y="243939"/>
                </a:lnTo>
                <a:lnTo>
                  <a:pt x="154989" y="240129"/>
                </a:lnTo>
                <a:lnTo>
                  <a:pt x="154989" y="232509"/>
                </a:lnTo>
                <a:lnTo>
                  <a:pt x="157790" y="226159"/>
                </a:lnTo>
                <a:lnTo>
                  <a:pt x="162428" y="212189"/>
                </a:lnTo>
                <a:lnTo>
                  <a:pt x="167591" y="196949"/>
                </a:lnTo>
                <a:lnTo>
                  <a:pt x="172755" y="182979"/>
                </a:lnTo>
                <a:lnTo>
                  <a:pt x="177393" y="170279"/>
                </a:lnTo>
                <a:lnTo>
                  <a:pt x="205748" y="200759"/>
                </a:lnTo>
                <a:lnTo>
                  <a:pt x="213800" y="218539"/>
                </a:lnTo>
                <a:lnTo>
                  <a:pt x="213800" y="219809"/>
                </a:lnTo>
                <a:lnTo>
                  <a:pt x="185226" y="219809"/>
                </a:lnTo>
                <a:lnTo>
                  <a:pt x="177393" y="221079"/>
                </a:lnTo>
                <a:lnTo>
                  <a:pt x="174593" y="223619"/>
                </a:lnTo>
                <a:lnTo>
                  <a:pt x="174593" y="226159"/>
                </a:lnTo>
                <a:lnTo>
                  <a:pt x="199797" y="237589"/>
                </a:lnTo>
                <a:lnTo>
                  <a:pt x="218539" y="237589"/>
                </a:lnTo>
                <a:lnTo>
                  <a:pt x="219401" y="240129"/>
                </a:lnTo>
                <a:lnTo>
                  <a:pt x="222201" y="243939"/>
                </a:lnTo>
                <a:lnTo>
                  <a:pt x="225002" y="251559"/>
                </a:lnTo>
                <a:lnTo>
                  <a:pt x="242541" y="251559"/>
                </a:lnTo>
                <a:lnTo>
                  <a:pt x="242855" y="252829"/>
                </a:lnTo>
                <a:lnTo>
                  <a:pt x="242111" y="259179"/>
                </a:lnTo>
                <a:lnTo>
                  <a:pt x="239004" y="265529"/>
                </a:lnTo>
                <a:lnTo>
                  <a:pt x="230865" y="271879"/>
                </a:lnTo>
                <a:lnTo>
                  <a:pt x="224301" y="278229"/>
                </a:lnTo>
                <a:lnTo>
                  <a:pt x="220888" y="284579"/>
                </a:lnTo>
                <a:lnTo>
                  <a:pt x="222201" y="293469"/>
                </a:lnTo>
                <a:lnTo>
                  <a:pt x="216600" y="297279"/>
                </a:lnTo>
                <a:close/>
              </a:path>
              <a:path w="638809" h="1177925">
                <a:moveTo>
                  <a:pt x="154289" y="181709"/>
                </a:moveTo>
                <a:lnTo>
                  <a:pt x="146500" y="180439"/>
                </a:lnTo>
                <a:lnTo>
                  <a:pt x="138186" y="179169"/>
                </a:lnTo>
                <a:lnTo>
                  <a:pt x="161888" y="179169"/>
                </a:lnTo>
                <a:lnTo>
                  <a:pt x="161028" y="180439"/>
                </a:lnTo>
                <a:lnTo>
                  <a:pt x="154289" y="181709"/>
                </a:lnTo>
                <a:close/>
              </a:path>
              <a:path w="638809" h="1177925">
                <a:moveTo>
                  <a:pt x="218539" y="237589"/>
                </a:moveTo>
                <a:lnTo>
                  <a:pt x="199797" y="237589"/>
                </a:lnTo>
                <a:lnTo>
                  <a:pt x="196690" y="224889"/>
                </a:lnTo>
                <a:lnTo>
                  <a:pt x="191746" y="219809"/>
                </a:lnTo>
                <a:lnTo>
                  <a:pt x="213800" y="219809"/>
                </a:lnTo>
                <a:lnTo>
                  <a:pt x="213800" y="223619"/>
                </a:lnTo>
                <a:lnTo>
                  <a:pt x="218539" y="237589"/>
                </a:lnTo>
                <a:close/>
              </a:path>
              <a:path w="638809" h="1177925">
                <a:moveTo>
                  <a:pt x="242541" y="251559"/>
                </a:moveTo>
                <a:lnTo>
                  <a:pt x="225002" y="251559"/>
                </a:lnTo>
                <a:lnTo>
                  <a:pt x="236204" y="240129"/>
                </a:lnTo>
                <a:lnTo>
                  <a:pt x="240973" y="245209"/>
                </a:lnTo>
                <a:lnTo>
                  <a:pt x="242541" y="251559"/>
                </a:lnTo>
                <a:close/>
              </a:path>
              <a:path w="638809" h="1177925">
                <a:moveTo>
                  <a:pt x="297814" y="448409"/>
                </a:moveTo>
                <a:lnTo>
                  <a:pt x="284293" y="426819"/>
                </a:lnTo>
                <a:lnTo>
                  <a:pt x="269459" y="405229"/>
                </a:lnTo>
                <a:lnTo>
                  <a:pt x="254100" y="383639"/>
                </a:lnTo>
                <a:lnTo>
                  <a:pt x="239004" y="360779"/>
                </a:lnTo>
                <a:lnTo>
                  <a:pt x="232703" y="353159"/>
                </a:lnTo>
                <a:lnTo>
                  <a:pt x="226402" y="344269"/>
                </a:lnTo>
                <a:lnTo>
                  <a:pt x="220101" y="336649"/>
                </a:lnTo>
                <a:lnTo>
                  <a:pt x="213800" y="330299"/>
                </a:lnTo>
                <a:lnTo>
                  <a:pt x="208767" y="322679"/>
                </a:lnTo>
                <a:lnTo>
                  <a:pt x="207148" y="315059"/>
                </a:lnTo>
                <a:lnTo>
                  <a:pt x="210255" y="306169"/>
                </a:lnTo>
                <a:lnTo>
                  <a:pt x="219401" y="299819"/>
                </a:lnTo>
                <a:lnTo>
                  <a:pt x="222201" y="297279"/>
                </a:lnTo>
                <a:lnTo>
                  <a:pt x="247406" y="285849"/>
                </a:lnTo>
                <a:lnTo>
                  <a:pt x="239004" y="268069"/>
                </a:lnTo>
                <a:lnTo>
                  <a:pt x="264208" y="265529"/>
                </a:lnTo>
                <a:lnTo>
                  <a:pt x="270728" y="280769"/>
                </a:lnTo>
                <a:lnTo>
                  <a:pt x="280661" y="293469"/>
                </a:lnTo>
                <a:lnTo>
                  <a:pt x="285892" y="299819"/>
                </a:lnTo>
                <a:lnTo>
                  <a:pt x="255807" y="299819"/>
                </a:lnTo>
                <a:lnTo>
                  <a:pt x="253006" y="304899"/>
                </a:lnTo>
                <a:lnTo>
                  <a:pt x="247406" y="311249"/>
                </a:lnTo>
                <a:lnTo>
                  <a:pt x="250206" y="316329"/>
                </a:lnTo>
                <a:lnTo>
                  <a:pt x="299326" y="316329"/>
                </a:lnTo>
                <a:lnTo>
                  <a:pt x="303415" y="321409"/>
                </a:lnTo>
                <a:lnTo>
                  <a:pt x="275410" y="330299"/>
                </a:lnTo>
                <a:lnTo>
                  <a:pt x="274098" y="340459"/>
                </a:lnTo>
                <a:lnTo>
                  <a:pt x="277511" y="346809"/>
                </a:lnTo>
                <a:lnTo>
                  <a:pt x="284074" y="351889"/>
                </a:lnTo>
                <a:lnTo>
                  <a:pt x="292213" y="355699"/>
                </a:lnTo>
                <a:lnTo>
                  <a:pt x="328445" y="355699"/>
                </a:lnTo>
                <a:lnTo>
                  <a:pt x="330370" y="360779"/>
                </a:lnTo>
                <a:lnTo>
                  <a:pt x="330239" y="364589"/>
                </a:lnTo>
                <a:lnTo>
                  <a:pt x="297814" y="364589"/>
                </a:lnTo>
                <a:lnTo>
                  <a:pt x="323019" y="411579"/>
                </a:lnTo>
                <a:lnTo>
                  <a:pt x="366098" y="411579"/>
                </a:lnTo>
                <a:lnTo>
                  <a:pt x="375616" y="419199"/>
                </a:lnTo>
                <a:lnTo>
                  <a:pt x="384630" y="431899"/>
                </a:lnTo>
                <a:lnTo>
                  <a:pt x="388608" y="436979"/>
                </a:lnTo>
                <a:lnTo>
                  <a:pt x="320218" y="436979"/>
                </a:lnTo>
                <a:lnTo>
                  <a:pt x="297814" y="448409"/>
                </a:lnTo>
                <a:close/>
              </a:path>
              <a:path w="638809" h="1177925">
                <a:moveTo>
                  <a:pt x="299326" y="316329"/>
                </a:moveTo>
                <a:lnTo>
                  <a:pt x="253006" y="316329"/>
                </a:lnTo>
                <a:lnTo>
                  <a:pt x="261408" y="307439"/>
                </a:lnTo>
                <a:lnTo>
                  <a:pt x="264208" y="307439"/>
                </a:lnTo>
                <a:lnTo>
                  <a:pt x="258607" y="304899"/>
                </a:lnTo>
                <a:lnTo>
                  <a:pt x="255807" y="299819"/>
                </a:lnTo>
                <a:lnTo>
                  <a:pt x="285892" y="299819"/>
                </a:lnTo>
                <a:lnTo>
                  <a:pt x="292170" y="307439"/>
                </a:lnTo>
                <a:lnTo>
                  <a:pt x="299326" y="316329"/>
                </a:lnTo>
                <a:close/>
              </a:path>
              <a:path w="638809" h="1177925">
                <a:moveTo>
                  <a:pt x="328445" y="355699"/>
                </a:moveTo>
                <a:lnTo>
                  <a:pt x="292213" y="355699"/>
                </a:lnTo>
                <a:lnTo>
                  <a:pt x="314617" y="341729"/>
                </a:lnTo>
                <a:lnTo>
                  <a:pt x="320218" y="341729"/>
                </a:lnTo>
                <a:lnTo>
                  <a:pt x="320218" y="344269"/>
                </a:lnTo>
                <a:lnTo>
                  <a:pt x="327001" y="351889"/>
                </a:lnTo>
                <a:lnTo>
                  <a:pt x="328445" y="355699"/>
                </a:lnTo>
                <a:close/>
              </a:path>
              <a:path w="638809" h="1177925">
                <a:moveTo>
                  <a:pt x="325819" y="378559"/>
                </a:moveTo>
                <a:lnTo>
                  <a:pt x="297814" y="364589"/>
                </a:lnTo>
                <a:lnTo>
                  <a:pt x="330239" y="364589"/>
                </a:lnTo>
                <a:lnTo>
                  <a:pt x="330064" y="369669"/>
                </a:lnTo>
                <a:lnTo>
                  <a:pt x="325819" y="378559"/>
                </a:lnTo>
                <a:close/>
              </a:path>
              <a:path w="638809" h="1177925">
                <a:moveTo>
                  <a:pt x="366098" y="411579"/>
                </a:moveTo>
                <a:lnTo>
                  <a:pt x="323019" y="411579"/>
                </a:lnTo>
                <a:lnTo>
                  <a:pt x="337021" y="392529"/>
                </a:lnTo>
                <a:lnTo>
                  <a:pt x="349186" y="400149"/>
                </a:lnTo>
                <a:lnTo>
                  <a:pt x="362926" y="409039"/>
                </a:lnTo>
                <a:lnTo>
                  <a:pt x="366098" y="411579"/>
                </a:lnTo>
                <a:close/>
              </a:path>
              <a:path w="638809" h="1177925">
                <a:moveTo>
                  <a:pt x="638658" y="562709"/>
                </a:moveTo>
                <a:lnTo>
                  <a:pt x="502250" y="562709"/>
                </a:lnTo>
                <a:lnTo>
                  <a:pt x="622671" y="406499"/>
                </a:lnTo>
                <a:lnTo>
                  <a:pt x="638658" y="410309"/>
                </a:lnTo>
                <a:lnTo>
                  <a:pt x="638658" y="483969"/>
                </a:lnTo>
                <a:lnTo>
                  <a:pt x="638074" y="483969"/>
                </a:lnTo>
                <a:lnTo>
                  <a:pt x="613220" y="494129"/>
                </a:lnTo>
                <a:lnTo>
                  <a:pt x="586265" y="495399"/>
                </a:lnTo>
                <a:lnTo>
                  <a:pt x="591429" y="504289"/>
                </a:lnTo>
                <a:lnTo>
                  <a:pt x="596067" y="509369"/>
                </a:lnTo>
                <a:lnTo>
                  <a:pt x="602806" y="511909"/>
                </a:lnTo>
                <a:lnTo>
                  <a:pt x="614270" y="515719"/>
                </a:lnTo>
                <a:lnTo>
                  <a:pt x="603068" y="552549"/>
                </a:lnTo>
                <a:lnTo>
                  <a:pt x="638658" y="552549"/>
                </a:lnTo>
                <a:lnTo>
                  <a:pt x="638658" y="562709"/>
                </a:lnTo>
                <a:close/>
              </a:path>
              <a:path w="638809" h="1177925">
                <a:moveTo>
                  <a:pt x="638658" y="636369"/>
                </a:moveTo>
                <a:lnTo>
                  <a:pt x="435038" y="636369"/>
                </a:lnTo>
                <a:lnTo>
                  <a:pt x="418454" y="623669"/>
                </a:lnTo>
                <a:lnTo>
                  <a:pt x="401083" y="619859"/>
                </a:lnTo>
                <a:lnTo>
                  <a:pt x="597467" y="619859"/>
                </a:lnTo>
                <a:lnTo>
                  <a:pt x="631073" y="613509"/>
                </a:lnTo>
                <a:lnTo>
                  <a:pt x="631073" y="605889"/>
                </a:lnTo>
                <a:lnTo>
                  <a:pt x="605869" y="588109"/>
                </a:lnTo>
                <a:lnTo>
                  <a:pt x="390231" y="588109"/>
                </a:lnTo>
                <a:lnTo>
                  <a:pt x="398632" y="585569"/>
                </a:lnTo>
                <a:lnTo>
                  <a:pt x="404233" y="583029"/>
                </a:lnTo>
                <a:lnTo>
                  <a:pt x="351024" y="513179"/>
                </a:lnTo>
                <a:lnTo>
                  <a:pt x="367827" y="492859"/>
                </a:lnTo>
                <a:lnTo>
                  <a:pt x="311817" y="464919"/>
                </a:lnTo>
                <a:lnTo>
                  <a:pt x="320218" y="436979"/>
                </a:lnTo>
                <a:lnTo>
                  <a:pt x="388608" y="436979"/>
                </a:lnTo>
                <a:lnTo>
                  <a:pt x="395569" y="445869"/>
                </a:lnTo>
                <a:lnTo>
                  <a:pt x="409134" y="456029"/>
                </a:lnTo>
                <a:lnTo>
                  <a:pt x="421649" y="467459"/>
                </a:lnTo>
                <a:lnTo>
                  <a:pt x="429437" y="485239"/>
                </a:lnTo>
                <a:lnTo>
                  <a:pt x="425456" y="492859"/>
                </a:lnTo>
                <a:lnTo>
                  <a:pt x="420686" y="503019"/>
                </a:lnTo>
                <a:lnTo>
                  <a:pt x="419592" y="514449"/>
                </a:lnTo>
                <a:lnTo>
                  <a:pt x="426637" y="527149"/>
                </a:lnTo>
                <a:lnTo>
                  <a:pt x="449085" y="527149"/>
                </a:lnTo>
                <a:lnTo>
                  <a:pt x="467594" y="536039"/>
                </a:lnTo>
                <a:lnTo>
                  <a:pt x="474368" y="541119"/>
                </a:lnTo>
                <a:lnTo>
                  <a:pt x="429437" y="541119"/>
                </a:lnTo>
                <a:lnTo>
                  <a:pt x="429437" y="548739"/>
                </a:lnTo>
                <a:lnTo>
                  <a:pt x="484528" y="548739"/>
                </a:lnTo>
                <a:lnTo>
                  <a:pt x="502250" y="562709"/>
                </a:lnTo>
                <a:lnTo>
                  <a:pt x="638658" y="562709"/>
                </a:lnTo>
                <a:lnTo>
                  <a:pt x="638658" y="636369"/>
                </a:lnTo>
                <a:close/>
              </a:path>
              <a:path w="638809" h="1177925">
                <a:moveTo>
                  <a:pt x="484528" y="548739"/>
                </a:moveTo>
                <a:lnTo>
                  <a:pt x="449041" y="548739"/>
                </a:lnTo>
                <a:lnTo>
                  <a:pt x="449041" y="546199"/>
                </a:lnTo>
                <a:lnTo>
                  <a:pt x="429437" y="541119"/>
                </a:lnTo>
                <a:lnTo>
                  <a:pt x="474368" y="541119"/>
                </a:lnTo>
                <a:lnTo>
                  <a:pt x="484528" y="548739"/>
                </a:lnTo>
                <a:close/>
              </a:path>
              <a:path w="638809" h="1177925">
                <a:moveTo>
                  <a:pt x="292850" y="619859"/>
                </a:moveTo>
                <a:lnTo>
                  <a:pt x="267009" y="619859"/>
                </a:lnTo>
                <a:lnTo>
                  <a:pt x="274054" y="603349"/>
                </a:lnTo>
                <a:lnTo>
                  <a:pt x="285562" y="594459"/>
                </a:lnTo>
                <a:lnTo>
                  <a:pt x="299696" y="591919"/>
                </a:lnTo>
                <a:lnTo>
                  <a:pt x="314617" y="591919"/>
                </a:lnTo>
                <a:lnTo>
                  <a:pt x="330239" y="590649"/>
                </a:lnTo>
                <a:lnTo>
                  <a:pt x="364632" y="590649"/>
                </a:lnTo>
                <a:lnTo>
                  <a:pt x="381829" y="588109"/>
                </a:lnTo>
                <a:lnTo>
                  <a:pt x="605869" y="588109"/>
                </a:lnTo>
                <a:lnTo>
                  <a:pt x="600492" y="608429"/>
                </a:lnTo>
                <a:lnTo>
                  <a:pt x="289413" y="608429"/>
                </a:lnTo>
                <a:lnTo>
                  <a:pt x="292850" y="619859"/>
                </a:lnTo>
                <a:close/>
              </a:path>
              <a:path w="638809" h="1177925">
                <a:moveTo>
                  <a:pt x="123265" y="698599"/>
                </a:moveTo>
                <a:lnTo>
                  <a:pt x="95129" y="696059"/>
                </a:lnTo>
                <a:lnTo>
                  <a:pt x="67518" y="690979"/>
                </a:lnTo>
                <a:lnTo>
                  <a:pt x="40169" y="683359"/>
                </a:lnTo>
                <a:lnTo>
                  <a:pt x="23016" y="680819"/>
                </a:lnTo>
                <a:lnTo>
                  <a:pt x="3763" y="680819"/>
                </a:lnTo>
                <a:lnTo>
                  <a:pt x="0" y="655419"/>
                </a:lnTo>
                <a:lnTo>
                  <a:pt x="5163" y="635099"/>
                </a:lnTo>
                <a:lnTo>
                  <a:pt x="18728" y="622399"/>
                </a:lnTo>
                <a:lnTo>
                  <a:pt x="40169" y="619859"/>
                </a:lnTo>
                <a:lnTo>
                  <a:pt x="71237" y="618589"/>
                </a:lnTo>
                <a:lnTo>
                  <a:pt x="101780" y="614779"/>
                </a:lnTo>
                <a:lnTo>
                  <a:pt x="132323" y="609699"/>
                </a:lnTo>
                <a:lnTo>
                  <a:pt x="163391" y="608429"/>
                </a:lnTo>
                <a:lnTo>
                  <a:pt x="184438" y="607159"/>
                </a:lnTo>
                <a:lnTo>
                  <a:pt x="250206" y="599539"/>
                </a:lnTo>
                <a:lnTo>
                  <a:pt x="267009" y="619859"/>
                </a:lnTo>
                <a:lnTo>
                  <a:pt x="292850" y="619859"/>
                </a:lnTo>
                <a:lnTo>
                  <a:pt x="297814" y="636369"/>
                </a:lnTo>
                <a:lnTo>
                  <a:pt x="638658" y="636369"/>
                </a:lnTo>
                <a:lnTo>
                  <a:pt x="638658" y="645259"/>
                </a:lnTo>
                <a:lnTo>
                  <a:pt x="632955" y="646529"/>
                </a:lnTo>
                <a:lnTo>
                  <a:pt x="630338" y="647799"/>
                </a:lnTo>
                <a:lnTo>
                  <a:pt x="337021" y="647799"/>
                </a:lnTo>
                <a:lnTo>
                  <a:pt x="334221" y="652879"/>
                </a:lnTo>
                <a:lnTo>
                  <a:pt x="353824" y="661769"/>
                </a:lnTo>
                <a:lnTo>
                  <a:pt x="592135" y="661769"/>
                </a:lnTo>
                <a:lnTo>
                  <a:pt x="589766" y="666849"/>
                </a:lnTo>
                <a:lnTo>
                  <a:pt x="588365" y="677009"/>
                </a:lnTo>
                <a:lnTo>
                  <a:pt x="594317" y="683359"/>
                </a:lnTo>
                <a:lnTo>
                  <a:pt x="600468" y="687169"/>
                </a:lnTo>
                <a:lnTo>
                  <a:pt x="375572" y="687169"/>
                </a:lnTo>
                <a:lnTo>
                  <a:pt x="296895" y="689709"/>
                </a:lnTo>
                <a:lnTo>
                  <a:pt x="258607" y="692249"/>
                </a:lnTo>
                <a:lnTo>
                  <a:pt x="231740" y="693519"/>
                </a:lnTo>
                <a:lnTo>
                  <a:pt x="205398" y="693519"/>
                </a:lnTo>
                <a:lnTo>
                  <a:pt x="179056" y="694789"/>
                </a:lnTo>
                <a:lnTo>
                  <a:pt x="152189" y="697329"/>
                </a:lnTo>
                <a:lnTo>
                  <a:pt x="123265" y="698599"/>
                </a:lnTo>
                <a:close/>
              </a:path>
              <a:path w="638809" h="1177925">
                <a:moveTo>
                  <a:pt x="356625" y="636369"/>
                </a:moveTo>
                <a:lnTo>
                  <a:pt x="297814" y="636369"/>
                </a:lnTo>
                <a:lnTo>
                  <a:pt x="314617" y="622399"/>
                </a:lnTo>
                <a:lnTo>
                  <a:pt x="289413" y="608429"/>
                </a:lnTo>
                <a:lnTo>
                  <a:pt x="600492" y="608429"/>
                </a:lnTo>
                <a:lnTo>
                  <a:pt x="597467" y="619859"/>
                </a:lnTo>
                <a:lnTo>
                  <a:pt x="401083" y="619859"/>
                </a:lnTo>
                <a:lnTo>
                  <a:pt x="381085" y="623669"/>
                </a:lnTo>
                <a:lnTo>
                  <a:pt x="356625" y="636369"/>
                </a:lnTo>
                <a:close/>
              </a:path>
              <a:path w="638809" h="1177925">
                <a:moveTo>
                  <a:pt x="592135" y="661769"/>
                </a:moveTo>
                <a:lnTo>
                  <a:pt x="353824" y="661769"/>
                </a:lnTo>
                <a:lnTo>
                  <a:pt x="356625" y="655419"/>
                </a:lnTo>
                <a:lnTo>
                  <a:pt x="337021" y="647799"/>
                </a:lnTo>
                <a:lnTo>
                  <a:pt x="630338" y="647799"/>
                </a:lnTo>
                <a:lnTo>
                  <a:pt x="625104" y="650339"/>
                </a:lnTo>
                <a:lnTo>
                  <a:pt x="597467" y="650339"/>
                </a:lnTo>
                <a:lnTo>
                  <a:pt x="592135" y="661769"/>
                </a:lnTo>
                <a:close/>
              </a:path>
              <a:path w="638809" h="1177925">
                <a:moveTo>
                  <a:pt x="617070" y="655419"/>
                </a:moveTo>
                <a:lnTo>
                  <a:pt x="605869" y="652879"/>
                </a:lnTo>
                <a:lnTo>
                  <a:pt x="597467" y="650339"/>
                </a:lnTo>
                <a:lnTo>
                  <a:pt x="625104" y="650339"/>
                </a:lnTo>
                <a:lnTo>
                  <a:pt x="619871" y="652879"/>
                </a:lnTo>
                <a:lnTo>
                  <a:pt x="617070" y="655419"/>
                </a:lnTo>
                <a:close/>
              </a:path>
              <a:path w="638809" h="1177925">
                <a:moveTo>
                  <a:pt x="383768" y="829409"/>
                </a:moveTo>
                <a:lnTo>
                  <a:pt x="362226" y="829409"/>
                </a:lnTo>
                <a:lnTo>
                  <a:pt x="365114" y="820519"/>
                </a:lnTo>
                <a:lnTo>
                  <a:pt x="368527" y="811629"/>
                </a:lnTo>
                <a:lnTo>
                  <a:pt x="370890" y="804009"/>
                </a:lnTo>
                <a:lnTo>
                  <a:pt x="370627" y="798929"/>
                </a:lnTo>
                <a:lnTo>
                  <a:pt x="365289" y="783689"/>
                </a:lnTo>
                <a:lnTo>
                  <a:pt x="367827" y="769719"/>
                </a:lnTo>
                <a:lnTo>
                  <a:pt x="374565" y="758289"/>
                </a:lnTo>
                <a:lnTo>
                  <a:pt x="381829" y="745589"/>
                </a:lnTo>
                <a:lnTo>
                  <a:pt x="389049" y="731619"/>
                </a:lnTo>
                <a:lnTo>
                  <a:pt x="397582" y="717649"/>
                </a:lnTo>
                <a:lnTo>
                  <a:pt x="406640" y="702409"/>
                </a:lnTo>
                <a:lnTo>
                  <a:pt x="415435" y="687169"/>
                </a:lnTo>
                <a:lnTo>
                  <a:pt x="600468" y="687169"/>
                </a:lnTo>
                <a:lnTo>
                  <a:pt x="608669" y="692249"/>
                </a:lnTo>
                <a:lnTo>
                  <a:pt x="619915" y="698599"/>
                </a:lnTo>
                <a:lnTo>
                  <a:pt x="631423" y="704949"/>
                </a:lnTo>
                <a:lnTo>
                  <a:pt x="638658" y="710029"/>
                </a:lnTo>
                <a:lnTo>
                  <a:pt x="638658" y="715109"/>
                </a:lnTo>
                <a:lnTo>
                  <a:pt x="502250" y="715109"/>
                </a:lnTo>
                <a:lnTo>
                  <a:pt x="489429" y="729079"/>
                </a:lnTo>
                <a:lnTo>
                  <a:pt x="473195" y="737969"/>
                </a:lnTo>
                <a:lnTo>
                  <a:pt x="437839" y="750669"/>
                </a:lnTo>
                <a:lnTo>
                  <a:pt x="471445" y="754479"/>
                </a:lnTo>
                <a:lnTo>
                  <a:pt x="466266" y="762099"/>
                </a:lnTo>
                <a:lnTo>
                  <a:pt x="409834" y="762099"/>
                </a:lnTo>
                <a:lnTo>
                  <a:pt x="402001" y="765909"/>
                </a:lnTo>
                <a:lnTo>
                  <a:pt x="393381" y="767179"/>
                </a:lnTo>
                <a:lnTo>
                  <a:pt x="387386" y="772259"/>
                </a:lnTo>
                <a:lnTo>
                  <a:pt x="387430" y="784959"/>
                </a:lnTo>
                <a:lnTo>
                  <a:pt x="418236" y="784959"/>
                </a:lnTo>
                <a:lnTo>
                  <a:pt x="432238" y="787499"/>
                </a:lnTo>
                <a:lnTo>
                  <a:pt x="426128" y="817979"/>
                </a:lnTo>
                <a:lnTo>
                  <a:pt x="387430" y="817979"/>
                </a:lnTo>
                <a:lnTo>
                  <a:pt x="381829" y="821789"/>
                </a:lnTo>
                <a:lnTo>
                  <a:pt x="373428" y="821789"/>
                </a:lnTo>
                <a:lnTo>
                  <a:pt x="383768" y="829409"/>
                </a:lnTo>
                <a:close/>
              </a:path>
              <a:path w="638809" h="1177925">
                <a:moveTo>
                  <a:pt x="541020" y="746859"/>
                </a:moveTo>
                <a:lnTo>
                  <a:pt x="533056" y="740509"/>
                </a:lnTo>
                <a:lnTo>
                  <a:pt x="528374" y="734159"/>
                </a:lnTo>
                <a:lnTo>
                  <a:pt x="522904" y="727809"/>
                </a:lnTo>
                <a:lnTo>
                  <a:pt x="516909" y="722729"/>
                </a:lnTo>
                <a:lnTo>
                  <a:pt x="510652" y="717649"/>
                </a:lnTo>
                <a:lnTo>
                  <a:pt x="507851" y="717649"/>
                </a:lnTo>
                <a:lnTo>
                  <a:pt x="502250" y="715109"/>
                </a:lnTo>
                <a:lnTo>
                  <a:pt x="638658" y="715109"/>
                </a:lnTo>
                <a:lnTo>
                  <a:pt x="638658" y="731619"/>
                </a:lnTo>
                <a:lnTo>
                  <a:pt x="611469" y="731619"/>
                </a:lnTo>
                <a:lnTo>
                  <a:pt x="611469" y="736699"/>
                </a:lnTo>
                <a:lnTo>
                  <a:pt x="638658" y="736699"/>
                </a:lnTo>
                <a:lnTo>
                  <a:pt x="638658" y="740509"/>
                </a:lnTo>
                <a:lnTo>
                  <a:pt x="555897" y="740509"/>
                </a:lnTo>
                <a:lnTo>
                  <a:pt x="548458" y="744319"/>
                </a:lnTo>
                <a:lnTo>
                  <a:pt x="541020" y="746859"/>
                </a:lnTo>
                <a:close/>
              </a:path>
              <a:path w="638809" h="1177925">
                <a:moveTo>
                  <a:pt x="638658" y="736699"/>
                </a:moveTo>
                <a:lnTo>
                  <a:pt x="636674" y="736699"/>
                </a:lnTo>
                <a:lnTo>
                  <a:pt x="636674" y="731619"/>
                </a:lnTo>
                <a:lnTo>
                  <a:pt x="638658" y="731619"/>
                </a:lnTo>
                <a:lnTo>
                  <a:pt x="638658" y="736699"/>
                </a:lnTo>
                <a:close/>
              </a:path>
              <a:path w="638809" h="1177925">
                <a:moveTo>
                  <a:pt x="638658" y="864969"/>
                </a:moveTo>
                <a:lnTo>
                  <a:pt x="636674" y="863699"/>
                </a:lnTo>
                <a:lnTo>
                  <a:pt x="628272" y="850999"/>
                </a:lnTo>
                <a:lnTo>
                  <a:pt x="619871" y="840839"/>
                </a:lnTo>
                <a:lnTo>
                  <a:pt x="601711" y="825599"/>
                </a:lnTo>
                <a:lnTo>
                  <a:pt x="590116" y="805279"/>
                </a:lnTo>
                <a:lnTo>
                  <a:pt x="586396" y="782419"/>
                </a:lnTo>
                <a:lnTo>
                  <a:pt x="591866" y="759559"/>
                </a:lnTo>
                <a:lnTo>
                  <a:pt x="566662" y="743049"/>
                </a:lnTo>
                <a:lnTo>
                  <a:pt x="566662" y="740509"/>
                </a:lnTo>
                <a:lnTo>
                  <a:pt x="638658" y="740509"/>
                </a:lnTo>
                <a:lnTo>
                  <a:pt x="638658" y="864969"/>
                </a:lnTo>
                <a:close/>
              </a:path>
              <a:path w="638809" h="1177925">
                <a:moveTo>
                  <a:pt x="575063" y="776069"/>
                </a:moveTo>
                <a:lnTo>
                  <a:pt x="572263" y="773529"/>
                </a:lnTo>
                <a:lnTo>
                  <a:pt x="572263" y="770989"/>
                </a:lnTo>
                <a:lnTo>
                  <a:pt x="569462" y="764639"/>
                </a:lnTo>
                <a:lnTo>
                  <a:pt x="569462" y="759559"/>
                </a:lnTo>
                <a:lnTo>
                  <a:pt x="572263" y="754479"/>
                </a:lnTo>
                <a:lnTo>
                  <a:pt x="577864" y="773529"/>
                </a:lnTo>
                <a:lnTo>
                  <a:pt x="575063" y="776069"/>
                </a:lnTo>
                <a:close/>
              </a:path>
              <a:path w="638809" h="1177925">
                <a:moveTo>
                  <a:pt x="418236" y="784959"/>
                </a:moveTo>
                <a:lnTo>
                  <a:pt x="387430" y="784959"/>
                </a:lnTo>
                <a:lnTo>
                  <a:pt x="393294" y="779879"/>
                </a:lnTo>
                <a:lnTo>
                  <a:pt x="402833" y="778609"/>
                </a:lnTo>
                <a:lnTo>
                  <a:pt x="410272" y="776069"/>
                </a:lnTo>
                <a:lnTo>
                  <a:pt x="409834" y="762099"/>
                </a:lnTo>
                <a:lnTo>
                  <a:pt x="466266" y="762099"/>
                </a:lnTo>
                <a:lnTo>
                  <a:pt x="461950" y="768449"/>
                </a:lnTo>
                <a:lnTo>
                  <a:pt x="447991" y="773529"/>
                </a:lnTo>
                <a:lnTo>
                  <a:pt x="432457" y="777339"/>
                </a:lnTo>
                <a:lnTo>
                  <a:pt x="418236" y="784959"/>
                </a:lnTo>
                <a:close/>
              </a:path>
              <a:path w="638809" h="1177925">
                <a:moveTo>
                  <a:pt x="160590" y="1169769"/>
                </a:moveTo>
                <a:lnTo>
                  <a:pt x="153283" y="1165959"/>
                </a:lnTo>
                <a:lnTo>
                  <a:pt x="148338" y="1159609"/>
                </a:lnTo>
                <a:lnTo>
                  <a:pt x="146019" y="1151989"/>
                </a:lnTo>
                <a:lnTo>
                  <a:pt x="146588" y="1144369"/>
                </a:lnTo>
                <a:lnTo>
                  <a:pt x="146588" y="1140559"/>
                </a:lnTo>
                <a:lnTo>
                  <a:pt x="165404" y="1106269"/>
                </a:lnTo>
                <a:lnTo>
                  <a:pt x="197784" y="1035149"/>
                </a:lnTo>
                <a:lnTo>
                  <a:pt x="216600" y="1000859"/>
                </a:lnTo>
                <a:lnTo>
                  <a:pt x="223776" y="988159"/>
                </a:lnTo>
                <a:lnTo>
                  <a:pt x="240229" y="965299"/>
                </a:lnTo>
                <a:lnTo>
                  <a:pt x="247406" y="952599"/>
                </a:lnTo>
                <a:lnTo>
                  <a:pt x="252525" y="942439"/>
                </a:lnTo>
                <a:lnTo>
                  <a:pt x="258958" y="932279"/>
                </a:lnTo>
                <a:lnTo>
                  <a:pt x="265915" y="923389"/>
                </a:lnTo>
                <a:lnTo>
                  <a:pt x="272610" y="914499"/>
                </a:lnTo>
                <a:lnTo>
                  <a:pt x="282105" y="903069"/>
                </a:lnTo>
                <a:lnTo>
                  <a:pt x="287663" y="890369"/>
                </a:lnTo>
                <a:lnTo>
                  <a:pt x="292695" y="876399"/>
                </a:lnTo>
                <a:lnTo>
                  <a:pt x="300615" y="863699"/>
                </a:lnTo>
                <a:lnTo>
                  <a:pt x="310110" y="854809"/>
                </a:lnTo>
                <a:lnTo>
                  <a:pt x="317768" y="844649"/>
                </a:lnTo>
                <a:lnTo>
                  <a:pt x="323850" y="834489"/>
                </a:lnTo>
                <a:lnTo>
                  <a:pt x="328620" y="824329"/>
                </a:lnTo>
                <a:lnTo>
                  <a:pt x="334265" y="814169"/>
                </a:lnTo>
                <a:lnTo>
                  <a:pt x="342272" y="811629"/>
                </a:lnTo>
                <a:lnTo>
                  <a:pt x="351855" y="816709"/>
                </a:lnTo>
                <a:lnTo>
                  <a:pt x="362226" y="829409"/>
                </a:lnTo>
                <a:lnTo>
                  <a:pt x="383768" y="829409"/>
                </a:lnTo>
                <a:lnTo>
                  <a:pt x="395832" y="838299"/>
                </a:lnTo>
                <a:lnTo>
                  <a:pt x="412153" y="838299"/>
                </a:lnTo>
                <a:lnTo>
                  <a:pt x="410884" y="844649"/>
                </a:lnTo>
                <a:lnTo>
                  <a:pt x="409090" y="852269"/>
                </a:lnTo>
                <a:lnTo>
                  <a:pt x="407034" y="861159"/>
                </a:lnTo>
                <a:lnTo>
                  <a:pt x="397670" y="877669"/>
                </a:lnTo>
                <a:lnTo>
                  <a:pt x="388830" y="894179"/>
                </a:lnTo>
                <a:lnTo>
                  <a:pt x="377891" y="908149"/>
                </a:lnTo>
                <a:lnTo>
                  <a:pt x="362226" y="919579"/>
                </a:lnTo>
                <a:lnTo>
                  <a:pt x="356625" y="922119"/>
                </a:lnTo>
                <a:lnTo>
                  <a:pt x="353824" y="933549"/>
                </a:lnTo>
                <a:lnTo>
                  <a:pt x="334221" y="971649"/>
                </a:lnTo>
                <a:lnTo>
                  <a:pt x="300615" y="986889"/>
                </a:lnTo>
                <a:lnTo>
                  <a:pt x="306391" y="1000859"/>
                </a:lnTo>
                <a:lnTo>
                  <a:pt x="306916" y="1016099"/>
                </a:lnTo>
                <a:lnTo>
                  <a:pt x="302190" y="1030069"/>
                </a:lnTo>
                <a:lnTo>
                  <a:pt x="292213" y="1040229"/>
                </a:lnTo>
                <a:lnTo>
                  <a:pt x="289413" y="1040229"/>
                </a:lnTo>
                <a:lnTo>
                  <a:pt x="278999" y="1055469"/>
                </a:lnTo>
                <a:lnTo>
                  <a:pt x="269109" y="1069439"/>
                </a:lnTo>
                <a:lnTo>
                  <a:pt x="260270" y="1085949"/>
                </a:lnTo>
                <a:lnTo>
                  <a:pt x="253007" y="1102459"/>
                </a:lnTo>
                <a:lnTo>
                  <a:pt x="247537" y="1122779"/>
                </a:lnTo>
                <a:lnTo>
                  <a:pt x="240754" y="1134209"/>
                </a:lnTo>
                <a:lnTo>
                  <a:pt x="228196" y="1139289"/>
                </a:lnTo>
                <a:lnTo>
                  <a:pt x="205398" y="1140559"/>
                </a:lnTo>
                <a:lnTo>
                  <a:pt x="202598" y="1140559"/>
                </a:lnTo>
                <a:lnTo>
                  <a:pt x="202598" y="1144369"/>
                </a:lnTo>
                <a:lnTo>
                  <a:pt x="199797" y="1144369"/>
                </a:lnTo>
                <a:lnTo>
                  <a:pt x="201285" y="1151989"/>
                </a:lnTo>
                <a:lnTo>
                  <a:pt x="207499" y="1154529"/>
                </a:lnTo>
                <a:lnTo>
                  <a:pt x="214762" y="1154529"/>
                </a:lnTo>
                <a:lnTo>
                  <a:pt x="216308" y="1155799"/>
                </a:lnTo>
                <a:lnTo>
                  <a:pt x="168992" y="1155799"/>
                </a:lnTo>
                <a:lnTo>
                  <a:pt x="160590" y="1169769"/>
                </a:lnTo>
                <a:close/>
              </a:path>
              <a:path w="638809" h="1177925">
                <a:moveTo>
                  <a:pt x="412153" y="838299"/>
                </a:moveTo>
                <a:lnTo>
                  <a:pt x="395832" y="838299"/>
                </a:lnTo>
                <a:lnTo>
                  <a:pt x="395832" y="833219"/>
                </a:lnTo>
                <a:lnTo>
                  <a:pt x="393031" y="824329"/>
                </a:lnTo>
                <a:lnTo>
                  <a:pt x="387430" y="821789"/>
                </a:lnTo>
                <a:lnTo>
                  <a:pt x="387430" y="817979"/>
                </a:lnTo>
                <a:lnTo>
                  <a:pt x="426128" y="817979"/>
                </a:lnTo>
                <a:lnTo>
                  <a:pt x="423837" y="829409"/>
                </a:lnTo>
                <a:lnTo>
                  <a:pt x="412635" y="829409"/>
                </a:lnTo>
                <a:lnTo>
                  <a:pt x="412153" y="838299"/>
                </a:lnTo>
                <a:close/>
              </a:path>
              <a:path w="638809" h="1177925">
                <a:moveTo>
                  <a:pt x="189864" y="1177389"/>
                </a:moveTo>
                <a:lnTo>
                  <a:pt x="174593" y="1177389"/>
                </a:lnTo>
                <a:lnTo>
                  <a:pt x="174593" y="1155799"/>
                </a:lnTo>
                <a:lnTo>
                  <a:pt x="216308" y="1155799"/>
                </a:lnTo>
                <a:lnTo>
                  <a:pt x="219401" y="1158339"/>
                </a:lnTo>
                <a:lnTo>
                  <a:pt x="215156" y="1164689"/>
                </a:lnTo>
                <a:lnTo>
                  <a:pt x="204348" y="1172309"/>
                </a:lnTo>
                <a:lnTo>
                  <a:pt x="189864" y="1177389"/>
                </a:lnTo>
                <a:close/>
              </a:path>
              <a:path w="638809" h="1177925">
                <a:moveTo>
                  <a:pt x="76575" y="64525"/>
                </a:moveTo>
                <a:lnTo>
                  <a:pt x="65374" y="50498"/>
                </a:lnTo>
                <a:lnTo>
                  <a:pt x="75919" y="38355"/>
                </a:lnTo>
                <a:lnTo>
                  <a:pt x="86727" y="31210"/>
                </a:lnTo>
                <a:lnTo>
                  <a:pt x="98061" y="28799"/>
                </a:lnTo>
                <a:lnTo>
                  <a:pt x="110181" y="30859"/>
                </a:lnTo>
                <a:lnTo>
                  <a:pt x="120289" y="37128"/>
                </a:lnTo>
                <a:lnTo>
                  <a:pt x="125934" y="47342"/>
                </a:lnTo>
                <a:lnTo>
                  <a:pt x="126779" y="53303"/>
                </a:lnTo>
                <a:lnTo>
                  <a:pt x="101780" y="53303"/>
                </a:lnTo>
                <a:lnTo>
                  <a:pt x="76575" y="64525"/>
                </a:lnTo>
                <a:close/>
              </a:path>
              <a:path w="638809" h="1177925">
                <a:moveTo>
                  <a:pt x="154989" y="100996"/>
                </a:moveTo>
                <a:lnTo>
                  <a:pt x="107381" y="100996"/>
                </a:lnTo>
                <a:lnTo>
                  <a:pt x="101780" y="53303"/>
                </a:lnTo>
                <a:lnTo>
                  <a:pt x="126779" y="53303"/>
                </a:lnTo>
                <a:lnTo>
                  <a:pt x="127903" y="61237"/>
                </a:lnTo>
                <a:lnTo>
                  <a:pt x="126984" y="78552"/>
                </a:lnTo>
                <a:lnTo>
                  <a:pt x="154989" y="100996"/>
                </a:lnTo>
                <a:close/>
              </a:path>
              <a:path w="638809" h="1177925">
                <a:moveTo>
                  <a:pt x="118583" y="145883"/>
                </a:moveTo>
                <a:lnTo>
                  <a:pt x="118583" y="112218"/>
                </a:lnTo>
                <a:lnTo>
                  <a:pt x="140987" y="117829"/>
                </a:lnTo>
                <a:lnTo>
                  <a:pt x="142212" y="131681"/>
                </a:lnTo>
                <a:lnTo>
                  <a:pt x="138186" y="140273"/>
                </a:lnTo>
                <a:lnTo>
                  <a:pt x="129960" y="144656"/>
                </a:lnTo>
                <a:lnTo>
                  <a:pt x="118583" y="145883"/>
                </a:lnTo>
                <a:close/>
              </a:path>
              <a:path w="638809" h="1177925">
                <a:moveTo>
                  <a:pt x="59773" y="19638"/>
                </a:moveTo>
                <a:lnTo>
                  <a:pt x="54172" y="2805"/>
                </a:lnTo>
                <a:lnTo>
                  <a:pt x="76574" y="0"/>
                </a:lnTo>
                <a:lnTo>
                  <a:pt x="79376" y="8416"/>
                </a:lnTo>
                <a:lnTo>
                  <a:pt x="59773" y="19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0" y="2661701"/>
            <a:ext cx="682625" cy="1122680"/>
          </a:xfrm>
          <a:custGeom>
            <a:avLst/>
            <a:gdLst/>
            <a:ahLst/>
            <a:cxnLst/>
            <a:rect l="l" t="t" r="r" b="b"/>
            <a:pathLst>
              <a:path w="682625" h="1122679">
                <a:moveTo>
                  <a:pt x="295802" y="355600"/>
                </a:moveTo>
                <a:lnTo>
                  <a:pt x="293176" y="355600"/>
                </a:lnTo>
                <a:lnTo>
                  <a:pt x="287094" y="342900"/>
                </a:lnTo>
                <a:lnTo>
                  <a:pt x="278124" y="337820"/>
                </a:lnTo>
                <a:lnTo>
                  <a:pt x="256770" y="336550"/>
                </a:lnTo>
                <a:lnTo>
                  <a:pt x="251169" y="336550"/>
                </a:lnTo>
                <a:lnTo>
                  <a:pt x="245568" y="332740"/>
                </a:lnTo>
                <a:lnTo>
                  <a:pt x="239967" y="322580"/>
                </a:lnTo>
                <a:lnTo>
                  <a:pt x="242767" y="313690"/>
                </a:lnTo>
                <a:lnTo>
                  <a:pt x="245568" y="313690"/>
                </a:lnTo>
                <a:lnTo>
                  <a:pt x="261977" y="303530"/>
                </a:lnTo>
                <a:lnTo>
                  <a:pt x="271822" y="288290"/>
                </a:lnTo>
                <a:lnTo>
                  <a:pt x="279043" y="271780"/>
                </a:lnTo>
                <a:lnTo>
                  <a:pt x="287575" y="257810"/>
                </a:lnTo>
                <a:lnTo>
                  <a:pt x="299084" y="243840"/>
                </a:lnTo>
                <a:lnTo>
                  <a:pt x="312430" y="231140"/>
                </a:lnTo>
                <a:lnTo>
                  <a:pt x="327351" y="220980"/>
                </a:lnTo>
                <a:lnTo>
                  <a:pt x="343585" y="215900"/>
                </a:lnTo>
                <a:lnTo>
                  <a:pt x="343585" y="209550"/>
                </a:lnTo>
                <a:lnTo>
                  <a:pt x="340785" y="201930"/>
                </a:lnTo>
                <a:lnTo>
                  <a:pt x="340785" y="198120"/>
                </a:lnTo>
                <a:lnTo>
                  <a:pt x="367521" y="166370"/>
                </a:lnTo>
                <a:lnTo>
                  <a:pt x="392944" y="133350"/>
                </a:lnTo>
                <a:lnTo>
                  <a:pt x="416792" y="97790"/>
                </a:lnTo>
                <a:lnTo>
                  <a:pt x="438802" y="60960"/>
                </a:lnTo>
                <a:lnTo>
                  <a:pt x="445059" y="52070"/>
                </a:lnTo>
                <a:lnTo>
                  <a:pt x="451054" y="41910"/>
                </a:lnTo>
                <a:lnTo>
                  <a:pt x="456524" y="31750"/>
                </a:lnTo>
                <a:lnTo>
                  <a:pt x="461206" y="21590"/>
                </a:lnTo>
                <a:lnTo>
                  <a:pt x="467332" y="8890"/>
                </a:lnTo>
                <a:lnTo>
                  <a:pt x="476608" y="3810"/>
                </a:lnTo>
                <a:lnTo>
                  <a:pt x="487985" y="1270"/>
                </a:lnTo>
                <a:lnTo>
                  <a:pt x="500413" y="0"/>
                </a:lnTo>
                <a:lnTo>
                  <a:pt x="500106" y="19050"/>
                </a:lnTo>
                <a:lnTo>
                  <a:pt x="497962" y="31750"/>
                </a:lnTo>
                <a:lnTo>
                  <a:pt x="492142" y="40640"/>
                </a:lnTo>
                <a:lnTo>
                  <a:pt x="480809" y="52070"/>
                </a:lnTo>
                <a:lnTo>
                  <a:pt x="485491" y="62230"/>
                </a:lnTo>
                <a:lnTo>
                  <a:pt x="486760" y="73660"/>
                </a:lnTo>
                <a:lnTo>
                  <a:pt x="484354" y="83820"/>
                </a:lnTo>
                <a:lnTo>
                  <a:pt x="478009" y="91440"/>
                </a:lnTo>
                <a:lnTo>
                  <a:pt x="469651" y="106680"/>
                </a:lnTo>
                <a:lnTo>
                  <a:pt x="461556" y="121920"/>
                </a:lnTo>
                <a:lnTo>
                  <a:pt x="458402" y="128270"/>
                </a:lnTo>
                <a:lnTo>
                  <a:pt x="421999" y="128270"/>
                </a:lnTo>
                <a:lnTo>
                  <a:pt x="447101" y="151037"/>
                </a:lnTo>
                <a:lnTo>
                  <a:pt x="447110" y="151273"/>
                </a:lnTo>
                <a:lnTo>
                  <a:pt x="434032" y="171450"/>
                </a:lnTo>
                <a:lnTo>
                  <a:pt x="419548" y="191770"/>
                </a:lnTo>
                <a:lnTo>
                  <a:pt x="403489" y="210820"/>
                </a:lnTo>
                <a:lnTo>
                  <a:pt x="385592" y="229870"/>
                </a:lnTo>
                <a:lnTo>
                  <a:pt x="382792" y="229870"/>
                </a:lnTo>
                <a:lnTo>
                  <a:pt x="382792" y="234950"/>
                </a:lnTo>
                <a:lnTo>
                  <a:pt x="379991" y="237490"/>
                </a:lnTo>
                <a:lnTo>
                  <a:pt x="373078" y="252730"/>
                </a:lnTo>
                <a:lnTo>
                  <a:pt x="366689" y="260350"/>
                </a:lnTo>
                <a:lnTo>
                  <a:pt x="357150" y="264160"/>
                </a:lnTo>
                <a:lnTo>
                  <a:pt x="340785" y="265430"/>
                </a:lnTo>
                <a:lnTo>
                  <a:pt x="351987" y="279400"/>
                </a:lnTo>
                <a:lnTo>
                  <a:pt x="344285" y="293370"/>
                </a:lnTo>
                <a:lnTo>
                  <a:pt x="318381" y="293370"/>
                </a:lnTo>
                <a:lnTo>
                  <a:pt x="315580" y="299720"/>
                </a:lnTo>
                <a:lnTo>
                  <a:pt x="309979" y="304800"/>
                </a:lnTo>
                <a:lnTo>
                  <a:pt x="309979" y="307340"/>
                </a:lnTo>
                <a:lnTo>
                  <a:pt x="311204" y="325120"/>
                </a:lnTo>
                <a:lnTo>
                  <a:pt x="305078" y="340360"/>
                </a:lnTo>
                <a:lnTo>
                  <a:pt x="295802" y="355600"/>
                </a:lnTo>
                <a:close/>
              </a:path>
              <a:path w="682625" h="1122679">
                <a:moveTo>
                  <a:pt x="447203" y="153670"/>
                </a:moveTo>
                <a:lnTo>
                  <a:pt x="446809" y="143510"/>
                </a:lnTo>
                <a:lnTo>
                  <a:pt x="444053" y="135890"/>
                </a:lnTo>
                <a:lnTo>
                  <a:pt x="436570" y="130810"/>
                </a:lnTo>
                <a:lnTo>
                  <a:pt x="421999" y="128270"/>
                </a:lnTo>
                <a:lnTo>
                  <a:pt x="458402" y="128270"/>
                </a:lnTo>
                <a:lnTo>
                  <a:pt x="453986" y="137160"/>
                </a:lnTo>
                <a:lnTo>
                  <a:pt x="447203" y="153670"/>
                </a:lnTo>
                <a:close/>
              </a:path>
              <a:path w="682625" h="1122679">
                <a:moveTo>
                  <a:pt x="337984" y="304800"/>
                </a:moveTo>
                <a:lnTo>
                  <a:pt x="318381" y="293370"/>
                </a:lnTo>
                <a:lnTo>
                  <a:pt x="344285" y="293370"/>
                </a:lnTo>
                <a:lnTo>
                  <a:pt x="337984" y="304800"/>
                </a:lnTo>
                <a:close/>
              </a:path>
              <a:path w="682625" h="1122679">
                <a:moveTo>
                  <a:pt x="287575" y="369570"/>
                </a:moveTo>
                <a:lnTo>
                  <a:pt x="253969" y="360680"/>
                </a:lnTo>
                <a:lnTo>
                  <a:pt x="251169" y="360680"/>
                </a:lnTo>
                <a:lnTo>
                  <a:pt x="253969" y="344170"/>
                </a:lnTo>
                <a:lnTo>
                  <a:pt x="293176" y="355600"/>
                </a:lnTo>
                <a:lnTo>
                  <a:pt x="295802" y="355600"/>
                </a:lnTo>
                <a:lnTo>
                  <a:pt x="287575" y="369570"/>
                </a:lnTo>
                <a:close/>
              </a:path>
              <a:path w="682625" h="1122679">
                <a:moveTo>
                  <a:pt x="682445" y="510540"/>
                </a:moveTo>
                <a:lnTo>
                  <a:pt x="97142" y="510540"/>
                </a:lnTo>
                <a:lnTo>
                  <a:pt x="217563" y="353060"/>
                </a:lnTo>
                <a:lnTo>
                  <a:pt x="251169" y="360680"/>
                </a:lnTo>
                <a:lnTo>
                  <a:pt x="253969" y="360680"/>
                </a:lnTo>
                <a:lnTo>
                  <a:pt x="251431" y="370840"/>
                </a:lnTo>
                <a:lnTo>
                  <a:pt x="256770" y="377190"/>
                </a:lnTo>
                <a:lnTo>
                  <a:pt x="264209" y="383540"/>
                </a:lnTo>
                <a:lnTo>
                  <a:pt x="267972" y="392430"/>
                </a:lnTo>
                <a:lnTo>
                  <a:pt x="253619" y="414020"/>
                </a:lnTo>
                <a:lnTo>
                  <a:pt x="232966" y="430530"/>
                </a:lnTo>
                <a:lnTo>
                  <a:pt x="208111" y="440690"/>
                </a:lnTo>
                <a:lnTo>
                  <a:pt x="181157" y="443230"/>
                </a:lnTo>
                <a:lnTo>
                  <a:pt x="186320" y="450850"/>
                </a:lnTo>
                <a:lnTo>
                  <a:pt x="190958" y="455930"/>
                </a:lnTo>
                <a:lnTo>
                  <a:pt x="197697" y="458470"/>
                </a:lnTo>
                <a:lnTo>
                  <a:pt x="209161" y="462280"/>
                </a:lnTo>
                <a:lnTo>
                  <a:pt x="197959" y="499110"/>
                </a:lnTo>
                <a:lnTo>
                  <a:pt x="436439" y="499110"/>
                </a:lnTo>
                <a:lnTo>
                  <a:pt x="447203" y="501650"/>
                </a:lnTo>
                <a:lnTo>
                  <a:pt x="682445" y="501650"/>
                </a:lnTo>
                <a:lnTo>
                  <a:pt x="682445" y="510540"/>
                </a:lnTo>
                <a:close/>
              </a:path>
              <a:path w="682625" h="1122679">
                <a:moveTo>
                  <a:pt x="0" y="711200"/>
                </a:moveTo>
                <a:lnTo>
                  <a:pt x="0" y="651510"/>
                </a:lnTo>
                <a:lnTo>
                  <a:pt x="1531" y="648970"/>
                </a:lnTo>
                <a:lnTo>
                  <a:pt x="10326" y="633730"/>
                </a:lnTo>
                <a:lnTo>
                  <a:pt x="0" y="633730"/>
                </a:lnTo>
                <a:lnTo>
                  <a:pt x="0" y="582930"/>
                </a:lnTo>
                <a:lnTo>
                  <a:pt x="29930" y="582930"/>
                </a:lnTo>
                <a:lnTo>
                  <a:pt x="13346" y="570230"/>
                </a:lnTo>
                <a:lnTo>
                  <a:pt x="0" y="566420"/>
                </a:lnTo>
                <a:lnTo>
                  <a:pt x="0" y="400050"/>
                </a:lnTo>
                <a:lnTo>
                  <a:pt x="4025" y="402590"/>
                </a:lnTo>
                <a:lnTo>
                  <a:pt x="16540" y="414020"/>
                </a:lnTo>
                <a:lnTo>
                  <a:pt x="24329" y="431800"/>
                </a:lnTo>
                <a:lnTo>
                  <a:pt x="20347" y="439420"/>
                </a:lnTo>
                <a:lnTo>
                  <a:pt x="15577" y="449580"/>
                </a:lnTo>
                <a:lnTo>
                  <a:pt x="14483" y="461010"/>
                </a:lnTo>
                <a:lnTo>
                  <a:pt x="21528" y="473710"/>
                </a:lnTo>
                <a:lnTo>
                  <a:pt x="43976" y="473710"/>
                </a:lnTo>
                <a:lnTo>
                  <a:pt x="62486" y="482600"/>
                </a:lnTo>
                <a:lnTo>
                  <a:pt x="68643" y="487680"/>
                </a:lnTo>
                <a:lnTo>
                  <a:pt x="24329" y="487680"/>
                </a:lnTo>
                <a:lnTo>
                  <a:pt x="24329" y="495300"/>
                </a:lnTo>
                <a:lnTo>
                  <a:pt x="77880" y="495300"/>
                </a:lnTo>
                <a:lnTo>
                  <a:pt x="79420" y="496570"/>
                </a:lnTo>
                <a:lnTo>
                  <a:pt x="97142" y="510540"/>
                </a:lnTo>
                <a:lnTo>
                  <a:pt x="682445" y="510540"/>
                </a:lnTo>
                <a:lnTo>
                  <a:pt x="682445" y="515620"/>
                </a:lnTo>
                <a:lnTo>
                  <a:pt x="584427" y="515620"/>
                </a:lnTo>
                <a:lnTo>
                  <a:pt x="583027" y="516890"/>
                </a:lnTo>
                <a:lnTo>
                  <a:pt x="529468" y="516890"/>
                </a:lnTo>
                <a:lnTo>
                  <a:pt x="525486" y="520700"/>
                </a:lnTo>
                <a:lnTo>
                  <a:pt x="524342" y="524510"/>
                </a:lnTo>
                <a:lnTo>
                  <a:pt x="279174" y="524510"/>
                </a:lnTo>
                <a:lnTo>
                  <a:pt x="279174" y="529590"/>
                </a:lnTo>
                <a:lnTo>
                  <a:pt x="295977" y="532130"/>
                </a:lnTo>
                <a:lnTo>
                  <a:pt x="326782" y="532130"/>
                </a:lnTo>
                <a:lnTo>
                  <a:pt x="323982" y="534670"/>
                </a:lnTo>
                <a:lnTo>
                  <a:pt x="200760" y="534670"/>
                </a:lnTo>
                <a:lnTo>
                  <a:pt x="192358" y="566420"/>
                </a:lnTo>
                <a:lnTo>
                  <a:pt x="291314" y="566420"/>
                </a:lnTo>
                <a:lnTo>
                  <a:pt x="289325" y="571500"/>
                </a:lnTo>
                <a:lnTo>
                  <a:pt x="280180" y="582930"/>
                </a:lnTo>
                <a:lnTo>
                  <a:pt x="274954" y="589280"/>
                </a:lnTo>
                <a:lnTo>
                  <a:pt x="241717" y="589280"/>
                </a:lnTo>
                <a:lnTo>
                  <a:pt x="227846" y="593090"/>
                </a:lnTo>
                <a:lnTo>
                  <a:pt x="219996" y="596900"/>
                </a:lnTo>
                <a:lnTo>
                  <a:pt x="192358" y="596900"/>
                </a:lnTo>
                <a:lnTo>
                  <a:pt x="184657" y="613410"/>
                </a:lnTo>
                <a:lnTo>
                  <a:pt x="214806" y="645160"/>
                </a:lnTo>
                <a:lnTo>
                  <a:pt x="226314" y="651510"/>
                </a:lnTo>
                <a:lnTo>
                  <a:pt x="236247" y="659130"/>
                </a:lnTo>
                <a:lnTo>
                  <a:pt x="238421" y="661670"/>
                </a:lnTo>
                <a:lnTo>
                  <a:pt x="97142" y="661670"/>
                </a:lnTo>
                <a:lnTo>
                  <a:pt x="84321" y="675640"/>
                </a:lnTo>
                <a:lnTo>
                  <a:pt x="68087" y="684530"/>
                </a:lnTo>
                <a:lnTo>
                  <a:pt x="50277" y="690880"/>
                </a:lnTo>
                <a:lnTo>
                  <a:pt x="32730" y="698500"/>
                </a:lnTo>
                <a:lnTo>
                  <a:pt x="66336" y="701040"/>
                </a:lnTo>
                <a:lnTo>
                  <a:pt x="61157" y="708660"/>
                </a:lnTo>
                <a:lnTo>
                  <a:pt x="4725" y="708660"/>
                </a:lnTo>
                <a:lnTo>
                  <a:pt x="0" y="711200"/>
                </a:lnTo>
                <a:close/>
              </a:path>
              <a:path w="682625" h="1122679">
                <a:moveTo>
                  <a:pt x="671505" y="478790"/>
                </a:moveTo>
                <a:lnTo>
                  <a:pt x="596855" y="478790"/>
                </a:lnTo>
                <a:lnTo>
                  <a:pt x="605431" y="476250"/>
                </a:lnTo>
                <a:lnTo>
                  <a:pt x="614008" y="471170"/>
                </a:lnTo>
                <a:lnTo>
                  <a:pt x="623634" y="467360"/>
                </a:lnTo>
                <a:lnTo>
                  <a:pt x="639912" y="468630"/>
                </a:lnTo>
                <a:lnTo>
                  <a:pt x="655140" y="472440"/>
                </a:lnTo>
                <a:lnTo>
                  <a:pt x="669317" y="477520"/>
                </a:lnTo>
                <a:lnTo>
                  <a:pt x="671505" y="478790"/>
                </a:lnTo>
                <a:close/>
              </a:path>
              <a:path w="682625" h="1122679">
                <a:moveTo>
                  <a:pt x="682445" y="501650"/>
                </a:moveTo>
                <a:lnTo>
                  <a:pt x="447203" y="501650"/>
                </a:lnTo>
                <a:lnTo>
                  <a:pt x="459280" y="495300"/>
                </a:lnTo>
                <a:lnTo>
                  <a:pt x="470307" y="491490"/>
                </a:lnTo>
                <a:lnTo>
                  <a:pt x="480284" y="487680"/>
                </a:lnTo>
                <a:lnTo>
                  <a:pt x="489211" y="485140"/>
                </a:lnTo>
                <a:lnTo>
                  <a:pt x="512796" y="480060"/>
                </a:lnTo>
                <a:lnTo>
                  <a:pt x="562067" y="477520"/>
                </a:lnTo>
                <a:lnTo>
                  <a:pt x="587228" y="473710"/>
                </a:lnTo>
                <a:lnTo>
                  <a:pt x="596855" y="478790"/>
                </a:lnTo>
                <a:lnTo>
                  <a:pt x="671505" y="478790"/>
                </a:lnTo>
                <a:lnTo>
                  <a:pt x="682445" y="485140"/>
                </a:lnTo>
                <a:lnTo>
                  <a:pt x="682445" y="501650"/>
                </a:lnTo>
                <a:close/>
              </a:path>
              <a:path w="682625" h="1122679">
                <a:moveTo>
                  <a:pt x="77880" y="495300"/>
                </a:moveTo>
                <a:lnTo>
                  <a:pt x="43932" y="495300"/>
                </a:lnTo>
                <a:lnTo>
                  <a:pt x="43932" y="492760"/>
                </a:lnTo>
                <a:lnTo>
                  <a:pt x="24329" y="487680"/>
                </a:lnTo>
                <a:lnTo>
                  <a:pt x="68643" y="487680"/>
                </a:lnTo>
                <a:lnTo>
                  <a:pt x="77880" y="495300"/>
                </a:lnTo>
                <a:close/>
              </a:path>
              <a:path w="682625" h="1122679">
                <a:moveTo>
                  <a:pt x="436439" y="499110"/>
                </a:moveTo>
                <a:lnTo>
                  <a:pt x="284775" y="499110"/>
                </a:lnTo>
                <a:lnTo>
                  <a:pt x="306216" y="496570"/>
                </a:lnTo>
                <a:lnTo>
                  <a:pt x="328182" y="495300"/>
                </a:lnTo>
                <a:lnTo>
                  <a:pt x="371590" y="495300"/>
                </a:lnTo>
                <a:lnTo>
                  <a:pt x="392462" y="497840"/>
                </a:lnTo>
                <a:lnTo>
                  <a:pt x="431057" y="497840"/>
                </a:lnTo>
                <a:lnTo>
                  <a:pt x="436439" y="499110"/>
                </a:lnTo>
                <a:close/>
              </a:path>
              <a:path w="682625" h="1122679">
                <a:moveTo>
                  <a:pt x="660041" y="532130"/>
                </a:moveTo>
                <a:lnTo>
                  <a:pt x="590028" y="532130"/>
                </a:lnTo>
                <a:lnTo>
                  <a:pt x="595629" y="527050"/>
                </a:lnTo>
                <a:lnTo>
                  <a:pt x="584427" y="515620"/>
                </a:lnTo>
                <a:lnTo>
                  <a:pt x="682445" y="515620"/>
                </a:lnTo>
                <a:lnTo>
                  <a:pt x="673824" y="516890"/>
                </a:lnTo>
                <a:lnTo>
                  <a:pt x="668092" y="521970"/>
                </a:lnTo>
                <a:lnTo>
                  <a:pt x="663935" y="528320"/>
                </a:lnTo>
                <a:lnTo>
                  <a:pt x="660041" y="532130"/>
                </a:lnTo>
                <a:close/>
              </a:path>
              <a:path w="682625" h="1122679">
                <a:moveTo>
                  <a:pt x="374265" y="546100"/>
                </a:moveTo>
                <a:lnTo>
                  <a:pt x="321181" y="546100"/>
                </a:lnTo>
                <a:lnTo>
                  <a:pt x="343585" y="541020"/>
                </a:lnTo>
                <a:lnTo>
                  <a:pt x="337984" y="532130"/>
                </a:lnTo>
                <a:lnTo>
                  <a:pt x="335184" y="529590"/>
                </a:lnTo>
                <a:lnTo>
                  <a:pt x="522816" y="529590"/>
                </a:lnTo>
                <a:lnTo>
                  <a:pt x="542420" y="520700"/>
                </a:lnTo>
                <a:lnTo>
                  <a:pt x="535025" y="516890"/>
                </a:lnTo>
                <a:lnTo>
                  <a:pt x="583027" y="516890"/>
                </a:lnTo>
                <a:lnTo>
                  <a:pt x="578826" y="520700"/>
                </a:lnTo>
                <a:lnTo>
                  <a:pt x="590028" y="532130"/>
                </a:lnTo>
                <a:lnTo>
                  <a:pt x="660041" y="532130"/>
                </a:lnTo>
                <a:lnTo>
                  <a:pt x="650545" y="541020"/>
                </a:lnTo>
                <a:lnTo>
                  <a:pt x="650758" y="543560"/>
                </a:lnTo>
                <a:lnTo>
                  <a:pt x="374390" y="543560"/>
                </a:lnTo>
                <a:lnTo>
                  <a:pt x="374265" y="546100"/>
                </a:lnTo>
                <a:close/>
              </a:path>
              <a:path w="682625" h="1122679">
                <a:moveTo>
                  <a:pt x="332383" y="532130"/>
                </a:moveTo>
                <a:lnTo>
                  <a:pt x="295977" y="532130"/>
                </a:lnTo>
                <a:lnTo>
                  <a:pt x="295977" y="527050"/>
                </a:lnTo>
                <a:lnTo>
                  <a:pt x="279174" y="524510"/>
                </a:lnTo>
                <a:lnTo>
                  <a:pt x="524342" y="524510"/>
                </a:lnTo>
                <a:lnTo>
                  <a:pt x="522816" y="529590"/>
                </a:lnTo>
                <a:lnTo>
                  <a:pt x="335184" y="529590"/>
                </a:lnTo>
                <a:lnTo>
                  <a:pt x="332383" y="532130"/>
                </a:lnTo>
                <a:close/>
              </a:path>
              <a:path w="682625" h="1122679">
                <a:moveTo>
                  <a:pt x="291314" y="566420"/>
                </a:moveTo>
                <a:lnTo>
                  <a:pt x="192358" y="566420"/>
                </a:lnTo>
                <a:lnTo>
                  <a:pt x="225964" y="560070"/>
                </a:lnTo>
                <a:lnTo>
                  <a:pt x="225964" y="552450"/>
                </a:lnTo>
                <a:lnTo>
                  <a:pt x="200760" y="534670"/>
                </a:lnTo>
                <a:lnTo>
                  <a:pt x="323982" y="534670"/>
                </a:lnTo>
                <a:lnTo>
                  <a:pt x="318381" y="538480"/>
                </a:lnTo>
                <a:lnTo>
                  <a:pt x="293176" y="538480"/>
                </a:lnTo>
                <a:lnTo>
                  <a:pt x="294795" y="557530"/>
                </a:lnTo>
                <a:lnTo>
                  <a:pt x="291314" y="566420"/>
                </a:lnTo>
                <a:close/>
              </a:path>
              <a:path w="682625" h="1122679">
                <a:moveTo>
                  <a:pt x="313830" y="594360"/>
                </a:moveTo>
                <a:lnTo>
                  <a:pt x="279174" y="594360"/>
                </a:lnTo>
                <a:lnTo>
                  <a:pt x="298296" y="579120"/>
                </a:lnTo>
                <a:lnTo>
                  <a:pt x="306128" y="567690"/>
                </a:lnTo>
                <a:lnTo>
                  <a:pt x="303984" y="556260"/>
                </a:lnTo>
                <a:lnTo>
                  <a:pt x="293176" y="538480"/>
                </a:lnTo>
                <a:lnTo>
                  <a:pt x="318381" y="538480"/>
                </a:lnTo>
                <a:lnTo>
                  <a:pt x="321181" y="546100"/>
                </a:lnTo>
                <a:lnTo>
                  <a:pt x="374265" y="546100"/>
                </a:lnTo>
                <a:lnTo>
                  <a:pt x="373953" y="552450"/>
                </a:lnTo>
                <a:lnTo>
                  <a:pt x="372027" y="568960"/>
                </a:lnTo>
                <a:lnTo>
                  <a:pt x="371590" y="577850"/>
                </a:lnTo>
                <a:lnTo>
                  <a:pt x="368789" y="582930"/>
                </a:lnTo>
                <a:lnTo>
                  <a:pt x="365989" y="585470"/>
                </a:lnTo>
                <a:lnTo>
                  <a:pt x="331639" y="585470"/>
                </a:lnTo>
                <a:lnTo>
                  <a:pt x="321181" y="591820"/>
                </a:lnTo>
                <a:lnTo>
                  <a:pt x="313830" y="594360"/>
                </a:lnTo>
                <a:close/>
              </a:path>
              <a:path w="682625" h="1122679">
                <a:moveTo>
                  <a:pt x="410797" y="601980"/>
                </a:moveTo>
                <a:lnTo>
                  <a:pt x="374390" y="543560"/>
                </a:lnTo>
                <a:lnTo>
                  <a:pt x="650758" y="543560"/>
                </a:lnTo>
                <a:lnTo>
                  <a:pt x="651289" y="549910"/>
                </a:lnTo>
                <a:lnTo>
                  <a:pt x="655709" y="558800"/>
                </a:lnTo>
                <a:lnTo>
                  <a:pt x="655900" y="560070"/>
                </a:lnTo>
                <a:lnTo>
                  <a:pt x="480809" y="560070"/>
                </a:lnTo>
                <a:lnTo>
                  <a:pt x="459455" y="562610"/>
                </a:lnTo>
                <a:lnTo>
                  <a:pt x="450485" y="566420"/>
                </a:lnTo>
                <a:lnTo>
                  <a:pt x="444403" y="577850"/>
                </a:lnTo>
                <a:lnTo>
                  <a:pt x="439939" y="582930"/>
                </a:lnTo>
                <a:lnTo>
                  <a:pt x="431800" y="589280"/>
                </a:lnTo>
                <a:lnTo>
                  <a:pt x="421561" y="595630"/>
                </a:lnTo>
                <a:lnTo>
                  <a:pt x="410797" y="601980"/>
                </a:lnTo>
                <a:close/>
              </a:path>
              <a:path w="682625" h="1122679">
                <a:moveTo>
                  <a:pt x="472758" y="593090"/>
                </a:moveTo>
                <a:lnTo>
                  <a:pt x="460987" y="591820"/>
                </a:lnTo>
                <a:lnTo>
                  <a:pt x="450004" y="588010"/>
                </a:lnTo>
                <a:lnTo>
                  <a:pt x="480809" y="560070"/>
                </a:lnTo>
                <a:lnTo>
                  <a:pt x="655900" y="560070"/>
                </a:lnTo>
                <a:lnTo>
                  <a:pt x="656857" y="566420"/>
                </a:lnTo>
                <a:lnTo>
                  <a:pt x="633436" y="566420"/>
                </a:lnTo>
                <a:lnTo>
                  <a:pt x="621009" y="568960"/>
                </a:lnTo>
                <a:lnTo>
                  <a:pt x="609632" y="574040"/>
                </a:lnTo>
                <a:lnTo>
                  <a:pt x="601230" y="576580"/>
                </a:lnTo>
                <a:lnTo>
                  <a:pt x="592829" y="577850"/>
                </a:lnTo>
                <a:lnTo>
                  <a:pt x="556685" y="577850"/>
                </a:lnTo>
                <a:lnTo>
                  <a:pt x="536819" y="579120"/>
                </a:lnTo>
                <a:lnTo>
                  <a:pt x="516953" y="582930"/>
                </a:lnTo>
                <a:lnTo>
                  <a:pt x="497612" y="588010"/>
                </a:lnTo>
                <a:lnTo>
                  <a:pt x="485054" y="591820"/>
                </a:lnTo>
                <a:lnTo>
                  <a:pt x="472758" y="593090"/>
                </a:lnTo>
                <a:close/>
              </a:path>
              <a:path w="682625" h="1122679">
                <a:moveTo>
                  <a:pt x="657240" y="568960"/>
                </a:moveTo>
                <a:lnTo>
                  <a:pt x="645863" y="566420"/>
                </a:lnTo>
                <a:lnTo>
                  <a:pt x="656857" y="566420"/>
                </a:lnTo>
                <a:lnTo>
                  <a:pt x="657240" y="568960"/>
                </a:lnTo>
                <a:close/>
              </a:path>
              <a:path w="682625" h="1122679">
                <a:moveTo>
                  <a:pt x="360388" y="588010"/>
                </a:moveTo>
                <a:lnTo>
                  <a:pt x="351505" y="588010"/>
                </a:lnTo>
                <a:lnTo>
                  <a:pt x="341835" y="585470"/>
                </a:lnTo>
                <a:lnTo>
                  <a:pt x="365989" y="585470"/>
                </a:lnTo>
                <a:lnTo>
                  <a:pt x="360388" y="588010"/>
                </a:lnTo>
                <a:close/>
              </a:path>
              <a:path w="682625" h="1122679">
                <a:moveTo>
                  <a:pt x="270772" y="594360"/>
                </a:moveTo>
                <a:lnTo>
                  <a:pt x="256113" y="589280"/>
                </a:lnTo>
                <a:lnTo>
                  <a:pt x="274954" y="589280"/>
                </a:lnTo>
                <a:lnTo>
                  <a:pt x="270772" y="594360"/>
                </a:lnTo>
                <a:close/>
              </a:path>
              <a:path w="682625" h="1122679">
                <a:moveTo>
                  <a:pt x="211962" y="601980"/>
                </a:moveTo>
                <a:lnTo>
                  <a:pt x="200760" y="599440"/>
                </a:lnTo>
                <a:lnTo>
                  <a:pt x="192358" y="596900"/>
                </a:lnTo>
                <a:lnTo>
                  <a:pt x="219996" y="596900"/>
                </a:lnTo>
                <a:lnTo>
                  <a:pt x="214762" y="599440"/>
                </a:lnTo>
                <a:lnTo>
                  <a:pt x="211962" y="601980"/>
                </a:lnTo>
                <a:close/>
              </a:path>
              <a:path w="682625" h="1122679">
                <a:moveTo>
                  <a:pt x="135911" y="693420"/>
                </a:moveTo>
                <a:lnTo>
                  <a:pt x="127947" y="687070"/>
                </a:lnTo>
                <a:lnTo>
                  <a:pt x="123265" y="680720"/>
                </a:lnTo>
                <a:lnTo>
                  <a:pt x="117795" y="674370"/>
                </a:lnTo>
                <a:lnTo>
                  <a:pt x="111800" y="669290"/>
                </a:lnTo>
                <a:lnTo>
                  <a:pt x="105543" y="664210"/>
                </a:lnTo>
                <a:lnTo>
                  <a:pt x="102743" y="664210"/>
                </a:lnTo>
                <a:lnTo>
                  <a:pt x="97142" y="661670"/>
                </a:lnTo>
                <a:lnTo>
                  <a:pt x="238421" y="661670"/>
                </a:lnTo>
                <a:lnTo>
                  <a:pt x="242767" y="666750"/>
                </a:lnTo>
                <a:lnTo>
                  <a:pt x="247240" y="678180"/>
                </a:lnTo>
                <a:lnTo>
                  <a:pt x="206361" y="678180"/>
                </a:lnTo>
                <a:lnTo>
                  <a:pt x="206361" y="684530"/>
                </a:lnTo>
                <a:lnTo>
                  <a:pt x="249725" y="684530"/>
                </a:lnTo>
                <a:lnTo>
                  <a:pt x="251706" y="687070"/>
                </a:lnTo>
                <a:lnTo>
                  <a:pt x="150789" y="687070"/>
                </a:lnTo>
                <a:lnTo>
                  <a:pt x="143350" y="690880"/>
                </a:lnTo>
                <a:lnTo>
                  <a:pt x="135911" y="693420"/>
                </a:lnTo>
                <a:close/>
              </a:path>
              <a:path w="682625" h="1122679">
                <a:moveTo>
                  <a:pt x="249725" y="684530"/>
                </a:moveTo>
                <a:lnTo>
                  <a:pt x="231565" y="684530"/>
                </a:lnTo>
                <a:lnTo>
                  <a:pt x="231565" y="678180"/>
                </a:lnTo>
                <a:lnTo>
                  <a:pt x="247240" y="678180"/>
                </a:lnTo>
                <a:lnTo>
                  <a:pt x="249725" y="684530"/>
                </a:lnTo>
                <a:close/>
              </a:path>
              <a:path w="682625" h="1122679">
                <a:moveTo>
                  <a:pt x="237166" y="815340"/>
                </a:moveTo>
                <a:lnTo>
                  <a:pt x="234366" y="815340"/>
                </a:lnTo>
                <a:lnTo>
                  <a:pt x="234366" y="812800"/>
                </a:lnTo>
                <a:lnTo>
                  <a:pt x="231565" y="810260"/>
                </a:lnTo>
                <a:lnTo>
                  <a:pt x="223164" y="797560"/>
                </a:lnTo>
                <a:lnTo>
                  <a:pt x="214762" y="787400"/>
                </a:lnTo>
                <a:lnTo>
                  <a:pt x="196603" y="772160"/>
                </a:lnTo>
                <a:lnTo>
                  <a:pt x="185007" y="751840"/>
                </a:lnTo>
                <a:lnTo>
                  <a:pt x="181288" y="730250"/>
                </a:lnTo>
                <a:lnTo>
                  <a:pt x="186757" y="706120"/>
                </a:lnTo>
                <a:lnTo>
                  <a:pt x="161553" y="689610"/>
                </a:lnTo>
                <a:lnTo>
                  <a:pt x="161553" y="687070"/>
                </a:lnTo>
                <a:lnTo>
                  <a:pt x="251706" y="687070"/>
                </a:lnTo>
                <a:lnTo>
                  <a:pt x="260620" y="698500"/>
                </a:lnTo>
                <a:lnTo>
                  <a:pt x="273091" y="712470"/>
                </a:lnTo>
                <a:lnTo>
                  <a:pt x="284775" y="726440"/>
                </a:lnTo>
                <a:lnTo>
                  <a:pt x="291076" y="735330"/>
                </a:lnTo>
                <a:lnTo>
                  <a:pt x="293176" y="746760"/>
                </a:lnTo>
                <a:lnTo>
                  <a:pt x="291076" y="759460"/>
                </a:lnTo>
                <a:lnTo>
                  <a:pt x="284775" y="770890"/>
                </a:lnTo>
                <a:lnTo>
                  <a:pt x="309979" y="770890"/>
                </a:lnTo>
                <a:lnTo>
                  <a:pt x="270772" y="787400"/>
                </a:lnTo>
                <a:lnTo>
                  <a:pt x="275979" y="795020"/>
                </a:lnTo>
                <a:lnTo>
                  <a:pt x="283024" y="802640"/>
                </a:lnTo>
                <a:lnTo>
                  <a:pt x="291645" y="806450"/>
                </a:lnTo>
                <a:lnTo>
                  <a:pt x="301578" y="810260"/>
                </a:lnTo>
                <a:lnTo>
                  <a:pt x="253969" y="810260"/>
                </a:lnTo>
                <a:lnTo>
                  <a:pt x="237166" y="815340"/>
                </a:lnTo>
                <a:close/>
              </a:path>
              <a:path w="682625" h="1122679">
                <a:moveTo>
                  <a:pt x="169955" y="722630"/>
                </a:moveTo>
                <a:lnTo>
                  <a:pt x="167154" y="720090"/>
                </a:lnTo>
                <a:lnTo>
                  <a:pt x="167154" y="717550"/>
                </a:lnTo>
                <a:lnTo>
                  <a:pt x="164353" y="712470"/>
                </a:lnTo>
                <a:lnTo>
                  <a:pt x="164353" y="706120"/>
                </a:lnTo>
                <a:lnTo>
                  <a:pt x="167154" y="701040"/>
                </a:lnTo>
                <a:lnTo>
                  <a:pt x="172755" y="720090"/>
                </a:lnTo>
                <a:lnTo>
                  <a:pt x="169955" y="722630"/>
                </a:lnTo>
                <a:close/>
              </a:path>
              <a:path w="682625" h="1122679">
                <a:moveTo>
                  <a:pt x="0" y="810260"/>
                </a:moveTo>
                <a:lnTo>
                  <a:pt x="0" y="725170"/>
                </a:lnTo>
                <a:lnTo>
                  <a:pt x="5163" y="722630"/>
                </a:lnTo>
                <a:lnTo>
                  <a:pt x="4725" y="708660"/>
                </a:lnTo>
                <a:lnTo>
                  <a:pt x="61157" y="708660"/>
                </a:lnTo>
                <a:lnTo>
                  <a:pt x="56841" y="715010"/>
                </a:lnTo>
                <a:lnTo>
                  <a:pt x="42882" y="720090"/>
                </a:lnTo>
                <a:lnTo>
                  <a:pt x="27348" y="723900"/>
                </a:lnTo>
                <a:lnTo>
                  <a:pt x="13127" y="731520"/>
                </a:lnTo>
                <a:lnTo>
                  <a:pt x="27129" y="734060"/>
                </a:lnTo>
                <a:lnTo>
                  <a:pt x="18728" y="775970"/>
                </a:lnTo>
                <a:lnTo>
                  <a:pt x="7526" y="775970"/>
                </a:lnTo>
                <a:lnTo>
                  <a:pt x="7045" y="784860"/>
                </a:lnTo>
                <a:lnTo>
                  <a:pt x="5776" y="792480"/>
                </a:lnTo>
                <a:lnTo>
                  <a:pt x="3982" y="798830"/>
                </a:lnTo>
                <a:lnTo>
                  <a:pt x="1925" y="807720"/>
                </a:lnTo>
                <a:lnTo>
                  <a:pt x="0" y="810260"/>
                </a:lnTo>
                <a:close/>
              </a:path>
              <a:path w="682625" h="1122679">
                <a:moveTo>
                  <a:pt x="491661" y="1122680"/>
                </a:moveTo>
                <a:lnTo>
                  <a:pt x="452804" y="1104900"/>
                </a:lnTo>
                <a:lnTo>
                  <a:pt x="402395" y="1045210"/>
                </a:lnTo>
                <a:lnTo>
                  <a:pt x="385592" y="1026160"/>
                </a:lnTo>
                <a:lnTo>
                  <a:pt x="376797" y="1016000"/>
                </a:lnTo>
                <a:lnTo>
                  <a:pt x="367739" y="1004570"/>
                </a:lnTo>
                <a:lnTo>
                  <a:pt x="359206" y="994410"/>
                </a:lnTo>
                <a:lnTo>
                  <a:pt x="351986" y="984250"/>
                </a:lnTo>
                <a:lnTo>
                  <a:pt x="344154" y="975360"/>
                </a:lnTo>
                <a:lnTo>
                  <a:pt x="335534" y="967740"/>
                </a:lnTo>
                <a:lnTo>
                  <a:pt x="329539" y="960120"/>
                </a:lnTo>
                <a:lnTo>
                  <a:pt x="329583" y="947420"/>
                </a:lnTo>
                <a:lnTo>
                  <a:pt x="318862" y="941070"/>
                </a:lnTo>
                <a:lnTo>
                  <a:pt x="311029" y="930910"/>
                </a:lnTo>
                <a:lnTo>
                  <a:pt x="304772" y="920750"/>
                </a:lnTo>
                <a:lnTo>
                  <a:pt x="298777" y="910590"/>
                </a:lnTo>
                <a:lnTo>
                  <a:pt x="286131" y="894080"/>
                </a:lnTo>
                <a:lnTo>
                  <a:pt x="273223" y="877570"/>
                </a:lnTo>
                <a:lnTo>
                  <a:pt x="259789" y="859790"/>
                </a:lnTo>
                <a:lnTo>
                  <a:pt x="245568" y="840740"/>
                </a:lnTo>
                <a:lnTo>
                  <a:pt x="251169" y="835660"/>
                </a:lnTo>
                <a:lnTo>
                  <a:pt x="259570" y="833120"/>
                </a:lnTo>
                <a:lnTo>
                  <a:pt x="259570" y="821690"/>
                </a:lnTo>
                <a:lnTo>
                  <a:pt x="253969" y="810260"/>
                </a:lnTo>
                <a:lnTo>
                  <a:pt x="301578" y="810260"/>
                </a:lnTo>
                <a:lnTo>
                  <a:pt x="307879" y="811530"/>
                </a:lnTo>
                <a:lnTo>
                  <a:pt x="320481" y="815340"/>
                </a:lnTo>
                <a:lnTo>
                  <a:pt x="326782" y="815340"/>
                </a:lnTo>
                <a:lnTo>
                  <a:pt x="349011" y="825500"/>
                </a:lnTo>
                <a:lnTo>
                  <a:pt x="363889" y="842010"/>
                </a:lnTo>
                <a:lnTo>
                  <a:pt x="375616" y="861060"/>
                </a:lnTo>
                <a:lnTo>
                  <a:pt x="388393" y="880110"/>
                </a:lnTo>
                <a:lnTo>
                  <a:pt x="453198" y="955040"/>
                </a:lnTo>
                <a:lnTo>
                  <a:pt x="455896" y="961390"/>
                </a:lnTo>
                <a:lnTo>
                  <a:pt x="416398" y="961390"/>
                </a:lnTo>
                <a:lnTo>
                  <a:pt x="407996" y="1000760"/>
                </a:lnTo>
                <a:lnTo>
                  <a:pt x="490891" y="1000760"/>
                </a:lnTo>
                <a:lnTo>
                  <a:pt x="506014" y="1035050"/>
                </a:lnTo>
                <a:lnTo>
                  <a:pt x="526248" y="1035050"/>
                </a:lnTo>
                <a:lnTo>
                  <a:pt x="532968" y="1041400"/>
                </a:lnTo>
                <a:lnTo>
                  <a:pt x="538701" y="1055370"/>
                </a:lnTo>
                <a:lnTo>
                  <a:pt x="545221" y="1068070"/>
                </a:lnTo>
                <a:lnTo>
                  <a:pt x="537738" y="1075690"/>
                </a:lnTo>
                <a:lnTo>
                  <a:pt x="529468" y="1083310"/>
                </a:lnTo>
                <a:lnTo>
                  <a:pt x="522773" y="1092200"/>
                </a:lnTo>
                <a:lnTo>
                  <a:pt x="520016" y="1104900"/>
                </a:lnTo>
                <a:lnTo>
                  <a:pt x="515465" y="1111250"/>
                </a:lnTo>
                <a:lnTo>
                  <a:pt x="504613" y="1118870"/>
                </a:lnTo>
                <a:lnTo>
                  <a:pt x="491661" y="1122680"/>
                </a:lnTo>
                <a:close/>
              </a:path>
              <a:path w="682625" h="1122679">
                <a:moveTo>
                  <a:pt x="490891" y="1000760"/>
                </a:moveTo>
                <a:lnTo>
                  <a:pt x="407996" y="1000760"/>
                </a:lnTo>
                <a:lnTo>
                  <a:pt x="416792" y="994410"/>
                </a:lnTo>
                <a:lnTo>
                  <a:pt x="419548" y="985520"/>
                </a:lnTo>
                <a:lnTo>
                  <a:pt x="418629" y="975360"/>
                </a:lnTo>
                <a:lnTo>
                  <a:pt x="416398" y="961390"/>
                </a:lnTo>
                <a:lnTo>
                  <a:pt x="455896" y="961390"/>
                </a:lnTo>
                <a:lnTo>
                  <a:pt x="458055" y="966470"/>
                </a:lnTo>
                <a:lnTo>
                  <a:pt x="458186" y="977900"/>
                </a:lnTo>
                <a:lnTo>
                  <a:pt x="452804" y="989330"/>
                </a:lnTo>
                <a:lnTo>
                  <a:pt x="450004" y="991870"/>
                </a:lnTo>
                <a:lnTo>
                  <a:pt x="450004" y="994800"/>
                </a:lnTo>
                <a:lnTo>
                  <a:pt x="447203" y="995680"/>
                </a:lnTo>
                <a:lnTo>
                  <a:pt x="488651" y="995680"/>
                </a:lnTo>
                <a:lnTo>
                  <a:pt x="490891" y="1000760"/>
                </a:lnTo>
                <a:close/>
              </a:path>
              <a:path w="682625" h="1122679">
                <a:moveTo>
                  <a:pt x="488651" y="995680"/>
                </a:moveTo>
                <a:lnTo>
                  <a:pt x="450004" y="995680"/>
                </a:lnTo>
                <a:lnTo>
                  <a:pt x="450004" y="994800"/>
                </a:lnTo>
                <a:lnTo>
                  <a:pt x="483610" y="984250"/>
                </a:lnTo>
                <a:lnTo>
                  <a:pt x="488651" y="995680"/>
                </a:lnTo>
                <a:close/>
              </a:path>
              <a:path w="682625" h="1122679">
                <a:moveTo>
                  <a:pt x="450004" y="995680"/>
                </a:moveTo>
                <a:lnTo>
                  <a:pt x="447203" y="995680"/>
                </a:lnTo>
                <a:lnTo>
                  <a:pt x="450004" y="994800"/>
                </a:lnTo>
                <a:lnTo>
                  <a:pt x="450004" y="995680"/>
                </a:lnTo>
                <a:close/>
              </a:path>
              <a:path w="682625" h="1122679">
                <a:moveTo>
                  <a:pt x="526248" y="1035050"/>
                </a:moveTo>
                <a:lnTo>
                  <a:pt x="506014" y="1035050"/>
                </a:lnTo>
                <a:lnTo>
                  <a:pt x="523560" y="1032510"/>
                </a:lnTo>
                <a:lnTo>
                  <a:pt x="526248" y="1035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45545" y="8908184"/>
            <a:ext cx="2635860" cy="137881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640082" y="9265560"/>
            <a:ext cx="1592512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608965" cy="543560"/>
          </a:xfrm>
          <a:custGeom>
            <a:avLst/>
            <a:gdLst/>
            <a:ahLst/>
            <a:cxnLst/>
            <a:rect l="l" t="t" r="r" b="b"/>
            <a:pathLst>
              <a:path w="608965" h="543560">
                <a:moveTo>
                  <a:pt x="562132" y="422910"/>
                </a:moveTo>
                <a:lnTo>
                  <a:pt x="532294" y="422910"/>
                </a:lnTo>
                <a:lnTo>
                  <a:pt x="530393" y="411480"/>
                </a:lnTo>
                <a:lnTo>
                  <a:pt x="528417" y="400050"/>
                </a:lnTo>
                <a:lnTo>
                  <a:pt x="519879" y="360680"/>
                </a:lnTo>
                <a:lnTo>
                  <a:pt x="508551" y="326390"/>
                </a:lnTo>
                <a:lnTo>
                  <a:pt x="502245" y="308610"/>
                </a:lnTo>
                <a:lnTo>
                  <a:pt x="496639" y="293370"/>
                </a:lnTo>
                <a:lnTo>
                  <a:pt x="490968" y="279400"/>
                </a:lnTo>
                <a:lnTo>
                  <a:pt x="485764" y="264160"/>
                </a:lnTo>
                <a:lnTo>
                  <a:pt x="481561" y="248920"/>
                </a:lnTo>
                <a:lnTo>
                  <a:pt x="479249" y="238760"/>
                </a:lnTo>
                <a:lnTo>
                  <a:pt x="476999" y="227330"/>
                </a:lnTo>
                <a:lnTo>
                  <a:pt x="474605" y="217170"/>
                </a:lnTo>
                <a:lnTo>
                  <a:pt x="471859" y="207010"/>
                </a:lnTo>
                <a:lnTo>
                  <a:pt x="469102" y="198120"/>
                </a:lnTo>
                <a:lnTo>
                  <a:pt x="465981" y="189230"/>
                </a:lnTo>
                <a:lnTo>
                  <a:pt x="462716" y="181610"/>
                </a:lnTo>
                <a:lnTo>
                  <a:pt x="459530" y="172720"/>
                </a:lnTo>
                <a:lnTo>
                  <a:pt x="454038" y="156210"/>
                </a:lnTo>
                <a:lnTo>
                  <a:pt x="449037" y="139700"/>
                </a:lnTo>
                <a:lnTo>
                  <a:pt x="444314" y="124460"/>
                </a:lnTo>
                <a:lnTo>
                  <a:pt x="438389" y="102870"/>
                </a:lnTo>
                <a:lnTo>
                  <a:pt x="439581" y="97790"/>
                </a:lnTo>
                <a:lnTo>
                  <a:pt x="444823" y="92710"/>
                </a:lnTo>
                <a:lnTo>
                  <a:pt x="448104" y="90170"/>
                </a:lnTo>
                <a:lnTo>
                  <a:pt x="445733" y="82550"/>
                </a:lnTo>
                <a:lnTo>
                  <a:pt x="443528" y="74930"/>
                </a:lnTo>
                <a:lnTo>
                  <a:pt x="432252" y="12700"/>
                </a:lnTo>
                <a:lnTo>
                  <a:pt x="433952" y="6350"/>
                </a:lnTo>
                <a:lnTo>
                  <a:pt x="439608" y="2540"/>
                </a:lnTo>
                <a:lnTo>
                  <a:pt x="445267" y="0"/>
                </a:lnTo>
                <a:lnTo>
                  <a:pt x="499372" y="0"/>
                </a:lnTo>
                <a:lnTo>
                  <a:pt x="499127" y="1270"/>
                </a:lnTo>
                <a:lnTo>
                  <a:pt x="498176" y="1270"/>
                </a:lnTo>
                <a:lnTo>
                  <a:pt x="497115" y="2540"/>
                </a:lnTo>
                <a:lnTo>
                  <a:pt x="496032" y="2540"/>
                </a:lnTo>
                <a:lnTo>
                  <a:pt x="461574" y="21590"/>
                </a:lnTo>
                <a:lnTo>
                  <a:pt x="463400" y="31750"/>
                </a:lnTo>
                <a:lnTo>
                  <a:pt x="465257" y="43180"/>
                </a:lnTo>
                <a:lnTo>
                  <a:pt x="467217" y="53340"/>
                </a:lnTo>
                <a:lnTo>
                  <a:pt x="469348" y="64770"/>
                </a:lnTo>
                <a:lnTo>
                  <a:pt x="469746" y="66040"/>
                </a:lnTo>
                <a:lnTo>
                  <a:pt x="470288" y="68580"/>
                </a:lnTo>
                <a:lnTo>
                  <a:pt x="470753" y="69850"/>
                </a:lnTo>
                <a:lnTo>
                  <a:pt x="516501" y="69850"/>
                </a:lnTo>
                <a:lnTo>
                  <a:pt x="504262" y="78740"/>
                </a:lnTo>
                <a:lnTo>
                  <a:pt x="500475" y="81280"/>
                </a:lnTo>
                <a:lnTo>
                  <a:pt x="495363" y="85090"/>
                </a:lnTo>
                <a:lnTo>
                  <a:pt x="490148" y="90170"/>
                </a:lnTo>
                <a:lnTo>
                  <a:pt x="484858" y="95250"/>
                </a:lnTo>
                <a:lnTo>
                  <a:pt x="479519" y="99060"/>
                </a:lnTo>
                <a:lnTo>
                  <a:pt x="482764" y="109220"/>
                </a:lnTo>
                <a:lnTo>
                  <a:pt x="484259" y="114300"/>
                </a:lnTo>
                <a:lnTo>
                  <a:pt x="490363" y="133350"/>
                </a:lnTo>
                <a:lnTo>
                  <a:pt x="496580" y="152400"/>
                </a:lnTo>
                <a:lnTo>
                  <a:pt x="502394" y="171450"/>
                </a:lnTo>
                <a:lnTo>
                  <a:pt x="507288" y="190500"/>
                </a:lnTo>
                <a:lnTo>
                  <a:pt x="509507" y="201930"/>
                </a:lnTo>
                <a:lnTo>
                  <a:pt x="511678" y="212090"/>
                </a:lnTo>
                <a:lnTo>
                  <a:pt x="514029" y="222250"/>
                </a:lnTo>
                <a:lnTo>
                  <a:pt x="516786" y="233680"/>
                </a:lnTo>
                <a:lnTo>
                  <a:pt x="520756" y="246380"/>
                </a:lnTo>
                <a:lnTo>
                  <a:pt x="524971" y="259080"/>
                </a:lnTo>
                <a:lnTo>
                  <a:pt x="529142" y="271780"/>
                </a:lnTo>
                <a:lnTo>
                  <a:pt x="532978" y="284480"/>
                </a:lnTo>
                <a:lnTo>
                  <a:pt x="538081" y="306070"/>
                </a:lnTo>
                <a:lnTo>
                  <a:pt x="542510" y="326390"/>
                </a:lnTo>
                <a:lnTo>
                  <a:pt x="546819" y="346710"/>
                </a:lnTo>
                <a:lnTo>
                  <a:pt x="551560" y="368300"/>
                </a:lnTo>
                <a:lnTo>
                  <a:pt x="554117" y="378460"/>
                </a:lnTo>
                <a:lnTo>
                  <a:pt x="556578" y="388620"/>
                </a:lnTo>
                <a:lnTo>
                  <a:pt x="558733" y="398780"/>
                </a:lnTo>
                <a:lnTo>
                  <a:pt x="560371" y="408940"/>
                </a:lnTo>
                <a:lnTo>
                  <a:pt x="562132" y="422910"/>
                </a:lnTo>
                <a:close/>
              </a:path>
              <a:path w="608965" h="543560">
                <a:moveTo>
                  <a:pt x="527658" y="28350"/>
                </a:moveTo>
                <a:lnTo>
                  <a:pt x="565066" y="0"/>
                </a:lnTo>
                <a:lnTo>
                  <a:pt x="608892" y="0"/>
                </a:lnTo>
                <a:lnTo>
                  <a:pt x="573094" y="27940"/>
                </a:lnTo>
                <a:lnTo>
                  <a:pt x="528341" y="27940"/>
                </a:lnTo>
                <a:lnTo>
                  <a:pt x="527658" y="28350"/>
                </a:lnTo>
                <a:close/>
              </a:path>
              <a:path w="608965" h="543560">
                <a:moveTo>
                  <a:pt x="0" y="543560"/>
                </a:moveTo>
                <a:lnTo>
                  <a:pt x="0" y="383540"/>
                </a:lnTo>
                <a:lnTo>
                  <a:pt x="493" y="378460"/>
                </a:lnTo>
                <a:lnTo>
                  <a:pt x="2199" y="358140"/>
                </a:lnTo>
                <a:lnTo>
                  <a:pt x="7118" y="312420"/>
                </a:lnTo>
                <a:lnTo>
                  <a:pt x="14006" y="260350"/>
                </a:lnTo>
                <a:lnTo>
                  <a:pt x="21167" y="214630"/>
                </a:lnTo>
                <a:lnTo>
                  <a:pt x="28616" y="173990"/>
                </a:lnTo>
                <a:lnTo>
                  <a:pt x="38311" y="132080"/>
                </a:lnTo>
                <a:lnTo>
                  <a:pt x="40670" y="121920"/>
                </a:lnTo>
                <a:lnTo>
                  <a:pt x="42482" y="111760"/>
                </a:lnTo>
                <a:lnTo>
                  <a:pt x="47828" y="72390"/>
                </a:lnTo>
                <a:lnTo>
                  <a:pt x="20305" y="59690"/>
                </a:lnTo>
                <a:lnTo>
                  <a:pt x="0" y="48260"/>
                </a:lnTo>
                <a:lnTo>
                  <a:pt x="0" y="7620"/>
                </a:lnTo>
                <a:lnTo>
                  <a:pt x="16381" y="13970"/>
                </a:lnTo>
                <a:lnTo>
                  <a:pt x="27607" y="17780"/>
                </a:lnTo>
                <a:lnTo>
                  <a:pt x="36896" y="22860"/>
                </a:lnTo>
                <a:lnTo>
                  <a:pt x="46021" y="26670"/>
                </a:lnTo>
                <a:lnTo>
                  <a:pt x="64064" y="36830"/>
                </a:lnTo>
                <a:lnTo>
                  <a:pt x="134243" y="73660"/>
                </a:lnTo>
                <a:lnTo>
                  <a:pt x="75080" y="73660"/>
                </a:lnTo>
                <a:lnTo>
                  <a:pt x="70186" y="110490"/>
                </a:lnTo>
                <a:lnTo>
                  <a:pt x="68316" y="123190"/>
                </a:lnTo>
                <a:lnTo>
                  <a:pt x="65853" y="135890"/>
                </a:lnTo>
                <a:lnTo>
                  <a:pt x="62824" y="148590"/>
                </a:lnTo>
                <a:lnTo>
                  <a:pt x="59562" y="161290"/>
                </a:lnTo>
                <a:lnTo>
                  <a:pt x="56394" y="173990"/>
                </a:lnTo>
                <a:lnTo>
                  <a:pt x="52219" y="193040"/>
                </a:lnTo>
                <a:lnTo>
                  <a:pt x="48749" y="213360"/>
                </a:lnTo>
                <a:lnTo>
                  <a:pt x="45679" y="232410"/>
                </a:lnTo>
                <a:lnTo>
                  <a:pt x="42701" y="252730"/>
                </a:lnTo>
                <a:lnTo>
                  <a:pt x="37175" y="288290"/>
                </a:lnTo>
                <a:lnTo>
                  <a:pt x="36668" y="292100"/>
                </a:lnTo>
                <a:lnTo>
                  <a:pt x="36059" y="295910"/>
                </a:lnTo>
                <a:lnTo>
                  <a:pt x="34675" y="309880"/>
                </a:lnTo>
                <a:lnTo>
                  <a:pt x="33179" y="322580"/>
                </a:lnTo>
                <a:lnTo>
                  <a:pt x="31650" y="336550"/>
                </a:lnTo>
                <a:lnTo>
                  <a:pt x="30189" y="350520"/>
                </a:lnTo>
                <a:lnTo>
                  <a:pt x="58592" y="350520"/>
                </a:lnTo>
                <a:lnTo>
                  <a:pt x="55572" y="361950"/>
                </a:lnTo>
                <a:lnTo>
                  <a:pt x="52376" y="372110"/>
                </a:lnTo>
                <a:lnTo>
                  <a:pt x="49013" y="383540"/>
                </a:lnTo>
                <a:lnTo>
                  <a:pt x="45580" y="394970"/>
                </a:lnTo>
                <a:lnTo>
                  <a:pt x="35279" y="434340"/>
                </a:lnTo>
                <a:lnTo>
                  <a:pt x="33406" y="444500"/>
                </a:lnTo>
                <a:lnTo>
                  <a:pt x="31609" y="453390"/>
                </a:lnTo>
                <a:lnTo>
                  <a:pt x="29728" y="462280"/>
                </a:lnTo>
                <a:lnTo>
                  <a:pt x="27780" y="471170"/>
                </a:lnTo>
                <a:lnTo>
                  <a:pt x="25778" y="481330"/>
                </a:lnTo>
                <a:lnTo>
                  <a:pt x="73190" y="481330"/>
                </a:lnTo>
                <a:lnTo>
                  <a:pt x="62894" y="496570"/>
                </a:lnTo>
                <a:lnTo>
                  <a:pt x="59133" y="501650"/>
                </a:lnTo>
                <a:lnTo>
                  <a:pt x="55671" y="506730"/>
                </a:lnTo>
                <a:lnTo>
                  <a:pt x="51151" y="509270"/>
                </a:lnTo>
                <a:lnTo>
                  <a:pt x="7279" y="542290"/>
                </a:lnTo>
                <a:lnTo>
                  <a:pt x="0" y="543560"/>
                </a:lnTo>
                <a:close/>
              </a:path>
              <a:path w="608965" h="543560">
                <a:moveTo>
                  <a:pt x="569887" y="30480"/>
                </a:moveTo>
                <a:lnTo>
                  <a:pt x="524848" y="30480"/>
                </a:lnTo>
                <a:lnTo>
                  <a:pt x="527481" y="28484"/>
                </a:lnTo>
                <a:lnTo>
                  <a:pt x="528341" y="27940"/>
                </a:lnTo>
                <a:lnTo>
                  <a:pt x="573094" y="27940"/>
                </a:lnTo>
                <a:lnTo>
                  <a:pt x="569887" y="30480"/>
                </a:lnTo>
                <a:close/>
              </a:path>
              <a:path w="608965" h="543560">
                <a:moveTo>
                  <a:pt x="525991" y="29428"/>
                </a:moveTo>
                <a:lnTo>
                  <a:pt x="526229" y="29210"/>
                </a:lnTo>
                <a:lnTo>
                  <a:pt x="527658" y="28350"/>
                </a:lnTo>
                <a:lnTo>
                  <a:pt x="527481" y="28484"/>
                </a:lnTo>
                <a:lnTo>
                  <a:pt x="525991" y="29428"/>
                </a:lnTo>
                <a:close/>
              </a:path>
              <a:path w="608965" h="543560">
                <a:moveTo>
                  <a:pt x="516501" y="69850"/>
                </a:moveTo>
                <a:lnTo>
                  <a:pt x="470753" y="69850"/>
                </a:lnTo>
                <a:lnTo>
                  <a:pt x="479287" y="62230"/>
                </a:lnTo>
                <a:lnTo>
                  <a:pt x="483681" y="59690"/>
                </a:lnTo>
                <a:lnTo>
                  <a:pt x="488960" y="55880"/>
                </a:lnTo>
                <a:lnTo>
                  <a:pt x="505208" y="44450"/>
                </a:lnTo>
                <a:lnTo>
                  <a:pt x="510748" y="39370"/>
                </a:lnTo>
                <a:lnTo>
                  <a:pt x="516459" y="35560"/>
                </a:lnTo>
                <a:lnTo>
                  <a:pt x="522328" y="31750"/>
                </a:lnTo>
                <a:lnTo>
                  <a:pt x="525991" y="29428"/>
                </a:lnTo>
                <a:lnTo>
                  <a:pt x="524848" y="30480"/>
                </a:lnTo>
                <a:lnTo>
                  <a:pt x="569887" y="30480"/>
                </a:lnTo>
                <a:lnTo>
                  <a:pt x="555455" y="41910"/>
                </a:lnTo>
                <a:lnTo>
                  <a:pt x="537482" y="54610"/>
                </a:lnTo>
                <a:lnTo>
                  <a:pt x="516501" y="69850"/>
                </a:lnTo>
                <a:close/>
              </a:path>
              <a:path w="608965" h="543560">
                <a:moveTo>
                  <a:pt x="58592" y="350520"/>
                </a:moveTo>
                <a:lnTo>
                  <a:pt x="30189" y="350520"/>
                </a:lnTo>
                <a:lnTo>
                  <a:pt x="31335" y="346710"/>
                </a:lnTo>
                <a:lnTo>
                  <a:pt x="44396" y="295910"/>
                </a:lnTo>
                <a:lnTo>
                  <a:pt x="50490" y="271780"/>
                </a:lnTo>
                <a:lnTo>
                  <a:pt x="56523" y="246380"/>
                </a:lnTo>
                <a:lnTo>
                  <a:pt x="67372" y="207010"/>
                </a:lnTo>
                <a:lnTo>
                  <a:pt x="79911" y="167640"/>
                </a:lnTo>
                <a:lnTo>
                  <a:pt x="93587" y="129540"/>
                </a:lnTo>
                <a:lnTo>
                  <a:pt x="107845" y="90170"/>
                </a:lnTo>
                <a:lnTo>
                  <a:pt x="91476" y="81280"/>
                </a:lnTo>
                <a:lnTo>
                  <a:pt x="75080" y="73660"/>
                </a:lnTo>
                <a:lnTo>
                  <a:pt x="134243" y="73660"/>
                </a:lnTo>
                <a:lnTo>
                  <a:pt x="136668" y="74930"/>
                </a:lnTo>
                <a:lnTo>
                  <a:pt x="140021" y="82550"/>
                </a:lnTo>
                <a:lnTo>
                  <a:pt x="137986" y="87630"/>
                </a:lnTo>
                <a:lnTo>
                  <a:pt x="128667" y="113030"/>
                </a:lnTo>
                <a:lnTo>
                  <a:pt x="110804" y="163830"/>
                </a:lnTo>
                <a:lnTo>
                  <a:pt x="89337" y="232410"/>
                </a:lnTo>
                <a:lnTo>
                  <a:pt x="77908" y="275590"/>
                </a:lnTo>
                <a:lnTo>
                  <a:pt x="66981" y="318770"/>
                </a:lnTo>
                <a:lnTo>
                  <a:pt x="58592" y="350520"/>
                </a:lnTo>
                <a:close/>
              </a:path>
              <a:path w="608965" h="543560">
                <a:moveTo>
                  <a:pt x="73190" y="481330"/>
                </a:moveTo>
                <a:lnTo>
                  <a:pt x="25778" y="481330"/>
                </a:lnTo>
                <a:lnTo>
                  <a:pt x="26381" y="480060"/>
                </a:lnTo>
                <a:lnTo>
                  <a:pt x="26936" y="480060"/>
                </a:lnTo>
                <a:lnTo>
                  <a:pt x="28199" y="478790"/>
                </a:lnTo>
                <a:lnTo>
                  <a:pt x="33143" y="471170"/>
                </a:lnTo>
                <a:lnTo>
                  <a:pt x="55997" y="441960"/>
                </a:lnTo>
                <a:lnTo>
                  <a:pt x="67512" y="425450"/>
                </a:lnTo>
                <a:lnTo>
                  <a:pt x="78778" y="410210"/>
                </a:lnTo>
                <a:lnTo>
                  <a:pt x="90159" y="393700"/>
                </a:lnTo>
                <a:lnTo>
                  <a:pt x="102023" y="378460"/>
                </a:lnTo>
                <a:lnTo>
                  <a:pt x="116818" y="360680"/>
                </a:lnTo>
                <a:lnTo>
                  <a:pt x="131772" y="341630"/>
                </a:lnTo>
                <a:lnTo>
                  <a:pt x="146992" y="323850"/>
                </a:lnTo>
                <a:lnTo>
                  <a:pt x="162583" y="306070"/>
                </a:lnTo>
                <a:lnTo>
                  <a:pt x="168589" y="298450"/>
                </a:lnTo>
                <a:lnTo>
                  <a:pt x="174406" y="289560"/>
                </a:lnTo>
                <a:lnTo>
                  <a:pt x="185884" y="271780"/>
                </a:lnTo>
                <a:lnTo>
                  <a:pt x="191763" y="264160"/>
                </a:lnTo>
                <a:lnTo>
                  <a:pt x="197880" y="255270"/>
                </a:lnTo>
                <a:lnTo>
                  <a:pt x="204264" y="247650"/>
                </a:lnTo>
                <a:lnTo>
                  <a:pt x="210944" y="240030"/>
                </a:lnTo>
                <a:lnTo>
                  <a:pt x="225666" y="223520"/>
                </a:lnTo>
                <a:lnTo>
                  <a:pt x="240200" y="207010"/>
                </a:lnTo>
                <a:lnTo>
                  <a:pt x="273252" y="166370"/>
                </a:lnTo>
                <a:lnTo>
                  <a:pt x="283995" y="166370"/>
                </a:lnTo>
                <a:lnTo>
                  <a:pt x="297032" y="182880"/>
                </a:lnTo>
                <a:lnTo>
                  <a:pt x="309937" y="196850"/>
                </a:lnTo>
                <a:lnTo>
                  <a:pt x="316881" y="204470"/>
                </a:lnTo>
                <a:lnTo>
                  <a:pt x="278751" y="204470"/>
                </a:lnTo>
                <a:lnTo>
                  <a:pt x="264199" y="220980"/>
                </a:lnTo>
                <a:lnTo>
                  <a:pt x="249891" y="237490"/>
                </a:lnTo>
                <a:lnTo>
                  <a:pt x="235803" y="254000"/>
                </a:lnTo>
                <a:lnTo>
                  <a:pt x="221910" y="271780"/>
                </a:lnTo>
                <a:lnTo>
                  <a:pt x="220148" y="274164"/>
                </a:lnTo>
                <a:lnTo>
                  <a:pt x="217662" y="276860"/>
                </a:lnTo>
                <a:lnTo>
                  <a:pt x="199511" y="302260"/>
                </a:lnTo>
                <a:lnTo>
                  <a:pt x="195717" y="307340"/>
                </a:lnTo>
                <a:lnTo>
                  <a:pt x="191884" y="312420"/>
                </a:lnTo>
                <a:lnTo>
                  <a:pt x="188005" y="317500"/>
                </a:lnTo>
                <a:lnTo>
                  <a:pt x="184073" y="322580"/>
                </a:lnTo>
                <a:lnTo>
                  <a:pt x="178691" y="330200"/>
                </a:lnTo>
                <a:lnTo>
                  <a:pt x="175865" y="334010"/>
                </a:lnTo>
                <a:lnTo>
                  <a:pt x="169289" y="341630"/>
                </a:lnTo>
                <a:lnTo>
                  <a:pt x="162595" y="350520"/>
                </a:lnTo>
                <a:lnTo>
                  <a:pt x="156170" y="359410"/>
                </a:lnTo>
                <a:lnTo>
                  <a:pt x="150405" y="367030"/>
                </a:lnTo>
                <a:lnTo>
                  <a:pt x="144018" y="378460"/>
                </a:lnTo>
                <a:lnTo>
                  <a:pt x="124441" y="411480"/>
                </a:lnTo>
                <a:lnTo>
                  <a:pt x="99658" y="447040"/>
                </a:lnTo>
                <a:lnTo>
                  <a:pt x="86724" y="463550"/>
                </a:lnTo>
                <a:lnTo>
                  <a:pt x="74048" y="480060"/>
                </a:lnTo>
                <a:lnTo>
                  <a:pt x="73190" y="481330"/>
                </a:lnTo>
                <a:close/>
              </a:path>
              <a:path w="608965" h="543560">
                <a:moveTo>
                  <a:pt x="550642" y="472440"/>
                </a:moveTo>
                <a:lnTo>
                  <a:pt x="543432" y="468630"/>
                </a:lnTo>
                <a:lnTo>
                  <a:pt x="511331" y="443230"/>
                </a:lnTo>
                <a:lnTo>
                  <a:pt x="495624" y="429260"/>
                </a:lnTo>
                <a:lnTo>
                  <a:pt x="480226" y="415290"/>
                </a:lnTo>
                <a:lnTo>
                  <a:pt x="476993" y="412750"/>
                </a:lnTo>
                <a:lnTo>
                  <a:pt x="445533" y="386080"/>
                </a:lnTo>
                <a:lnTo>
                  <a:pt x="417260" y="359410"/>
                </a:lnTo>
                <a:lnTo>
                  <a:pt x="395619" y="332740"/>
                </a:lnTo>
                <a:lnTo>
                  <a:pt x="385005" y="320040"/>
                </a:lnTo>
                <a:lnTo>
                  <a:pt x="373438" y="307340"/>
                </a:lnTo>
                <a:lnTo>
                  <a:pt x="358262" y="292100"/>
                </a:lnTo>
                <a:lnTo>
                  <a:pt x="343359" y="278130"/>
                </a:lnTo>
                <a:lnTo>
                  <a:pt x="328678" y="262890"/>
                </a:lnTo>
                <a:lnTo>
                  <a:pt x="314169" y="247650"/>
                </a:lnTo>
                <a:lnTo>
                  <a:pt x="304890" y="237490"/>
                </a:lnTo>
                <a:lnTo>
                  <a:pt x="295973" y="226060"/>
                </a:lnTo>
                <a:lnTo>
                  <a:pt x="287299" y="214630"/>
                </a:lnTo>
                <a:lnTo>
                  <a:pt x="278751" y="204470"/>
                </a:lnTo>
                <a:lnTo>
                  <a:pt x="316881" y="204470"/>
                </a:lnTo>
                <a:lnTo>
                  <a:pt x="322669" y="210820"/>
                </a:lnTo>
                <a:lnTo>
                  <a:pt x="335195" y="224790"/>
                </a:lnTo>
                <a:lnTo>
                  <a:pt x="347484" y="238760"/>
                </a:lnTo>
                <a:lnTo>
                  <a:pt x="360450" y="252730"/>
                </a:lnTo>
                <a:lnTo>
                  <a:pt x="373841" y="266700"/>
                </a:lnTo>
                <a:lnTo>
                  <a:pt x="400843" y="294640"/>
                </a:lnTo>
                <a:lnTo>
                  <a:pt x="412062" y="307340"/>
                </a:lnTo>
                <a:lnTo>
                  <a:pt x="422956" y="320040"/>
                </a:lnTo>
                <a:lnTo>
                  <a:pt x="434068" y="334010"/>
                </a:lnTo>
                <a:lnTo>
                  <a:pt x="445940" y="345440"/>
                </a:lnTo>
                <a:lnTo>
                  <a:pt x="469947" y="368300"/>
                </a:lnTo>
                <a:lnTo>
                  <a:pt x="493883" y="389890"/>
                </a:lnTo>
                <a:lnTo>
                  <a:pt x="503448" y="398780"/>
                </a:lnTo>
                <a:lnTo>
                  <a:pt x="513037" y="406400"/>
                </a:lnTo>
                <a:lnTo>
                  <a:pt x="522653" y="415290"/>
                </a:lnTo>
                <a:lnTo>
                  <a:pt x="532294" y="422910"/>
                </a:lnTo>
                <a:lnTo>
                  <a:pt x="562132" y="422910"/>
                </a:lnTo>
                <a:lnTo>
                  <a:pt x="566775" y="459740"/>
                </a:lnTo>
                <a:lnTo>
                  <a:pt x="564935" y="467360"/>
                </a:lnTo>
                <a:lnTo>
                  <a:pt x="558683" y="471170"/>
                </a:lnTo>
                <a:lnTo>
                  <a:pt x="550642" y="472440"/>
                </a:lnTo>
                <a:close/>
              </a:path>
              <a:path w="608965" h="543560">
                <a:moveTo>
                  <a:pt x="219895" y="274506"/>
                </a:moveTo>
                <a:lnTo>
                  <a:pt x="220148" y="274164"/>
                </a:lnTo>
                <a:lnTo>
                  <a:pt x="222347" y="271780"/>
                </a:lnTo>
                <a:lnTo>
                  <a:pt x="219895" y="274506"/>
                </a:lnTo>
                <a:close/>
              </a:path>
              <a:path w="608965" h="543560">
                <a:moveTo>
                  <a:pt x="217662" y="276860"/>
                </a:moveTo>
                <a:lnTo>
                  <a:pt x="220148" y="274164"/>
                </a:lnTo>
                <a:lnTo>
                  <a:pt x="219895" y="274506"/>
                </a:lnTo>
                <a:lnTo>
                  <a:pt x="218237" y="276350"/>
                </a:lnTo>
                <a:lnTo>
                  <a:pt x="217662" y="276860"/>
                </a:lnTo>
                <a:close/>
              </a:path>
              <a:path w="608965" h="543560">
                <a:moveTo>
                  <a:pt x="218237" y="276350"/>
                </a:moveTo>
                <a:lnTo>
                  <a:pt x="219895" y="274506"/>
                </a:lnTo>
                <a:lnTo>
                  <a:pt x="219094" y="275590"/>
                </a:lnTo>
                <a:lnTo>
                  <a:pt x="218237" y="276350"/>
                </a:lnTo>
                <a:close/>
              </a:path>
              <a:path w="608965" h="543560">
                <a:moveTo>
                  <a:pt x="217778" y="276860"/>
                </a:moveTo>
                <a:lnTo>
                  <a:pt x="218237" y="276350"/>
                </a:lnTo>
                <a:lnTo>
                  <a:pt x="217778" y="276860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086" y="336161"/>
            <a:ext cx="1469215" cy="15748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1036663"/>
            <a:ext cx="633730" cy="1140460"/>
          </a:xfrm>
          <a:custGeom>
            <a:avLst/>
            <a:gdLst/>
            <a:ahLst/>
            <a:cxnLst/>
            <a:rect l="l" t="t" r="r" b="b"/>
            <a:pathLst>
              <a:path w="633730" h="1140460">
                <a:moveTo>
                  <a:pt x="48124" y="127000"/>
                </a:moveTo>
                <a:lnTo>
                  <a:pt x="43111" y="125730"/>
                </a:lnTo>
                <a:lnTo>
                  <a:pt x="25249" y="93980"/>
                </a:lnTo>
                <a:lnTo>
                  <a:pt x="16274" y="77470"/>
                </a:lnTo>
                <a:lnTo>
                  <a:pt x="7257" y="62230"/>
                </a:lnTo>
                <a:lnTo>
                  <a:pt x="0" y="49530"/>
                </a:lnTo>
                <a:lnTo>
                  <a:pt x="0" y="0"/>
                </a:lnTo>
                <a:lnTo>
                  <a:pt x="23673" y="35560"/>
                </a:lnTo>
                <a:lnTo>
                  <a:pt x="39305" y="63500"/>
                </a:lnTo>
                <a:lnTo>
                  <a:pt x="46039" y="74930"/>
                </a:lnTo>
                <a:lnTo>
                  <a:pt x="59427" y="99060"/>
                </a:lnTo>
                <a:lnTo>
                  <a:pt x="520687" y="99060"/>
                </a:lnTo>
                <a:lnTo>
                  <a:pt x="563242" y="102870"/>
                </a:lnTo>
                <a:lnTo>
                  <a:pt x="591614" y="104140"/>
                </a:lnTo>
                <a:lnTo>
                  <a:pt x="620073" y="106680"/>
                </a:lnTo>
                <a:lnTo>
                  <a:pt x="627594" y="109220"/>
                </a:lnTo>
                <a:lnTo>
                  <a:pt x="632575" y="115570"/>
                </a:lnTo>
                <a:lnTo>
                  <a:pt x="389555" y="115570"/>
                </a:lnTo>
                <a:lnTo>
                  <a:pt x="305619" y="119380"/>
                </a:lnTo>
                <a:lnTo>
                  <a:pt x="277573" y="119380"/>
                </a:lnTo>
                <a:lnTo>
                  <a:pt x="109060" y="123190"/>
                </a:lnTo>
                <a:lnTo>
                  <a:pt x="52891" y="125730"/>
                </a:lnTo>
                <a:lnTo>
                  <a:pt x="48124" y="127000"/>
                </a:lnTo>
                <a:close/>
              </a:path>
              <a:path w="633730" h="1140460">
                <a:moveTo>
                  <a:pt x="25500" y="175260"/>
                </a:moveTo>
                <a:lnTo>
                  <a:pt x="21164" y="175260"/>
                </a:lnTo>
                <a:lnTo>
                  <a:pt x="17852" y="171450"/>
                </a:lnTo>
                <a:lnTo>
                  <a:pt x="14950" y="170180"/>
                </a:lnTo>
                <a:lnTo>
                  <a:pt x="13185" y="166370"/>
                </a:lnTo>
                <a:lnTo>
                  <a:pt x="12578" y="162560"/>
                </a:lnTo>
                <a:lnTo>
                  <a:pt x="0" y="137160"/>
                </a:lnTo>
                <a:lnTo>
                  <a:pt x="0" y="86360"/>
                </a:lnTo>
                <a:lnTo>
                  <a:pt x="6183" y="93980"/>
                </a:lnTo>
                <a:lnTo>
                  <a:pt x="14690" y="106680"/>
                </a:lnTo>
                <a:lnTo>
                  <a:pt x="22020" y="119380"/>
                </a:lnTo>
                <a:lnTo>
                  <a:pt x="28638" y="133350"/>
                </a:lnTo>
                <a:lnTo>
                  <a:pt x="35013" y="146050"/>
                </a:lnTo>
                <a:lnTo>
                  <a:pt x="84894" y="147320"/>
                </a:lnTo>
                <a:lnTo>
                  <a:pt x="430776" y="147320"/>
                </a:lnTo>
                <a:lnTo>
                  <a:pt x="484065" y="154934"/>
                </a:lnTo>
                <a:lnTo>
                  <a:pt x="602324" y="154940"/>
                </a:lnTo>
                <a:lnTo>
                  <a:pt x="596816" y="160020"/>
                </a:lnTo>
                <a:lnTo>
                  <a:pt x="599109" y="160020"/>
                </a:lnTo>
                <a:lnTo>
                  <a:pt x="606557" y="163830"/>
                </a:lnTo>
                <a:lnTo>
                  <a:pt x="609084" y="166370"/>
                </a:lnTo>
                <a:lnTo>
                  <a:pt x="197732" y="166370"/>
                </a:lnTo>
                <a:lnTo>
                  <a:pt x="168950" y="171450"/>
                </a:lnTo>
                <a:lnTo>
                  <a:pt x="140157" y="173990"/>
                </a:lnTo>
                <a:lnTo>
                  <a:pt x="29496" y="173990"/>
                </a:lnTo>
                <a:lnTo>
                  <a:pt x="25500" y="175260"/>
                </a:lnTo>
                <a:close/>
              </a:path>
              <a:path w="633730" h="1140460">
                <a:moveTo>
                  <a:pt x="520687" y="99060"/>
                </a:moveTo>
                <a:lnTo>
                  <a:pt x="59427" y="99060"/>
                </a:lnTo>
                <a:lnTo>
                  <a:pt x="199427" y="92710"/>
                </a:lnTo>
                <a:lnTo>
                  <a:pt x="282744" y="92710"/>
                </a:lnTo>
                <a:lnTo>
                  <a:pt x="296686" y="91440"/>
                </a:lnTo>
                <a:lnTo>
                  <a:pt x="338526" y="91440"/>
                </a:lnTo>
                <a:lnTo>
                  <a:pt x="366493" y="88900"/>
                </a:lnTo>
                <a:lnTo>
                  <a:pt x="394464" y="88900"/>
                </a:lnTo>
                <a:lnTo>
                  <a:pt x="450548" y="91440"/>
                </a:lnTo>
                <a:lnTo>
                  <a:pt x="478566" y="93980"/>
                </a:lnTo>
                <a:lnTo>
                  <a:pt x="506502" y="97790"/>
                </a:lnTo>
                <a:lnTo>
                  <a:pt x="520687" y="99060"/>
                </a:lnTo>
                <a:close/>
              </a:path>
              <a:path w="633730" h="1140460">
                <a:moveTo>
                  <a:pt x="602324" y="154940"/>
                </a:moveTo>
                <a:lnTo>
                  <a:pt x="560642" y="154940"/>
                </a:lnTo>
                <a:lnTo>
                  <a:pt x="565062" y="152400"/>
                </a:lnTo>
                <a:lnTo>
                  <a:pt x="567223" y="149860"/>
                </a:lnTo>
                <a:lnTo>
                  <a:pt x="572332" y="144780"/>
                </a:lnTo>
                <a:lnTo>
                  <a:pt x="577404" y="140970"/>
                </a:lnTo>
                <a:lnTo>
                  <a:pt x="582448" y="135890"/>
                </a:lnTo>
                <a:lnTo>
                  <a:pt x="587475" y="132080"/>
                </a:lnTo>
                <a:lnTo>
                  <a:pt x="565813" y="129540"/>
                </a:lnTo>
                <a:lnTo>
                  <a:pt x="544167" y="128270"/>
                </a:lnTo>
                <a:lnTo>
                  <a:pt x="522511" y="125730"/>
                </a:lnTo>
                <a:lnTo>
                  <a:pt x="500821" y="124460"/>
                </a:lnTo>
                <a:lnTo>
                  <a:pt x="403451" y="115570"/>
                </a:lnTo>
                <a:lnTo>
                  <a:pt x="632575" y="115570"/>
                </a:lnTo>
                <a:lnTo>
                  <a:pt x="633721" y="123190"/>
                </a:lnTo>
                <a:lnTo>
                  <a:pt x="629741" y="129540"/>
                </a:lnTo>
                <a:lnTo>
                  <a:pt x="602324" y="154940"/>
                </a:lnTo>
                <a:close/>
              </a:path>
              <a:path w="633730" h="1140460">
                <a:moveTo>
                  <a:pt x="430776" y="147320"/>
                </a:moveTo>
                <a:lnTo>
                  <a:pt x="139531" y="147320"/>
                </a:lnTo>
                <a:lnTo>
                  <a:pt x="188953" y="140970"/>
                </a:lnTo>
                <a:lnTo>
                  <a:pt x="195471" y="139700"/>
                </a:lnTo>
                <a:lnTo>
                  <a:pt x="202222" y="139700"/>
                </a:lnTo>
                <a:lnTo>
                  <a:pt x="244119" y="143510"/>
                </a:lnTo>
                <a:lnTo>
                  <a:pt x="385794" y="143510"/>
                </a:lnTo>
                <a:lnTo>
                  <a:pt x="430776" y="147320"/>
                </a:lnTo>
                <a:close/>
              </a:path>
              <a:path w="633730" h="1140460">
                <a:moveTo>
                  <a:pt x="385794" y="143510"/>
                </a:moveTo>
                <a:lnTo>
                  <a:pt x="342456" y="143510"/>
                </a:lnTo>
                <a:lnTo>
                  <a:pt x="356646" y="142240"/>
                </a:lnTo>
                <a:lnTo>
                  <a:pt x="370799" y="142240"/>
                </a:lnTo>
                <a:lnTo>
                  <a:pt x="385794" y="143510"/>
                </a:lnTo>
                <a:close/>
              </a:path>
              <a:path w="633730" h="1140460">
                <a:moveTo>
                  <a:pt x="139447" y="147320"/>
                </a:moveTo>
                <a:lnTo>
                  <a:pt x="127895" y="147320"/>
                </a:lnTo>
                <a:lnTo>
                  <a:pt x="135322" y="146050"/>
                </a:lnTo>
                <a:lnTo>
                  <a:pt x="139447" y="147320"/>
                </a:lnTo>
                <a:close/>
              </a:path>
              <a:path w="633730" h="1140460">
                <a:moveTo>
                  <a:pt x="492919" y="154940"/>
                </a:moveTo>
                <a:lnTo>
                  <a:pt x="484065" y="154934"/>
                </a:lnTo>
                <a:lnTo>
                  <a:pt x="486083" y="153670"/>
                </a:lnTo>
                <a:lnTo>
                  <a:pt x="492919" y="154940"/>
                </a:lnTo>
                <a:close/>
              </a:path>
              <a:path w="633730" h="1140460">
                <a:moveTo>
                  <a:pt x="554225" y="154940"/>
                </a:moveTo>
                <a:lnTo>
                  <a:pt x="492919" y="154940"/>
                </a:lnTo>
                <a:lnTo>
                  <a:pt x="515414" y="153670"/>
                </a:lnTo>
                <a:lnTo>
                  <a:pt x="547811" y="153670"/>
                </a:lnTo>
                <a:lnTo>
                  <a:pt x="554225" y="154940"/>
                </a:lnTo>
                <a:close/>
              </a:path>
              <a:path w="633730" h="1140460">
                <a:moveTo>
                  <a:pt x="197740" y="166384"/>
                </a:moveTo>
                <a:close/>
              </a:path>
              <a:path w="633730" h="1140460">
                <a:moveTo>
                  <a:pt x="198430" y="167640"/>
                </a:moveTo>
                <a:lnTo>
                  <a:pt x="197740" y="166384"/>
                </a:lnTo>
                <a:lnTo>
                  <a:pt x="200864" y="166370"/>
                </a:lnTo>
                <a:lnTo>
                  <a:pt x="198430" y="167640"/>
                </a:lnTo>
                <a:close/>
              </a:path>
              <a:path w="633730" h="1140460">
                <a:moveTo>
                  <a:pt x="259271" y="698500"/>
                </a:moveTo>
                <a:lnTo>
                  <a:pt x="258065" y="695960"/>
                </a:lnTo>
                <a:lnTo>
                  <a:pt x="257022" y="693420"/>
                </a:lnTo>
                <a:lnTo>
                  <a:pt x="255918" y="692150"/>
                </a:lnTo>
                <a:lnTo>
                  <a:pt x="248910" y="678180"/>
                </a:lnTo>
                <a:lnTo>
                  <a:pt x="241816" y="665480"/>
                </a:lnTo>
                <a:lnTo>
                  <a:pt x="235282" y="651510"/>
                </a:lnTo>
                <a:lnTo>
                  <a:pt x="229957" y="637540"/>
                </a:lnTo>
                <a:lnTo>
                  <a:pt x="227405" y="629920"/>
                </a:lnTo>
                <a:lnTo>
                  <a:pt x="222212" y="614680"/>
                </a:lnTo>
                <a:lnTo>
                  <a:pt x="219649" y="607060"/>
                </a:lnTo>
                <a:lnTo>
                  <a:pt x="216702" y="599440"/>
                </a:lnTo>
                <a:lnTo>
                  <a:pt x="213636" y="593090"/>
                </a:lnTo>
                <a:lnTo>
                  <a:pt x="211576" y="585470"/>
                </a:lnTo>
                <a:lnTo>
                  <a:pt x="208726" y="574040"/>
                </a:lnTo>
                <a:lnTo>
                  <a:pt x="207592" y="567690"/>
                </a:lnTo>
                <a:lnTo>
                  <a:pt x="205239" y="554990"/>
                </a:lnTo>
                <a:lnTo>
                  <a:pt x="203405" y="548640"/>
                </a:lnTo>
                <a:lnTo>
                  <a:pt x="202051" y="542290"/>
                </a:lnTo>
                <a:lnTo>
                  <a:pt x="200474" y="535940"/>
                </a:lnTo>
                <a:lnTo>
                  <a:pt x="221304" y="499110"/>
                </a:lnTo>
                <a:lnTo>
                  <a:pt x="227029" y="492760"/>
                </a:lnTo>
                <a:lnTo>
                  <a:pt x="242215" y="473710"/>
                </a:lnTo>
                <a:lnTo>
                  <a:pt x="257731" y="455930"/>
                </a:lnTo>
                <a:lnTo>
                  <a:pt x="273656" y="438150"/>
                </a:lnTo>
                <a:lnTo>
                  <a:pt x="290069" y="421640"/>
                </a:lnTo>
                <a:lnTo>
                  <a:pt x="309128" y="401320"/>
                </a:lnTo>
                <a:lnTo>
                  <a:pt x="328273" y="382270"/>
                </a:lnTo>
                <a:lnTo>
                  <a:pt x="367021" y="344170"/>
                </a:lnTo>
                <a:lnTo>
                  <a:pt x="386906" y="325120"/>
                </a:lnTo>
                <a:lnTo>
                  <a:pt x="396710" y="316230"/>
                </a:lnTo>
                <a:lnTo>
                  <a:pt x="406180" y="306070"/>
                </a:lnTo>
                <a:lnTo>
                  <a:pt x="434051" y="275590"/>
                </a:lnTo>
                <a:lnTo>
                  <a:pt x="482834" y="224790"/>
                </a:lnTo>
                <a:lnTo>
                  <a:pt x="523333" y="186690"/>
                </a:lnTo>
                <a:lnTo>
                  <a:pt x="525322" y="184150"/>
                </a:lnTo>
                <a:lnTo>
                  <a:pt x="529397" y="181610"/>
                </a:lnTo>
                <a:lnTo>
                  <a:pt x="488776" y="181610"/>
                </a:lnTo>
                <a:lnTo>
                  <a:pt x="475351" y="180340"/>
                </a:lnTo>
                <a:lnTo>
                  <a:pt x="426479" y="173990"/>
                </a:lnTo>
                <a:lnTo>
                  <a:pt x="422022" y="173990"/>
                </a:lnTo>
                <a:lnTo>
                  <a:pt x="380182" y="170180"/>
                </a:lnTo>
                <a:lnTo>
                  <a:pt x="236507" y="170180"/>
                </a:lnTo>
                <a:lnTo>
                  <a:pt x="227991" y="168910"/>
                </a:lnTo>
                <a:lnTo>
                  <a:pt x="219481" y="168910"/>
                </a:lnTo>
                <a:lnTo>
                  <a:pt x="200864" y="166370"/>
                </a:lnTo>
                <a:lnTo>
                  <a:pt x="609084" y="166370"/>
                </a:lnTo>
                <a:lnTo>
                  <a:pt x="611611" y="168910"/>
                </a:lnTo>
                <a:lnTo>
                  <a:pt x="612831" y="176530"/>
                </a:lnTo>
                <a:lnTo>
                  <a:pt x="608778" y="184150"/>
                </a:lnTo>
                <a:lnTo>
                  <a:pt x="568291" y="184150"/>
                </a:lnTo>
                <a:lnTo>
                  <a:pt x="552923" y="196850"/>
                </a:lnTo>
                <a:lnTo>
                  <a:pt x="545442" y="203200"/>
                </a:lnTo>
                <a:lnTo>
                  <a:pt x="538216" y="209550"/>
                </a:lnTo>
                <a:lnTo>
                  <a:pt x="532696" y="214630"/>
                </a:lnTo>
                <a:lnTo>
                  <a:pt x="575189" y="214630"/>
                </a:lnTo>
                <a:lnTo>
                  <a:pt x="565548" y="223520"/>
                </a:lnTo>
                <a:lnTo>
                  <a:pt x="554274" y="232410"/>
                </a:lnTo>
                <a:lnTo>
                  <a:pt x="531097" y="250190"/>
                </a:lnTo>
                <a:lnTo>
                  <a:pt x="519687" y="259080"/>
                </a:lnTo>
                <a:lnTo>
                  <a:pt x="499623" y="276860"/>
                </a:lnTo>
                <a:lnTo>
                  <a:pt x="480065" y="294640"/>
                </a:lnTo>
                <a:lnTo>
                  <a:pt x="441815" y="330200"/>
                </a:lnTo>
                <a:lnTo>
                  <a:pt x="432705" y="339090"/>
                </a:lnTo>
                <a:lnTo>
                  <a:pt x="423362" y="346710"/>
                </a:lnTo>
                <a:lnTo>
                  <a:pt x="413884" y="355600"/>
                </a:lnTo>
                <a:lnTo>
                  <a:pt x="404368" y="363220"/>
                </a:lnTo>
                <a:lnTo>
                  <a:pt x="395303" y="370840"/>
                </a:lnTo>
                <a:lnTo>
                  <a:pt x="386753" y="379730"/>
                </a:lnTo>
                <a:lnTo>
                  <a:pt x="378473" y="387350"/>
                </a:lnTo>
                <a:lnTo>
                  <a:pt x="370219" y="396240"/>
                </a:lnTo>
                <a:lnTo>
                  <a:pt x="353405" y="414020"/>
                </a:lnTo>
                <a:lnTo>
                  <a:pt x="336028" y="431800"/>
                </a:lnTo>
                <a:lnTo>
                  <a:pt x="318091" y="448310"/>
                </a:lnTo>
                <a:lnTo>
                  <a:pt x="299593" y="463550"/>
                </a:lnTo>
                <a:lnTo>
                  <a:pt x="289485" y="472440"/>
                </a:lnTo>
                <a:lnTo>
                  <a:pt x="259751" y="497840"/>
                </a:lnTo>
                <a:lnTo>
                  <a:pt x="228623" y="533400"/>
                </a:lnTo>
                <a:lnTo>
                  <a:pt x="229063" y="535940"/>
                </a:lnTo>
                <a:lnTo>
                  <a:pt x="229905" y="541020"/>
                </a:lnTo>
                <a:lnTo>
                  <a:pt x="233002" y="553720"/>
                </a:lnTo>
                <a:lnTo>
                  <a:pt x="236181" y="565150"/>
                </a:lnTo>
                <a:lnTo>
                  <a:pt x="239541" y="577850"/>
                </a:lnTo>
                <a:lnTo>
                  <a:pt x="243182" y="589280"/>
                </a:lnTo>
                <a:lnTo>
                  <a:pt x="244508" y="594360"/>
                </a:lnTo>
                <a:lnTo>
                  <a:pt x="247230" y="601980"/>
                </a:lnTo>
                <a:lnTo>
                  <a:pt x="251745" y="613410"/>
                </a:lnTo>
                <a:lnTo>
                  <a:pt x="255457" y="622300"/>
                </a:lnTo>
                <a:lnTo>
                  <a:pt x="256973" y="626110"/>
                </a:lnTo>
                <a:lnTo>
                  <a:pt x="258433" y="629920"/>
                </a:lnTo>
                <a:lnTo>
                  <a:pt x="258933" y="629920"/>
                </a:lnTo>
                <a:lnTo>
                  <a:pt x="260032" y="632460"/>
                </a:lnTo>
                <a:lnTo>
                  <a:pt x="261010" y="635000"/>
                </a:lnTo>
                <a:lnTo>
                  <a:pt x="272513" y="659130"/>
                </a:lnTo>
                <a:lnTo>
                  <a:pt x="283621" y="683260"/>
                </a:lnTo>
                <a:lnTo>
                  <a:pt x="289635" y="697230"/>
                </a:lnTo>
                <a:lnTo>
                  <a:pt x="258852" y="697230"/>
                </a:lnTo>
                <a:lnTo>
                  <a:pt x="259271" y="698500"/>
                </a:lnTo>
                <a:close/>
              </a:path>
              <a:path w="633730" h="1140460">
                <a:moveTo>
                  <a:pt x="309899" y="171450"/>
                </a:moveTo>
                <a:lnTo>
                  <a:pt x="281699" y="171450"/>
                </a:lnTo>
                <a:lnTo>
                  <a:pt x="253547" y="170180"/>
                </a:lnTo>
                <a:lnTo>
                  <a:pt x="338100" y="170180"/>
                </a:lnTo>
                <a:lnTo>
                  <a:pt x="309899" y="171450"/>
                </a:lnTo>
                <a:close/>
              </a:path>
              <a:path w="633730" h="1140460">
                <a:moveTo>
                  <a:pt x="125760" y="175260"/>
                </a:moveTo>
                <a:lnTo>
                  <a:pt x="111434" y="175260"/>
                </a:lnTo>
                <a:lnTo>
                  <a:pt x="97100" y="173990"/>
                </a:lnTo>
                <a:lnTo>
                  <a:pt x="140157" y="173990"/>
                </a:lnTo>
                <a:lnTo>
                  <a:pt x="125760" y="175260"/>
                </a:lnTo>
                <a:close/>
              </a:path>
              <a:path w="633730" h="1140460">
                <a:moveTo>
                  <a:pt x="575189" y="214630"/>
                </a:moveTo>
                <a:lnTo>
                  <a:pt x="532696" y="214630"/>
                </a:lnTo>
                <a:lnTo>
                  <a:pt x="537277" y="212090"/>
                </a:lnTo>
                <a:lnTo>
                  <a:pt x="541818" y="208280"/>
                </a:lnTo>
                <a:lnTo>
                  <a:pt x="546213" y="204470"/>
                </a:lnTo>
                <a:lnTo>
                  <a:pt x="551827" y="199390"/>
                </a:lnTo>
                <a:lnTo>
                  <a:pt x="557367" y="194310"/>
                </a:lnTo>
                <a:lnTo>
                  <a:pt x="568291" y="184150"/>
                </a:lnTo>
                <a:lnTo>
                  <a:pt x="608778" y="184150"/>
                </a:lnTo>
                <a:lnTo>
                  <a:pt x="587359" y="204470"/>
                </a:lnTo>
                <a:lnTo>
                  <a:pt x="576567" y="213360"/>
                </a:lnTo>
                <a:lnTo>
                  <a:pt x="575189" y="214630"/>
                </a:lnTo>
                <a:close/>
              </a:path>
              <a:path w="633730" h="1140460">
                <a:moveTo>
                  <a:pt x="258933" y="629920"/>
                </a:moveTo>
                <a:lnTo>
                  <a:pt x="258433" y="629920"/>
                </a:lnTo>
                <a:lnTo>
                  <a:pt x="255636" y="622300"/>
                </a:lnTo>
                <a:lnTo>
                  <a:pt x="258933" y="629920"/>
                </a:lnTo>
                <a:close/>
              </a:path>
              <a:path w="633730" h="1140460">
                <a:moveTo>
                  <a:pt x="410548" y="970280"/>
                </a:moveTo>
                <a:lnTo>
                  <a:pt x="369015" y="970280"/>
                </a:lnTo>
                <a:lnTo>
                  <a:pt x="361232" y="952500"/>
                </a:lnTo>
                <a:lnTo>
                  <a:pt x="353700" y="934720"/>
                </a:lnTo>
                <a:lnTo>
                  <a:pt x="346452" y="916940"/>
                </a:lnTo>
                <a:lnTo>
                  <a:pt x="339518" y="897890"/>
                </a:lnTo>
                <a:lnTo>
                  <a:pt x="329777" y="872490"/>
                </a:lnTo>
                <a:lnTo>
                  <a:pt x="326587" y="863600"/>
                </a:lnTo>
                <a:lnTo>
                  <a:pt x="325904" y="862330"/>
                </a:lnTo>
                <a:lnTo>
                  <a:pt x="308666" y="821690"/>
                </a:lnTo>
                <a:lnTo>
                  <a:pt x="303182" y="808990"/>
                </a:lnTo>
                <a:lnTo>
                  <a:pt x="297632" y="796290"/>
                </a:lnTo>
                <a:lnTo>
                  <a:pt x="291592" y="782320"/>
                </a:lnTo>
                <a:lnTo>
                  <a:pt x="274663" y="741680"/>
                </a:lnTo>
                <a:lnTo>
                  <a:pt x="261206" y="703580"/>
                </a:lnTo>
                <a:lnTo>
                  <a:pt x="260478" y="701040"/>
                </a:lnTo>
                <a:lnTo>
                  <a:pt x="259859" y="699770"/>
                </a:lnTo>
                <a:lnTo>
                  <a:pt x="259145" y="697230"/>
                </a:lnTo>
                <a:lnTo>
                  <a:pt x="289635" y="697230"/>
                </a:lnTo>
                <a:lnTo>
                  <a:pt x="294555" y="708660"/>
                </a:lnTo>
                <a:lnTo>
                  <a:pt x="305539" y="732790"/>
                </a:lnTo>
                <a:lnTo>
                  <a:pt x="311005" y="745490"/>
                </a:lnTo>
                <a:lnTo>
                  <a:pt x="316448" y="756920"/>
                </a:lnTo>
                <a:lnTo>
                  <a:pt x="322031" y="769620"/>
                </a:lnTo>
                <a:lnTo>
                  <a:pt x="327920" y="782320"/>
                </a:lnTo>
                <a:lnTo>
                  <a:pt x="334126" y="793750"/>
                </a:lnTo>
                <a:lnTo>
                  <a:pt x="340386" y="805180"/>
                </a:lnTo>
                <a:lnTo>
                  <a:pt x="346492" y="817880"/>
                </a:lnTo>
                <a:lnTo>
                  <a:pt x="352240" y="830580"/>
                </a:lnTo>
                <a:lnTo>
                  <a:pt x="358135" y="843280"/>
                </a:lnTo>
                <a:lnTo>
                  <a:pt x="364097" y="855980"/>
                </a:lnTo>
                <a:lnTo>
                  <a:pt x="369873" y="868680"/>
                </a:lnTo>
                <a:lnTo>
                  <a:pt x="375209" y="882650"/>
                </a:lnTo>
                <a:lnTo>
                  <a:pt x="378194" y="890270"/>
                </a:lnTo>
                <a:lnTo>
                  <a:pt x="388785" y="919480"/>
                </a:lnTo>
                <a:lnTo>
                  <a:pt x="390706" y="924560"/>
                </a:lnTo>
                <a:lnTo>
                  <a:pt x="392490" y="929640"/>
                </a:lnTo>
                <a:lnTo>
                  <a:pt x="392919" y="930910"/>
                </a:lnTo>
                <a:lnTo>
                  <a:pt x="404668" y="956310"/>
                </a:lnTo>
                <a:lnTo>
                  <a:pt x="410548" y="970280"/>
                </a:lnTo>
                <a:close/>
              </a:path>
              <a:path w="633730" h="1140460">
                <a:moveTo>
                  <a:pt x="444602" y="1071880"/>
                </a:moveTo>
                <a:lnTo>
                  <a:pt x="414399" y="1071880"/>
                </a:lnTo>
                <a:lnTo>
                  <a:pt x="405235" y="1050290"/>
                </a:lnTo>
                <a:lnTo>
                  <a:pt x="402724" y="1043940"/>
                </a:lnTo>
                <a:lnTo>
                  <a:pt x="397643" y="1032510"/>
                </a:lnTo>
                <a:lnTo>
                  <a:pt x="389915" y="1024890"/>
                </a:lnTo>
                <a:lnTo>
                  <a:pt x="382088" y="1017270"/>
                </a:lnTo>
                <a:lnTo>
                  <a:pt x="374101" y="1009650"/>
                </a:lnTo>
                <a:lnTo>
                  <a:pt x="365890" y="1003300"/>
                </a:lnTo>
                <a:lnTo>
                  <a:pt x="357569" y="995680"/>
                </a:lnTo>
                <a:lnTo>
                  <a:pt x="349070" y="989330"/>
                </a:lnTo>
                <a:lnTo>
                  <a:pt x="340744" y="982980"/>
                </a:lnTo>
                <a:lnTo>
                  <a:pt x="332914" y="975360"/>
                </a:lnTo>
                <a:lnTo>
                  <a:pt x="306038" y="955040"/>
                </a:lnTo>
                <a:lnTo>
                  <a:pt x="280082" y="935990"/>
                </a:lnTo>
                <a:lnTo>
                  <a:pt x="253628" y="918210"/>
                </a:lnTo>
                <a:lnTo>
                  <a:pt x="227718" y="899160"/>
                </a:lnTo>
                <a:lnTo>
                  <a:pt x="203396" y="878840"/>
                </a:lnTo>
                <a:lnTo>
                  <a:pt x="200901" y="877570"/>
                </a:lnTo>
                <a:lnTo>
                  <a:pt x="167849" y="855980"/>
                </a:lnTo>
                <a:lnTo>
                  <a:pt x="129679" y="833120"/>
                </a:lnTo>
                <a:lnTo>
                  <a:pt x="75323" y="795020"/>
                </a:lnTo>
                <a:lnTo>
                  <a:pt x="47629" y="775970"/>
                </a:lnTo>
                <a:lnTo>
                  <a:pt x="19839" y="758190"/>
                </a:lnTo>
                <a:lnTo>
                  <a:pt x="0" y="744220"/>
                </a:lnTo>
                <a:lnTo>
                  <a:pt x="0" y="711200"/>
                </a:lnTo>
                <a:lnTo>
                  <a:pt x="27328" y="730250"/>
                </a:lnTo>
                <a:lnTo>
                  <a:pt x="80060" y="765810"/>
                </a:lnTo>
                <a:lnTo>
                  <a:pt x="91794" y="773430"/>
                </a:lnTo>
                <a:lnTo>
                  <a:pt x="103374" y="782320"/>
                </a:lnTo>
                <a:lnTo>
                  <a:pt x="114969" y="789940"/>
                </a:lnTo>
                <a:lnTo>
                  <a:pt x="126746" y="798830"/>
                </a:lnTo>
                <a:lnTo>
                  <a:pt x="181073" y="831850"/>
                </a:lnTo>
                <a:lnTo>
                  <a:pt x="207951" y="849630"/>
                </a:lnTo>
                <a:lnTo>
                  <a:pt x="233548" y="868680"/>
                </a:lnTo>
                <a:lnTo>
                  <a:pt x="240687" y="873760"/>
                </a:lnTo>
                <a:lnTo>
                  <a:pt x="247953" y="880110"/>
                </a:lnTo>
                <a:lnTo>
                  <a:pt x="255110" y="885190"/>
                </a:lnTo>
                <a:lnTo>
                  <a:pt x="261919" y="891540"/>
                </a:lnTo>
                <a:lnTo>
                  <a:pt x="264311" y="892810"/>
                </a:lnTo>
                <a:lnTo>
                  <a:pt x="266247" y="894080"/>
                </a:lnTo>
                <a:lnTo>
                  <a:pt x="286414" y="908050"/>
                </a:lnTo>
                <a:lnTo>
                  <a:pt x="300224" y="916940"/>
                </a:lnTo>
                <a:lnTo>
                  <a:pt x="313728" y="927100"/>
                </a:lnTo>
                <a:lnTo>
                  <a:pt x="340365" y="947420"/>
                </a:lnTo>
                <a:lnTo>
                  <a:pt x="347601" y="952500"/>
                </a:lnTo>
                <a:lnTo>
                  <a:pt x="354782" y="958850"/>
                </a:lnTo>
                <a:lnTo>
                  <a:pt x="361917" y="963930"/>
                </a:lnTo>
                <a:lnTo>
                  <a:pt x="369015" y="970280"/>
                </a:lnTo>
                <a:lnTo>
                  <a:pt x="410548" y="970280"/>
                </a:lnTo>
                <a:lnTo>
                  <a:pt x="415894" y="982980"/>
                </a:lnTo>
                <a:lnTo>
                  <a:pt x="426784" y="1009650"/>
                </a:lnTo>
                <a:lnTo>
                  <a:pt x="439552" y="1041400"/>
                </a:lnTo>
                <a:lnTo>
                  <a:pt x="437966" y="1045210"/>
                </a:lnTo>
                <a:lnTo>
                  <a:pt x="434739" y="1049020"/>
                </a:lnTo>
                <a:lnTo>
                  <a:pt x="442554" y="1066800"/>
                </a:lnTo>
                <a:lnTo>
                  <a:pt x="444602" y="1071880"/>
                </a:lnTo>
                <a:close/>
              </a:path>
              <a:path w="633730" h="1140460">
                <a:moveTo>
                  <a:pt x="229593" y="961390"/>
                </a:moveTo>
                <a:lnTo>
                  <a:pt x="226392" y="958850"/>
                </a:lnTo>
                <a:lnTo>
                  <a:pt x="223080" y="956310"/>
                </a:lnTo>
                <a:lnTo>
                  <a:pt x="193013" y="938530"/>
                </a:lnTo>
                <a:lnTo>
                  <a:pt x="185758" y="934720"/>
                </a:lnTo>
                <a:lnTo>
                  <a:pt x="151846" y="908050"/>
                </a:lnTo>
                <a:lnTo>
                  <a:pt x="138223" y="897890"/>
                </a:lnTo>
                <a:lnTo>
                  <a:pt x="117235" y="881380"/>
                </a:lnTo>
                <a:lnTo>
                  <a:pt x="109787" y="876300"/>
                </a:lnTo>
                <a:lnTo>
                  <a:pt x="102374" y="869950"/>
                </a:lnTo>
                <a:lnTo>
                  <a:pt x="95059" y="863600"/>
                </a:lnTo>
                <a:lnTo>
                  <a:pt x="92519" y="862330"/>
                </a:lnTo>
                <a:lnTo>
                  <a:pt x="90541" y="861060"/>
                </a:lnTo>
                <a:lnTo>
                  <a:pt x="69845" y="847090"/>
                </a:lnTo>
                <a:lnTo>
                  <a:pt x="55551" y="836930"/>
                </a:lnTo>
                <a:lnTo>
                  <a:pt x="41176" y="828040"/>
                </a:lnTo>
                <a:lnTo>
                  <a:pt x="26743" y="817880"/>
                </a:lnTo>
                <a:lnTo>
                  <a:pt x="0" y="801370"/>
                </a:lnTo>
                <a:lnTo>
                  <a:pt x="0" y="768350"/>
                </a:lnTo>
                <a:lnTo>
                  <a:pt x="4686" y="770890"/>
                </a:lnTo>
                <a:lnTo>
                  <a:pt x="19255" y="781050"/>
                </a:lnTo>
                <a:lnTo>
                  <a:pt x="33868" y="789940"/>
                </a:lnTo>
                <a:lnTo>
                  <a:pt x="48529" y="800100"/>
                </a:lnTo>
                <a:lnTo>
                  <a:pt x="75876" y="817880"/>
                </a:lnTo>
                <a:lnTo>
                  <a:pt x="102723" y="836930"/>
                </a:lnTo>
                <a:lnTo>
                  <a:pt x="129004" y="855980"/>
                </a:lnTo>
                <a:lnTo>
                  <a:pt x="153497" y="875379"/>
                </a:lnTo>
                <a:lnTo>
                  <a:pt x="153779" y="876300"/>
                </a:lnTo>
                <a:lnTo>
                  <a:pt x="155008" y="876300"/>
                </a:lnTo>
                <a:lnTo>
                  <a:pt x="179278" y="895350"/>
                </a:lnTo>
                <a:lnTo>
                  <a:pt x="189639" y="904240"/>
                </a:lnTo>
                <a:lnTo>
                  <a:pt x="194930" y="908050"/>
                </a:lnTo>
                <a:lnTo>
                  <a:pt x="200420" y="911860"/>
                </a:lnTo>
                <a:lnTo>
                  <a:pt x="229631" y="928370"/>
                </a:lnTo>
                <a:lnTo>
                  <a:pt x="243887" y="937260"/>
                </a:lnTo>
                <a:lnTo>
                  <a:pt x="257540" y="947420"/>
                </a:lnTo>
                <a:lnTo>
                  <a:pt x="272083" y="960120"/>
                </a:lnTo>
                <a:lnTo>
                  <a:pt x="228668" y="960120"/>
                </a:lnTo>
                <a:lnTo>
                  <a:pt x="229593" y="961390"/>
                </a:lnTo>
                <a:close/>
              </a:path>
              <a:path w="633730" h="1140460">
                <a:moveTo>
                  <a:pt x="155008" y="876300"/>
                </a:moveTo>
                <a:lnTo>
                  <a:pt x="154659" y="876300"/>
                </a:lnTo>
                <a:lnTo>
                  <a:pt x="153497" y="875379"/>
                </a:lnTo>
                <a:lnTo>
                  <a:pt x="153390" y="875030"/>
                </a:lnTo>
                <a:lnTo>
                  <a:pt x="155008" y="876300"/>
                </a:lnTo>
                <a:close/>
              </a:path>
              <a:path w="633730" h="1140460">
                <a:moveTo>
                  <a:pt x="154659" y="876300"/>
                </a:moveTo>
                <a:lnTo>
                  <a:pt x="153779" y="876300"/>
                </a:lnTo>
                <a:lnTo>
                  <a:pt x="153497" y="875379"/>
                </a:lnTo>
                <a:lnTo>
                  <a:pt x="154659" y="876300"/>
                </a:lnTo>
                <a:close/>
              </a:path>
              <a:path w="633730" h="1140460">
                <a:moveTo>
                  <a:pt x="450910" y="1140460"/>
                </a:moveTo>
                <a:lnTo>
                  <a:pt x="442805" y="1136650"/>
                </a:lnTo>
                <a:lnTo>
                  <a:pt x="422474" y="1116330"/>
                </a:lnTo>
                <a:lnTo>
                  <a:pt x="410128" y="1104900"/>
                </a:lnTo>
                <a:lnTo>
                  <a:pt x="397545" y="1092200"/>
                </a:lnTo>
                <a:lnTo>
                  <a:pt x="384550" y="1080770"/>
                </a:lnTo>
                <a:lnTo>
                  <a:pt x="371176" y="1069340"/>
                </a:lnTo>
                <a:lnTo>
                  <a:pt x="357681" y="1059180"/>
                </a:lnTo>
                <a:lnTo>
                  <a:pt x="344047" y="1047750"/>
                </a:lnTo>
                <a:lnTo>
                  <a:pt x="330253" y="1037590"/>
                </a:lnTo>
                <a:lnTo>
                  <a:pt x="322937" y="1031240"/>
                </a:lnTo>
                <a:lnTo>
                  <a:pt x="319267" y="1028700"/>
                </a:lnTo>
                <a:lnTo>
                  <a:pt x="316373" y="1026160"/>
                </a:lnTo>
                <a:lnTo>
                  <a:pt x="314507" y="1024890"/>
                </a:lnTo>
                <a:lnTo>
                  <a:pt x="277945" y="999490"/>
                </a:lnTo>
                <a:lnTo>
                  <a:pt x="272414" y="994410"/>
                </a:lnTo>
                <a:lnTo>
                  <a:pt x="267002" y="990600"/>
                </a:lnTo>
                <a:lnTo>
                  <a:pt x="256312" y="981710"/>
                </a:lnTo>
                <a:lnTo>
                  <a:pt x="231283" y="961390"/>
                </a:lnTo>
                <a:lnTo>
                  <a:pt x="231100" y="961390"/>
                </a:lnTo>
                <a:lnTo>
                  <a:pt x="229226" y="960120"/>
                </a:lnTo>
                <a:lnTo>
                  <a:pt x="272083" y="960120"/>
                </a:lnTo>
                <a:lnTo>
                  <a:pt x="273537" y="961390"/>
                </a:lnTo>
                <a:lnTo>
                  <a:pt x="289456" y="974090"/>
                </a:lnTo>
                <a:lnTo>
                  <a:pt x="290906" y="974090"/>
                </a:lnTo>
                <a:lnTo>
                  <a:pt x="292283" y="975360"/>
                </a:lnTo>
                <a:lnTo>
                  <a:pt x="311168" y="989330"/>
                </a:lnTo>
                <a:lnTo>
                  <a:pt x="325609" y="999490"/>
                </a:lnTo>
                <a:lnTo>
                  <a:pt x="339898" y="1010920"/>
                </a:lnTo>
                <a:lnTo>
                  <a:pt x="354088" y="1021080"/>
                </a:lnTo>
                <a:lnTo>
                  <a:pt x="368231" y="1032510"/>
                </a:lnTo>
                <a:lnTo>
                  <a:pt x="380150" y="1041400"/>
                </a:lnTo>
                <a:lnTo>
                  <a:pt x="391790" y="1051560"/>
                </a:lnTo>
                <a:lnTo>
                  <a:pt x="403192" y="1061720"/>
                </a:lnTo>
                <a:lnTo>
                  <a:pt x="414399" y="1071880"/>
                </a:lnTo>
                <a:lnTo>
                  <a:pt x="444602" y="1071880"/>
                </a:lnTo>
                <a:lnTo>
                  <a:pt x="457916" y="1104900"/>
                </a:lnTo>
                <a:lnTo>
                  <a:pt x="465659" y="1123950"/>
                </a:lnTo>
                <a:lnTo>
                  <a:pt x="465661" y="1132840"/>
                </a:lnTo>
                <a:lnTo>
                  <a:pt x="459637" y="1139190"/>
                </a:lnTo>
                <a:lnTo>
                  <a:pt x="450910" y="1140460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7007" y="7900839"/>
            <a:ext cx="1699159" cy="169478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4635264" y="677375"/>
            <a:ext cx="3653154" cy="706120"/>
          </a:xfrm>
          <a:custGeom>
            <a:avLst/>
            <a:gdLst/>
            <a:ahLst/>
            <a:cxnLst/>
            <a:rect l="l" t="t" r="r" b="b"/>
            <a:pathLst>
              <a:path w="3653155" h="706119">
                <a:moveTo>
                  <a:pt x="2902314" y="449580"/>
                </a:moveTo>
                <a:lnTo>
                  <a:pt x="2762086" y="449580"/>
                </a:lnTo>
                <a:lnTo>
                  <a:pt x="2811894" y="447040"/>
                </a:lnTo>
                <a:lnTo>
                  <a:pt x="2857365" y="435610"/>
                </a:lnTo>
                <a:lnTo>
                  <a:pt x="2899130" y="417830"/>
                </a:lnTo>
                <a:lnTo>
                  <a:pt x="2937817" y="394970"/>
                </a:lnTo>
                <a:lnTo>
                  <a:pt x="2974054" y="365760"/>
                </a:lnTo>
                <a:lnTo>
                  <a:pt x="3008471" y="332740"/>
                </a:lnTo>
                <a:lnTo>
                  <a:pt x="3041697" y="297180"/>
                </a:lnTo>
                <a:lnTo>
                  <a:pt x="3072814" y="260350"/>
                </a:lnTo>
                <a:lnTo>
                  <a:pt x="3102517" y="222250"/>
                </a:lnTo>
                <a:lnTo>
                  <a:pt x="3130941" y="184150"/>
                </a:lnTo>
                <a:lnTo>
                  <a:pt x="3184501" y="104140"/>
                </a:lnTo>
                <a:lnTo>
                  <a:pt x="3234581" y="21590"/>
                </a:lnTo>
                <a:lnTo>
                  <a:pt x="3246941" y="11430"/>
                </a:lnTo>
                <a:lnTo>
                  <a:pt x="3268477" y="2540"/>
                </a:lnTo>
                <a:lnTo>
                  <a:pt x="3289535" y="0"/>
                </a:lnTo>
                <a:lnTo>
                  <a:pt x="3300459" y="7620"/>
                </a:lnTo>
                <a:lnTo>
                  <a:pt x="3305102" y="31750"/>
                </a:lnTo>
                <a:lnTo>
                  <a:pt x="3307762" y="44450"/>
                </a:lnTo>
                <a:lnTo>
                  <a:pt x="3310605" y="55880"/>
                </a:lnTo>
                <a:lnTo>
                  <a:pt x="3328950" y="55880"/>
                </a:lnTo>
                <a:lnTo>
                  <a:pt x="3330048" y="63500"/>
                </a:lnTo>
                <a:lnTo>
                  <a:pt x="3334004" y="92710"/>
                </a:lnTo>
                <a:lnTo>
                  <a:pt x="3334321" y="95250"/>
                </a:lnTo>
                <a:lnTo>
                  <a:pt x="3250044" y="95250"/>
                </a:lnTo>
                <a:lnTo>
                  <a:pt x="3224680" y="135890"/>
                </a:lnTo>
                <a:lnTo>
                  <a:pt x="3197990" y="175260"/>
                </a:lnTo>
                <a:lnTo>
                  <a:pt x="3169880" y="215900"/>
                </a:lnTo>
                <a:lnTo>
                  <a:pt x="3140252" y="255270"/>
                </a:lnTo>
                <a:lnTo>
                  <a:pt x="3109010" y="292100"/>
                </a:lnTo>
                <a:lnTo>
                  <a:pt x="3076058" y="327660"/>
                </a:lnTo>
                <a:lnTo>
                  <a:pt x="3041299" y="360680"/>
                </a:lnTo>
                <a:lnTo>
                  <a:pt x="3004638" y="391160"/>
                </a:lnTo>
                <a:lnTo>
                  <a:pt x="2965977" y="417830"/>
                </a:lnTo>
                <a:lnTo>
                  <a:pt x="2925220" y="439420"/>
                </a:lnTo>
                <a:lnTo>
                  <a:pt x="2902314" y="449580"/>
                </a:lnTo>
                <a:close/>
              </a:path>
              <a:path w="3653155" h="706119">
                <a:moveTo>
                  <a:pt x="764753" y="570230"/>
                </a:moveTo>
                <a:lnTo>
                  <a:pt x="530761" y="570230"/>
                </a:lnTo>
                <a:lnTo>
                  <a:pt x="580186" y="567690"/>
                </a:lnTo>
                <a:lnTo>
                  <a:pt x="628829" y="561340"/>
                </a:lnTo>
                <a:lnTo>
                  <a:pt x="676003" y="553720"/>
                </a:lnTo>
                <a:lnTo>
                  <a:pt x="729699" y="539750"/>
                </a:lnTo>
                <a:lnTo>
                  <a:pt x="780612" y="521970"/>
                </a:lnTo>
                <a:lnTo>
                  <a:pt x="829166" y="499110"/>
                </a:lnTo>
                <a:lnTo>
                  <a:pt x="875784" y="473710"/>
                </a:lnTo>
                <a:lnTo>
                  <a:pt x="920891" y="444500"/>
                </a:lnTo>
                <a:lnTo>
                  <a:pt x="961338" y="411480"/>
                </a:lnTo>
                <a:lnTo>
                  <a:pt x="1000264" y="377190"/>
                </a:lnTo>
                <a:lnTo>
                  <a:pt x="1037708" y="341630"/>
                </a:lnTo>
                <a:lnTo>
                  <a:pt x="1073711" y="304800"/>
                </a:lnTo>
                <a:lnTo>
                  <a:pt x="1108310" y="265430"/>
                </a:lnTo>
                <a:lnTo>
                  <a:pt x="1141546" y="224790"/>
                </a:lnTo>
                <a:lnTo>
                  <a:pt x="1173457" y="184150"/>
                </a:lnTo>
                <a:lnTo>
                  <a:pt x="1204083" y="142240"/>
                </a:lnTo>
                <a:lnTo>
                  <a:pt x="1233463" y="100330"/>
                </a:lnTo>
                <a:lnTo>
                  <a:pt x="1261636" y="57150"/>
                </a:lnTo>
                <a:lnTo>
                  <a:pt x="1274353" y="48260"/>
                </a:lnTo>
                <a:lnTo>
                  <a:pt x="1296642" y="39370"/>
                </a:lnTo>
                <a:lnTo>
                  <a:pt x="1317898" y="35560"/>
                </a:lnTo>
                <a:lnTo>
                  <a:pt x="1327514" y="43180"/>
                </a:lnTo>
                <a:lnTo>
                  <a:pt x="1327617" y="49530"/>
                </a:lnTo>
                <a:lnTo>
                  <a:pt x="1327913" y="60960"/>
                </a:lnTo>
                <a:lnTo>
                  <a:pt x="1388756" y="60960"/>
                </a:lnTo>
                <a:lnTo>
                  <a:pt x="1390066" y="101600"/>
                </a:lnTo>
                <a:lnTo>
                  <a:pt x="1392548" y="140970"/>
                </a:lnTo>
                <a:lnTo>
                  <a:pt x="1263490" y="140970"/>
                </a:lnTo>
                <a:lnTo>
                  <a:pt x="1257538" y="148590"/>
                </a:lnTo>
                <a:lnTo>
                  <a:pt x="1251538" y="157480"/>
                </a:lnTo>
                <a:lnTo>
                  <a:pt x="1239409" y="172720"/>
                </a:lnTo>
                <a:lnTo>
                  <a:pt x="1395372" y="172720"/>
                </a:lnTo>
                <a:lnTo>
                  <a:pt x="1398325" y="201930"/>
                </a:lnTo>
                <a:lnTo>
                  <a:pt x="1398716" y="204470"/>
                </a:lnTo>
                <a:lnTo>
                  <a:pt x="1267598" y="204470"/>
                </a:lnTo>
                <a:lnTo>
                  <a:pt x="1229899" y="242570"/>
                </a:lnTo>
                <a:lnTo>
                  <a:pt x="1190784" y="278130"/>
                </a:lnTo>
                <a:lnTo>
                  <a:pt x="1150510" y="312420"/>
                </a:lnTo>
                <a:lnTo>
                  <a:pt x="1109330" y="346710"/>
                </a:lnTo>
                <a:lnTo>
                  <a:pt x="1067501" y="379730"/>
                </a:lnTo>
                <a:lnTo>
                  <a:pt x="1041058" y="398780"/>
                </a:lnTo>
                <a:lnTo>
                  <a:pt x="1014586" y="419100"/>
                </a:lnTo>
                <a:lnTo>
                  <a:pt x="988003" y="438150"/>
                </a:lnTo>
                <a:lnTo>
                  <a:pt x="961229" y="455930"/>
                </a:lnTo>
                <a:lnTo>
                  <a:pt x="916971" y="487680"/>
                </a:lnTo>
                <a:lnTo>
                  <a:pt x="871093" y="515620"/>
                </a:lnTo>
                <a:lnTo>
                  <a:pt x="823553" y="542290"/>
                </a:lnTo>
                <a:lnTo>
                  <a:pt x="774312" y="566420"/>
                </a:lnTo>
                <a:lnTo>
                  <a:pt x="764753" y="570230"/>
                </a:lnTo>
                <a:close/>
              </a:path>
              <a:path w="3653155" h="706119">
                <a:moveTo>
                  <a:pt x="1388756" y="60960"/>
                </a:moveTo>
                <a:lnTo>
                  <a:pt x="1327913" y="60960"/>
                </a:lnTo>
                <a:lnTo>
                  <a:pt x="1344087" y="53340"/>
                </a:lnTo>
                <a:lnTo>
                  <a:pt x="1364070" y="45720"/>
                </a:lnTo>
                <a:lnTo>
                  <a:pt x="1381113" y="44450"/>
                </a:lnTo>
                <a:lnTo>
                  <a:pt x="1388469" y="52070"/>
                </a:lnTo>
                <a:lnTo>
                  <a:pt x="1388756" y="60960"/>
                </a:lnTo>
                <a:close/>
              </a:path>
              <a:path w="3653155" h="706119">
                <a:moveTo>
                  <a:pt x="3328950" y="55880"/>
                </a:moveTo>
                <a:lnTo>
                  <a:pt x="3310605" y="55880"/>
                </a:lnTo>
                <a:lnTo>
                  <a:pt x="3320805" y="54610"/>
                </a:lnTo>
                <a:lnTo>
                  <a:pt x="3328950" y="55880"/>
                </a:lnTo>
                <a:close/>
              </a:path>
              <a:path w="3653155" h="706119">
                <a:moveTo>
                  <a:pt x="1829333" y="586740"/>
                </a:moveTo>
                <a:lnTo>
                  <a:pt x="1689629" y="586740"/>
                </a:lnTo>
                <a:lnTo>
                  <a:pt x="1735796" y="582930"/>
                </a:lnTo>
                <a:lnTo>
                  <a:pt x="1780135" y="575310"/>
                </a:lnTo>
                <a:lnTo>
                  <a:pt x="1822705" y="562610"/>
                </a:lnTo>
                <a:lnTo>
                  <a:pt x="1863566" y="544830"/>
                </a:lnTo>
                <a:lnTo>
                  <a:pt x="1902780" y="523240"/>
                </a:lnTo>
                <a:lnTo>
                  <a:pt x="1940407" y="499110"/>
                </a:lnTo>
                <a:lnTo>
                  <a:pt x="1976507" y="471170"/>
                </a:lnTo>
                <a:lnTo>
                  <a:pt x="2011141" y="440690"/>
                </a:lnTo>
                <a:lnTo>
                  <a:pt x="2044368" y="408940"/>
                </a:lnTo>
                <a:lnTo>
                  <a:pt x="2076250" y="374650"/>
                </a:lnTo>
                <a:lnTo>
                  <a:pt x="2106847" y="339090"/>
                </a:lnTo>
                <a:lnTo>
                  <a:pt x="2136219" y="302260"/>
                </a:lnTo>
                <a:lnTo>
                  <a:pt x="2164427" y="265430"/>
                </a:lnTo>
                <a:lnTo>
                  <a:pt x="2217592" y="193040"/>
                </a:lnTo>
                <a:lnTo>
                  <a:pt x="2242670" y="157480"/>
                </a:lnTo>
                <a:lnTo>
                  <a:pt x="2250982" y="151130"/>
                </a:lnTo>
                <a:lnTo>
                  <a:pt x="2264602" y="144780"/>
                </a:lnTo>
                <a:lnTo>
                  <a:pt x="2280265" y="139700"/>
                </a:lnTo>
                <a:lnTo>
                  <a:pt x="2294707" y="139700"/>
                </a:lnTo>
                <a:lnTo>
                  <a:pt x="2312406" y="114300"/>
                </a:lnTo>
                <a:lnTo>
                  <a:pt x="2330255" y="88900"/>
                </a:lnTo>
                <a:lnTo>
                  <a:pt x="2342349" y="80010"/>
                </a:lnTo>
                <a:lnTo>
                  <a:pt x="2361880" y="72390"/>
                </a:lnTo>
                <a:lnTo>
                  <a:pt x="2381436" y="71120"/>
                </a:lnTo>
                <a:lnTo>
                  <a:pt x="2393602" y="78740"/>
                </a:lnTo>
                <a:lnTo>
                  <a:pt x="2412690" y="120650"/>
                </a:lnTo>
                <a:lnTo>
                  <a:pt x="2424662" y="146050"/>
                </a:lnTo>
                <a:lnTo>
                  <a:pt x="2349934" y="146050"/>
                </a:lnTo>
                <a:lnTo>
                  <a:pt x="2343527" y="154940"/>
                </a:lnTo>
                <a:lnTo>
                  <a:pt x="2324247" y="184150"/>
                </a:lnTo>
                <a:lnTo>
                  <a:pt x="2346017" y="223520"/>
                </a:lnTo>
                <a:lnTo>
                  <a:pt x="2359972" y="246380"/>
                </a:lnTo>
                <a:lnTo>
                  <a:pt x="2282639" y="246380"/>
                </a:lnTo>
                <a:lnTo>
                  <a:pt x="2254465" y="287020"/>
                </a:lnTo>
                <a:lnTo>
                  <a:pt x="2225553" y="327660"/>
                </a:lnTo>
                <a:lnTo>
                  <a:pt x="2195722" y="367030"/>
                </a:lnTo>
                <a:lnTo>
                  <a:pt x="2182317" y="383540"/>
                </a:lnTo>
                <a:lnTo>
                  <a:pt x="2121992" y="383540"/>
                </a:lnTo>
                <a:lnTo>
                  <a:pt x="2086253" y="420370"/>
                </a:lnTo>
                <a:lnTo>
                  <a:pt x="2049048" y="454660"/>
                </a:lnTo>
                <a:lnTo>
                  <a:pt x="2010273" y="486410"/>
                </a:lnTo>
                <a:lnTo>
                  <a:pt x="1969823" y="515620"/>
                </a:lnTo>
                <a:lnTo>
                  <a:pt x="1927592" y="542290"/>
                </a:lnTo>
                <a:lnTo>
                  <a:pt x="1883475" y="565150"/>
                </a:lnTo>
                <a:lnTo>
                  <a:pt x="1837367" y="584200"/>
                </a:lnTo>
                <a:lnTo>
                  <a:pt x="1829333" y="586740"/>
                </a:lnTo>
                <a:close/>
              </a:path>
              <a:path w="3653155" h="706119">
                <a:moveTo>
                  <a:pt x="2892530" y="521970"/>
                </a:moveTo>
                <a:lnTo>
                  <a:pt x="2782843" y="521970"/>
                </a:lnTo>
                <a:lnTo>
                  <a:pt x="2829093" y="515620"/>
                </a:lnTo>
                <a:lnTo>
                  <a:pt x="2873058" y="502920"/>
                </a:lnTo>
                <a:lnTo>
                  <a:pt x="2914818" y="485140"/>
                </a:lnTo>
                <a:lnTo>
                  <a:pt x="2954452" y="462280"/>
                </a:lnTo>
                <a:lnTo>
                  <a:pt x="2992039" y="435610"/>
                </a:lnTo>
                <a:lnTo>
                  <a:pt x="3027658" y="403860"/>
                </a:lnTo>
                <a:lnTo>
                  <a:pt x="3061388" y="370840"/>
                </a:lnTo>
                <a:lnTo>
                  <a:pt x="3093308" y="334010"/>
                </a:lnTo>
                <a:lnTo>
                  <a:pt x="3123497" y="297180"/>
                </a:lnTo>
                <a:lnTo>
                  <a:pt x="3152034" y="257810"/>
                </a:lnTo>
                <a:lnTo>
                  <a:pt x="3178998" y="217170"/>
                </a:lnTo>
                <a:lnTo>
                  <a:pt x="3204468" y="177800"/>
                </a:lnTo>
                <a:lnTo>
                  <a:pt x="3228524" y="138430"/>
                </a:lnTo>
                <a:lnTo>
                  <a:pt x="3251243" y="99060"/>
                </a:lnTo>
                <a:lnTo>
                  <a:pt x="3250044" y="95250"/>
                </a:lnTo>
                <a:lnTo>
                  <a:pt x="3334321" y="95250"/>
                </a:lnTo>
                <a:lnTo>
                  <a:pt x="3337642" y="121920"/>
                </a:lnTo>
                <a:lnTo>
                  <a:pt x="3341166" y="152400"/>
                </a:lnTo>
                <a:lnTo>
                  <a:pt x="3342756" y="166370"/>
                </a:lnTo>
                <a:lnTo>
                  <a:pt x="3269744" y="166370"/>
                </a:lnTo>
                <a:lnTo>
                  <a:pt x="3244004" y="205740"/>
                </a:lnTo>
                <a:lnTo>
                  <a:pt x="3217175" y="245110"/>
                </a:lnTo>
                <a:lnTo>
                  <a:pt x="3189137" y="283210"/>
                </a:lnTo>
                <a:lnTo>
                  <a:pt x="3159775" y="320040"/>
                </a:lnTo>
                <a:lnTo>
                  <a:pt x="3128970" y="355600"/>
                </a:lnTo>
                <a:lnTo>
                  <a:pt x="3096605" y="388620"/>
                </a:lnTo>
                <a:lnTo>
                  <a:pt x="3062562" y="419100"/>
                </a:lnTo>
                <a:lnTo>
                  <a:pt x="3026724" y="448310"/>
                </a:lnTo>
                <a:lnTo>
                  <a:pt x="2988973" y="473710"/>
                </a:lnTo>
                <a:lnTo>
                  <a:pt x="2949192" y="496570"/>
                </a:lnTo>
                <a:lnTo>
                  <a:pt x="2907262" y="516890"/>
                </a:lnTo>
                <a:lnTo>
                  <a:pt x="2892530" y="521970"/>
                </a:lnTo>
                <a:close/>
              </a:path>
              <a:path w="3653155" h="706119">
                <a:moveTo>
                  <a:pt x="1395372" y="172720"/>
                </a:moveTo>
                <a:lnTo>
                  <a:pt x="1239409" y="172720"/>
                </a:lnTo>
                <a:lnTo>
                  <a:pt x="1245583" y="166370"/>
                </a:lnTo>
                <a:lnTo>
                  <a:pt x="1251697" y="158750"/>
                </a:lnTo>
                <a:lnTo>
                  <a:pt x="1257743" y="152400"/>
                </a:lnTo>
                <a:lnTo>
                  <a:pt x="1263716" y="144780"/>
                </a:lnTo>
                <a:lnTo>
                  <a:pt x="1263490" y="140970"/>
                </a:lnTo>
                <a:lnTo>
                  <a:pt x="1392548" y="140970"/>
                </a:lnTo>
                <a:lnTo>
                  <a:pt x="1393189" y="151130"/>
                </a:lnTo>
                <a:lnTo>
                  <a:pt x="1395372" y="172720"/>
                </a:lnTo>
                <a:close/>
              </a:path>
              <a:path w="3653155" h="706119">
                <a:moveTo>
                  <a:pt x="2736542" y="480060"/>
                </a:moveTo>
                <a:lnTo>
                  <a:pt x="2684554" y="476250"/>
                </a:lnTo>
                <a:lnTo>
                  <a:pt x="2634191" y="467360"/>
                </a:lnTo>
                <a:lnTo>
                  <a:pt x="2586198" y="449580"/>
                </a:lnTo>
                <a:lnTo>
                  <a:pt x="2541319" y="424180"/>
                </a:lnTo>
                <a:lnTo>
                  <a:pt x="2500297" y="391160"/>
                </a:lnTo>
                <a:lnTo>
                  <a:pt x="2468081" y="355600"/>
                </a:lnTo>
                <a:lnTo>
                  <a:pt x="2439601" y="316230"/>
                </a:lnTo>
                <a:lnTo>
                  <a:pt x="2414201" y="275590"/>
                </a:lnTo>
                <a:lnTo>
                  <a:pt x="2391227" y="233680"/>
                </a:lnTo>
                <a:lnTo>
                  <a:pt x="2370023" y="189230"/>
                </a:lnTo>
                <a:lnTo>
                  <a:pt x="2349934" y="146050"/>
                </a:lnTo>
                <a:lnTo>
                  <a:pt x="2424662" y="146050"/>
                </a:lnTo>
                <a:lnTo>
                  <a:pt x="2432444" y="162560"/>
                </a:lnTo>
                <a:lnTo>
                  <a:pt x="2453297" y="204470"/>
                </a:lnTo>
                <a:lnTo>
                  <a:pt x="2475683" y="246380"/>
                </a:lnTo>
                <a:lnTo>
                  <a:pt x="2500038" y="287020"/>
                </a:lnTo>
                <a:lnTo>
                  <a:pt x="2526795" y="323850"/>
                </a:lnTo>
                <a:lnTo>
                  <a:pt x="2556387" y="358140"/>
                </a:lnTo>
                <a:lnTo>
                  <a:pt x="2589250" y="387350"/>
                </a:lnTo>
                <a:lnTo>
                  <a:pt x="2625817" y="412750"/>
                </a:lnTo>
                <a:lnTo>
                  <a:pt x="2666523" y="431800"/>
                </a:lnTo>
                <a:lnTo>
                  <a:pt x="2711801" y="444500"/>
                </a:lnTo>
                <a:lnTo>
                  <a:pt x="2762086" y="449580"/>
                </a:lnTo>
                <a:lnTo>
                  <a:pt x="2902314" y="449580"/>
                </a:lnTo>
                <a:lnTo>
                  <a:pt x="2882272" y="458470"/>
                </a:lnTo>
                <a:lnTo>
                  <a:pt x="2837034" y="471170"/>
                </a:lnTo>
                <a:lnTo>
                  <a:pt x="2789412" y="478790"/>
                </a:lnTo>
                <a:lnTo>
                  <a:pt x="2736542" y="480060"/>
                </a:lnTo>
                <a:close/>
              </a:path>
              <a:path w="3653155" h="706119">
                <a:moveTo>
                  <a:pt x="3652733" y="706120"/>
                </a:moveTo>
                <a:lnTo>
                  <a:pt x="3600125" y="701040"/>
                </a:lnTo>
                <a:lnTo>
                  <a:pt x="3546091" y="689610"/>
                </a:lnTo>
                <a:lnTo>
                  <a:pt x="3495301" y="670560"/>
                </a:lnTo>
                <a:lnTo>
                  <a:pt x="3451115" y="642620"/>
                </a:lnTo>
                <a:lnTo>
                  <a:pt x="3414101" y="605790"/>
                </a:lnTo>
                <a:lnTo>
                  <a:pt x="3383522" y="565150"/>
                </a:lnTo>
                <a:lnTo>
                  <a:pt x="3358644" y="519430"/>
                </a:lnTo>
                <a:lnTo>
                  <a:pt x="3338733" y="471170"/>
                </a:lnTo>
                <a:lnTo>
                  <a:pt x="3325297" y="429260"/>
                </a:lnTo>
                <a:lnTo>
                  <a:pt x="3314630" y="387350"/>
                </a:lnTo>
                <a:lnTo>
                  <a:pt x="3302912" y="342900"/>
                </a:lnTo>
                <a:lnTo>
                  <a:pt x="3293612" y="297180"/>
                </a:lnTo>
                <a:lnTo>
                  <a:pt x="3286123" y="251460"/>
                </a:lnTo>
                <a:lnTo>
                  <a:pt x="3279840" y="205740"/>
                </a:lnTo>
                <a:lnTo>
                  <a:pt x="3277461" y="195580"/>
                </a:lnTo>
                <a:lnTo>
                  <a:pt x="3274972" y="185420"/>
                </a:lnTo>
                <a:lnTo>
                  <a:pt x="3272392" y="176530"/>
                </a:lnTo>
                <a:lnTo>
                  <a:pt x="3269744" y="166370"/>
                </a:lnTo>
                <a:lnTo>
                  <a:pt x="3342756" y="166370"/>
                </a:lnTo>
                <a:lnTo>
                  <a:pt x="3344780" y="184150"/>
                </a:lnTo>
                <a:lnTo>
                  <a:pt x="3345270" y="185420"/>
                </a:lnTo>
                <a:lnTo>
                  <a:pt x="3345800" y="187960"/>
                </a:lnTo>
                <a:lnTo>
                  <a:pt x="3346279" y="190500"/>
                </a:lnTo>
                <a:lnTo>
                  <a:pt x="3355431" y="234950"/>
                </a:lnTo>
                <a:lnTo>
                  <a:pt x="3370629" y="323850"/>
                </a:lnTo>
                <a:lnTo>
                  <a:pt x="3379809" y="369570"/>
                </a:lnTo>
                <a:lnTo>
                  <a:pt x="3398575" y="419100"/>
                </a:lnTo>
                <a:lnTo>
                  <a:pt x="3423209" y="467360"/>
                </a:lnTo>
                <a:lnTo>
                  <a:pt x="3454843" y="509270"/>
                </a:lnTo>
                <a:lnTo>
                  <a:pt x="3494608" y="546100"/>
                </a:lnTo>
                <a:lnTo>
                  <a:pt x="3540143" y="576580"/>
                </a:lnTo>
                <a:lnTo>
                  <a:pt x="3589192" y="598170"/>
                </a:lnTo>
                <a:lnTo>
                  <a:pt x="3640829" y="614680"/>
                </a:lnTo>
                <a:lnTo>
                  <a:pt x="3508243" y="614680"/>
                </a:lnTo>
                <a:lnTo>
                  <a:pt x="3510712" y="617220"/>
                </a:lnTo>
                <a:lnTo>
                  <a:pt x="3513115" y="618490"/>
                </a:lnTo>
                <a:lnTo>
                  <a:pt x="3515679" y="621030"/>
                </a:lnTo>
                <a:lnTo>
                  <a:pt x="3551106" y="642620"/>
                </a:lnTo>
                <a:lnTo>
                  <a:pt x="3589298" y="657860"/>
                </a:lnTo>
                <a:lnTo>
                  <a:pt x="3629407" y="668020"/>
                </a:lnTo>
                <a:lnTo>
                  <a:pt x="3652733" y="670560"/>
                </a:lnTo>
                <a:lnTo>
                  <a:pt x="3652733" y="706120"/>
                </a:lnTo>
                <a:close/>
              </a:path>
              <a:path w="3653155" h="706119">
                <a:moveTo>
                  <a:pt x="1710183" y="654050"/>
                </a:moveTo>
                <a:lnTo>
                  <a:pt x="1663880" y="648970"/>
                </a:lnTo>
                <a:lnTo>
                  <a:pt x="1619258" y="638810"/>
                </a:lnTo>
                <a:lnTo>
                  <a:pt x="1576643" y="622300"/>
                </a:lnTo>
                <a:lnTo>
                  <a:pt x="1536363" y="600710"/>
                </a:lnTo>
                <a:lnTo>
                  <a:pt x="1491821" y="585470"/>
                </a:lnTo>
                <a:lnTo>
                  <a:pt x="1449986" y="563880"/>
                </a:lnTo>
                <a:lnTo>
                  <a:pt x="1411464" y="537210"/>
                </a:lnTo>
                <a:lnTo>
                  <a:pt x="1376859" y="504190"/>
                </a:lnTo>
                <a:lnTo>
                  <a:pt x="1346776" y="466090"/>
                </a:lnTo>
                <a:lnTo>
                  <a:pt x="1319590" y="417830"/>
                </a:lnTo>
                <a:lnTo>
                  <a:pt x="1299051" y="367030"/>
                </a:lnTo>
                <a:lnTo>
                  <a:pt x="1284188" y="313690"/>
                </a:lnTo>
                <a:lnTo>
                  <a:pt x="1274027" y="260350"/>
                </a:lnTo>
                <a:lnTo>
                  <a:pt x="1267598" y="204470"/>
                </a:lnTo>
                <a:lnTo>
                  <a:pt x="1398716" y="204470"/>
                </a:lnTo>
                <a:lnTo>
                  <a:pt x="1405958" y="251460"/>
                </a:lnTo>
                <a:lnTo>
                  <a:pt x="1416573" y="299720"/>
                </a:lnTo>
                <a:lnTo>
                  <a:pt x="1430655" y="347980"/>
                </a:lnTo>
                <a:lnTo>
                  <a:pt x="1448689" y="394970"/>
                </a:lnTo>
                <a:lnTo>
                  <a:pt x="1471160" y="439420"/>
                </a:lnTo>
                <a:lnTo>
                  <a:pt x="1496635" y="480060"/>
                </a:lnTo>
                <a:lnTo>
                  <a:pt x="1526174" y="515620"/>
                </a:lnTo>
                <a:lnTo>
                  <a:pt x="1559405" y="548640"/>
                </a:lnTo>
                <a:lnTo>
                  <a:pt x="1595959" y="575310"/>
                </a:lnTo>
                <a:lnTo>
                  <a:pt x="1629713" y="581660"/>
                </a:lnTo>
                <a:lnTo>
                  <a:pt x="1641571" y="584200"/>
                </a:lnTo>
                <a:lnTo>
                  <a:pt x="1689629" y="586740"/>
                </a:lnTo>
                <a:lnTo>
                  <a:pt x="1829333" y="586740"/>
                </a:lnTo>
                <a:lnTo>
                  <a:pt x="1789163" y="599440"/>
                </a:lnTo>
                <a:lnTo>
                  <a:pt x="1738757" y="609600"/>
                </a:lnTo>
                <a:lnTo>
                  <a:pt x="1686045" y="615950"/>
                </a:lnTo>
                <a:lnTo>
                  <a:pt x="1719930" y="622300"/>
                </a:lnTo>
                <a:lnTo>
                  <a:pt x="1754894" y="623570"/>
                </a:lnTo>
                <a:lnTo>
                  <a:pt x="1878803" y="623570"/>
                </a:lnTo>
                <a:lnTo>
                  <a:pt x="1855628" y="632460"/>
                </a:lnTo>
                <a:lnTo>
                  <a:pt x="1806526" y="645160"/>
                </a:lnTo>
                <a:lnTo>
                  <a:pt x="1757840" y="652780"/>
                </a:lnTo>
                <a:lnTo>
                  <a:pt x="1710183" y="654050"/>
                </a:lnTo>
                <a:close/>
              </a:path>
              <a:path w="3653155" h="706119">
                <a:moveTo>
                  <a:pt x="147517" y="387350"/>
                </a:moveTo>
                <a:lnTo>
                  <a:pt x="66332" y="387350"/>
                </a:lnTo>
                <a:lnTo>
                  <a:pt x="46862" y="359410"/>
                </a:lnTo>
                <a:lnTo>
                  <a:pt x="29221" y="330200"/>
                </a:lnTo>
                <a:lnTo>
                  <a:pt x="13553" y="299720"/>
                </a:lnTo>
                <a:lnTo>
                  <a:pt x="0" y="269240"/>
                </a:lnTo>
                <a:lnTo>
                  <a:pt x="6653" y="256540"/>
                </a:lnTo>
                <a:lnTo>
                  <a:pt x="27965" y="247650"/>
                </a:lnTo>
                <a:lnTo>
                  <a:pt x="51836" y="243840"/>
                </a:lnTo>
                <a:lnTo>
                  <a:pt x="66165" y="251460"/>
                </a:lnTo>
                <a:lnTo>
                  <a:pt x="87351" y="297180"/>
                </a:lnTo>
                <a:lnTo>
                  <a:pt x="113169" y="341630"/>
                </a:lnTo>
                <a:lnTo>
                  <a:pt x="143166" y="382270"/>
                </a:lnTo>
                <a:lnTo>
                  <a:pt x="147517" y="387350"/>
                </a:lnTo>
                <a:close/>
              </a:path>
              <a:path w="3653155" h="706119">
                <a:moveTo>
                  <a:pt x="2718059" y="553720"/>
                </a:moveTo>
                <a:lnTo>
                  <a:pt x="2670651" y="549910"/>
                </a:lnTo>
                <a:lnTo>
                  <a:pt x="2625204" y="541020"/>
                </a:lnTo>
                <a:lnTo>
                  <a:pt x="2581736" y="527050"/>
                </a:lnTo>
                <a:lnTo>
                  <a:pt x="2540266" y="508000"/>
                </a:lnTo>
                <a:lnTo>
                  <a:pt x="2500812" y="485140"/>
                </a:lnTo>
                <a:lnTo>
                  <a:pt x="2463393" y="458470"/>
                </a:lnTo>
                <a:lnTo>
                  <a:pt x="2428026" y="429260"/>
                </a:lnTo>
                <a:lnTo>
                  <a:pt x="2394732" y="396240"/>
                </a:lnTo>
                <a:lnTo>
                  <a:pt x="2363527" y="361950"/>
                </a:lnTo>
                <a:lnTo>
                  <a:pt x="2334431" y="325120"/>
                </a:lnTo>
                <a:lnTo>
                  <a:pt x="2307462" y="285750"/>
                </a:lnTo>
                <a:lnTo>
                  <a:pt x="2282639" y="246380"/>
                </a:lnTo>
                <a:lnTo>
                  <a:pt x="2359972" y="246380"/>
                </a:lnTo>
                <a:lnTo>
                  <a:pt x="2370050" y="262890"/>
                </a:lnTo>
                <a:lnTo>
                  <a:pt x="2396344" y="302260"/>
                </a:lnTo>
                <a:lnTo>
                  <a:pt x="2424895" y="339090"/>
                </a:lnTo>
                <a:lnTo>
                  <a:pt x="2455701" y="374650"/>
                </a:lnTo>
                <a:lnTo>
                  <a:pt x="2488758" y="407670"/>
                </a:lnTo>
                <a:lnTo>
                  <a:pt x="2524065" y="438150"/>
                </a:lnTo>
                <a:lnTo>
                  <a:pt x="2561617" y="463550"/>
                </a:lnTo>
                <a:lnTo>
                  <a:pt x="2601413" y="486410"/>
                </a:lnTo>
                <a:lnTo>
                  <a:pt x="2643449" y="502920"/>
                </a:lnTo>
                <a:lnTo>
                  <a:pt x="2687723" y="515620"/>
                </a:lnTo>
                <a:lnTo>
                  <a:pt x="2734231" y="521970"/>
                </a:lnTo>
                <a:lnTo>
                  <a:pt x="2892530" y="521970"/>
                </a:lnTo>
                <a:lnTo>
                  <a:pt x="2863067" y="532130"/>
                </a:lnTo>
                <a:lnTo>
                  <a:pt x="2816488" y="543560"/>
                </a:lnTo>
                <a:lnTo>
                  <a:pt x="2767409" y="551180"/>
                </a:lnTo>
                <a:lnTo>
                  <a:pt x="2718059" y="553720"/>
                </a:lnTo>
                <a:close/>
              </a:path>
              <a:path w="3653155" h="706119">
                <a:moveTo>
                  <a:pt x="1878803" y="623570"/>
                </a:moveTo>
                <a:lnTo>
                  <a:pt x="1754894" y="623570"/>
                </a:lnTo>
                <a:lnTo>
                  <a:pt x="1790780" y="621030"/>
                </a:lnTo>
                <a:lnTo>
                  <a:pt x="1827428" y="613410"/>
                </a:lnTo>
                <a:lnTo>
                  <a:pt x="1873265" y="598170"/>
                </a:lnTo>
                <a:lnTo>
                  <a:pt x="1915911" y="576580"/>
                </a:lnTo>
                <a:lnTo>
                  <a:pt x="1955674" y="551180"/>
                </a:lnTo>
                <a:lnTo>
                  <a:pt x="1992862" y="523240"/>
                </a:lnTo>
                <a:lnTo>
                  <a:pt x="2027780" y="491490"/>
                </a:lnTo>
                <a:lnTo>
                  <a:pt x="2060736" y="457200"/>
                </a:lnTo>
                <a:lnTo>
                  <a:pt x="2092038" y="420370"/>
                </a:lnTo>
                <a:lnTo>
                  <a:pt x="2121992" y="383540"/>
                </a:lnTo>
                <a:lnTo>
                  <a:pt x="2182317" y="383540"/>
                </a:lnTo>
                <a:lnTo>
                  <a:pt x="2132567" y="443230"/>
                </a:lnTo>
                <a:lnTo>
                  <a:pt x="2098877" y="477520"/>
                </a:lnTo>
                <a:lnTo>
                  <a:pt x="2063535" y="510540"/>
                </a:lnTo>
                <a:lnTo>
                  <a:pt x="2026357" y="542290"/>
                </a:lnTo>
                <a:lnTo>
                  <a:pt x="1987160" y="568960"/>
                </a:lnTo>
                <a:lnTo>
                  <a:pt x="1945762" y="594360"/>
                </a:lnTo>
                <a:lnTo>
                  <a:pt x="1901979" y="614680"/>
                </a:lnTo>
                <a:lnTo>
                  <a:pt x="1878803" y="623570"/>
                </a:lnTo>
                <a:close/>
              </a:path>
              <a:path w="3653155" h="706119">
                <a:moveTo>
                  <a:pt x="451488" y="641350"/>
                </a:moveTo>
                <a:lnTo>
                  <a:pt x="405319" y="641350"/>
                </a:lnTo>
                <a:lnTo>
                  <a:pt x="359351" y="638810"/>
                </a:lnTo>
                <a:lnTo>
                  <a:pt x="314006" y="632460"/>
                </a:lnTo>
                <a:lnTo>
                  <a:pt x="269707" y="623570"/>
                </a:lnTo>
                <a:lnTo>
                  <a:pt x="226877" y="610870"/>
                </a:lnTo>
                <a:lnTo>
                  <a:pt x="185938" y="594360"/>
                </a:lnTo>
                <a:lnTo>
                  <a:pt x="147311" y="574040"/>
                </a:lnTo>
                <a:lnTo>
                  <a:pt x="111421" y="549910"/>
                </a:lnTo>
                <a:lnTo>
                  <a:pt x="78688" y="521970"/>
                </a:lnTo>
                <a:lnTo>
                  <a:pt x="49536" y="488950"/>
                </a:lnTo>
                <a:lnTo>
                  <a:pt x="24386" y="450850"/>
                </a:lnTo>
                <a:lnTo>
                  <a:pt x="3662" y="408940"/>
                </a:lnTo>
                <a:lnTo>
                  <a:pt x="8856" y="398780"/>
                </a:lnTo>
                <a:lnTo>
                  <a:pt x="27071" y="388620"/>
                </a:lnTo>
                <a:lnTo>
                  <a:pt x="49249" y="384810"/>
                </a:lnTo>
                <a:lnTo>
                  <a:pt x="66332" y="387350"/>
                </a:lnTo>
                <a:lnTo>
                  <a:pt x="147517" y="387350"/>
                </a:lnTo>
                <a:lnTo>
                  <a:pt x="152956" y="393700"/>
                </a:lnTo>
                <a:lnTo>
                  <a:pt x="70756" y="393700"/>
                </a:lnTo>
                <a:lnTo>
                  <a:pt x="92847" y="436880"/>
                </a:lnTo>
                <a:lnTo>
                  <a:pt x="119963" y="474980"/>
                </a:lnTo>
                <a:lnTo>
                  <a:pt x="151562" y="508000"/>
                </a:lnTo>
                <a:lnTo>
                  <a:pt x="187100" y="535940"/>
                </a:lnTo>
                <a:lnTo>
                  <a:pt x="226034" y="558800"/>
                </a:lnTo>
                <a:lnTo>
                  <a:pt x="267822" y="577850"/>
                </a:lnTo>
                <a:lnTo>
                  <a:pt x="311920" y="591820"/>
                </a:lnTo>
                <a:lnTo>
                  <a:pt x="357787" y="601980"/>
                </a:lnTo>
                <a:lnTo>
                  <a:pt x="404877" y="608330"/>
                </a:lnTo>
                <a:lnTo>
                  <a:pt x="452650" y="610870"/>
                </a:lnTo>
                <a:lnTo>
                  <a:pt x="650149" y="610870"/>
                </a:lnTo>
                <a:lnTo>
                  <a:pt x="629730" y="615950"/>
                </a:lnTo>
                <a:lnTo>
                  <a:pt x="586980" y="626110"/>
                </a:lnTo>
                <a:lnTo>
                  <a:pt x="542741" y="633730"/>
                </a:lnTo>
                <a:lnTo>
                  <a:pt x="497436" y="638810"/>
                </a:lnTo>
                <a:lnTo>
                  <a:pt x="451488" y="641350"/>
                </a:lnTo>
                <a:close/>
              </a:path>
              <a:path w="3653155" h="706119">
                <a:moveTo>
                  <a:pt x="496807" y="601980"/>
                </a:moveTo>
                <a:lnTo>
                  <a:pt x="448238" y="600710"/>
                </a:lnTo>
                <a:lnTo>
                  <a:pt x="400270" y="596900"/>
                </a:lnTo>
                <a:lnTo>
                  <a:pt x="353546" y="589280"/>
                </a:lnTo>
                <a:lnTo>
                  <a:pt x="308705" y="576580"/>
                </a:lnTo>
                <a:lnTo>
                  <a:pt x="266391" y="560070"/>
                </a:lnTo>
                <a:lnTo>
                  <a:pt x="222013" y="534670"/>
                </a:lnTo>
                <a:lnTo>
                  <a:pt x="179854" y="504190"/>
                </a:lnTo>
                <a:lnTo>
                  <a:pt x="140320" y="471170"/>
                </a:lnTo>
                <a:lnTo>
                  <a:pt x="103818" y="434340"/>
                </a:lnTo>
                <a:lnTo>
                  <a:pt x="70756" y="393700"/>
                </a:lnTo>
                <a:lnTo>
                  <a:pt x="152956" y="393700"/>
                </a:lnTo>
                <a:lnTo>
                  <a:pt x="176888" y="421640"/>
                </a:lnTo>
                <a:lnTo>
                  <a:pt x="213884" y="457200"/>
                </a:lnTo>
                <a:lnTo>
                  <a:pt x="253699" y="490220"/>
                </a:lnTo>
                <a:lnTo>
                  <a:pt x="295881" y="518160"/>
                </a:lnTo>
                <a:lnTo>
                  <a:pt x="338939" y="539750"/>
                </a:lnTo>
                <a:lnTo>
                  <a:pt x="384642" y="554990"/>
                </a:lnTo>
                <a:lnTo>
                  <a:pt x="432303" y="565150"/>
                </a:lnTo>
                <a:lnTo>
                  <a:pt x="481238" y="568960"/>
                </a:lnTo>
                <a:lnTo>
                  <a:pt x="530761" y="570230"/>
                </a:lnTo>
                <a:lnTo>
                  <a:pt x="764753" y="570230"/>
                </a:lnTo>
                <a:lnTo>
                  <a:pt x="723330" y="586740"/>
                </a:lnTo>
                <a:lnTo>
                  <a:pt x="639699" y="586740"/>
                </a:lnTo>
                <a:lnTo>
                  <a:pt x="593179" y="594360"/>
                </a:lnTo>
                <a:lnTo>
                  <a:pt x="545334" y="599440"/>
                </a:lnTo>
                <a:lnTo>
                  <a:pt x="496807" y="601980"/>
                </a:lnTo>
                <a:close/>
              </a:path>
              <a:path w="3653155" h="706119">
                <a:moveTo>
                  <a:pt x="650149" y="610870"/>
                </a:moveTo>
                <a:lnTo>
                  <a:pt x="452650" y="610870"/>
                </a:lnTo>
                <a:lnTo>
                  <a:pt x="500561" y="609600"/>
                </a:lnTo>
                <a:lnTo>
                  <a:pt x="548069" y="604520"/>
                </a:lnTo>
                <a:lnTo>
                  <a:pt x="594629" y="596900"/>
                </a:lnTo>
                <a:lnTo>
                  <a:pt x="639699" y="586740"/>
                </a:lnTo>
                <a:lnTo>
                  <a:pt x="723330" y="586740"/>
                </a:lnTo>
                <a:lnTo>
                  <a:pt x="670569" y="605790"/>
                </a:lnTo>
                <a:lnTo>
                  <a:pt x="650149" y="610870"/>
                </a:lnTo>
                <a:close/>
              </a:path>
              <a:path w="3653155" h="706119">
                <a:moveTo>
                  <a:pt x="3652733" y="654050"/>
                </a:moveTo>
                <a:lnTo>
                  <a:pt x="3630038" y="651510"/>
                </a:lnTo>
                <a:lnTo>
                  <a:pt x="3577372" y="640080"/>
                </a:lnTo>
                <a:lnTo>
                  <a:pt x="3526098" y="622300"/>
                </a:lnTo>
                <a:lnTo>
                  <a:pt x="3508243" y="614680"/>
                </a:lnTo>
                <a:lnTo>
                  <a:pt x="3640829" y="614680"/>
                </a:lnTo>
                <a:lnTo>
                  <a:pt x="3652733" y="617220"/>
                </a:lnTo>
                <a:lnTo>
                  <a:pt x="3652733" y="654050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443216"/>
            <a:ext cx="6987963" cy="284378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6937" y="2748374"/>
            <a:ext cx="13373114" cy="383033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520446" y="3788466"/>
            <a:ext cx="4556125" cy="1810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3200" spc="90">
                <a:latin typeface="Calibri"/>
                <a:cs typeface="Calibri"/>
              </a:rPr>
              <a:t>Erigi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70">
                <a:latin typeface="Calibri"/>
                <a:cs typeface="Calibri"/>
              </a:rPr>
              <a:t>Vaishnavi-</a:t>
            </a:r>
            <a:r>
              <a:rPr dirty="0" sz="3200" spc="110">
                <a:latin typeface="Calibri"/>
                <a:cs typeface="Calibri"/>
              </a:rPr>
              <a:t>-</a:t>
            </a:r>
            <a:r>
              <a:rPr dirty="0" sz="3200" spc="45">
                <a:latin typeface="Calibri"/>
                <a:cs typeface="Calibri"/>
              </a:rPr>
              <a:t>20bcs044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65"/>
              </a:spcBef>
            </a:pPr>
            <a:endParaRPr sz="32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  <a:tabLst>
                <a:tab pos="1193165" algn="l"/>
              </a:tabLst>
            </a:pPr>
            <a:r>
              <a:rPr dirty="0" sz="3200" spc="105">
                <a:latin typeface="Calibri"/>
                <a:cs typeface="Calibri"/>
              </a:rPr>
              <a:t>Golla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5">
                <a:latin typeface="Calibri"/>
                <a:cs typeface="Calibri"/>
              </a:rPr>
              <a:t>Anjaiah-</a:t>
            </a:r>
            <a:r>
              <a:rPr dirty="0" sz="3200" spc="110">
                <a:latin typeface="Calibri"/>
                <a:cs typeface="Calibri"/>
              </a:rPr>
              <a:t>-</a:t>
            </a:r>
            <a:r>
              <a:rPr dirty="0" sz="3200" spc="-10">
                <a:latin typeface="Calibri"/>
                <a:cs typeface="Calibri"/>
              </a:rPr>
              <a:t>20bcs048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05244" y="966155"/>
            <a:ext cx="5477510" cy="1016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110"/>
              <a:t>Team</a:t>
            </a:r>
            <a:r>
              <a:rPr dirty="0" sz="6500" spc="-235"/>
              <a:t> </a:t>
            </a:r>
            <a:r>
              <a:rPr dirty="0" sz="6500" spc="-155"/>
              <a:t>Memebers</a:t>
            </a:r>
            <a:endParaRPr sz="6500"/>
          </a:p>
        </p:txBody>
      </p:sp>
      <p:sp>
        <p:nvSpPr>
          <p:cNvPr id="11" name="object 11" descr=""/>
          <p:cNvSpPr txBox="1"/>
          <p:nvPr/>
        </p:nvSpPr>
        <p:spPr>
          <a:xfrm>
            <a:off x="2936202" y="3788466"/>
            <a:ext cx="5374005" cy="1810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905" algn="l"/>
                <a:tab pos="2390140" algn="l"/>
              </a:tabLst>
            </a:pPr>
            <a:r>
              <a:rPr dirty="0" sz="3200" spc="140">
                <a:latin typeface="Calibri"/>
                <a:cs typeface="Calibri"/>
              </a:rPr>
              <a:t>Allu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10">
                <a:latin typeface="Calibri"/>
                <a:cs typeface="Calibri"/>
              </a:rPr>
              <a:t>Hanuma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55">
                <a:latin typeface="Calibri"/>
                <a:cs typeface="Calibri"/>
              </a:rPr>
              <a:t>Reddy-</a:t>
            </a:r>
            <a:r>
              <a:rPr dirty="0" sz="3200" spc="110">
                <a:latin typeface="Calibri"/>
                <a:cs typeface="Calibri"/>
              </a:rPr>
              <a:t>-</a:t>
            </a:r>
            <a:r>
              <a:rPr dirty="0" sz="3200" spc="-10">
                <a:latin typeface="Calibri"/>
                <a:cs typeface="Calibri"/>
              </a:rPr>
              <a:t>20bcs008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65"/>
              </a:spcBef>
            </a:pPr>
            <a:endParaRPr sz="3200">
              <a:latin typeface="Calibri"/>
              <a:cs typeface="Calibri"/>
            </a:endParaRPr>
          </a:p>
          <a:p>
            <a:pPr marL="73660">
              <a:lnSpc>
                <a:spcPct val="100000"/>
              </a:lnSpc>
              <a:tabLst>
                <a:tab pos="1271905" algn="l"/>
              </a:tabLst>
            </a:pPr>
            <a:r>
              <a:rPr dirty="0" sz="3200" spc="100">
                <a:latin typeface="Calibri"/>
                <a:cs typeface="Calibri"/>
              </a:rPr>
              <a:t>Kotha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70">
                <a:latin typeface="Calibri"/>
                <a:cs typeface="Calibri"/>
              </a:rPr>
              <a:t>Balaji-</a:t>
            </a:r>
            <a:r>
              <a:rPr dirty="0" sz="3200" spc="110">
                <a:latin typeface="Calibri"/>
                <a:cs typeface="Calibri"/>
              </a:rPr>
              <a:t>-</a:t>
            </a:r>
            <a:r>
              <a:rPr dirty="0" sz="3200" spc="65">
                <a:latin typeface="Calibri"/>
                <a:cs typeface="Calibri"/>
              </a:rPr>
              <a:t>20bcs073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1590321" y="1727351"/>
            <a:ext cx="1988820" cy="1631314"/>
          </a:xfrm>
          <a:custGeom>
            <a:avLst/>
            <a:gdLst/>
            <a:ahLst/>
            <a:cxnLst/>
            <a:rect l="l" t="t" r="r" b="b"/>
            <a:pathLst>
              <a:path w="1988819" h="1631314">
                <a:moveTo>
                  <a:pt x="704942" y="722202"/>
                </a:moveTo>
                <a:lnTo>
                  <a:pt x="629796" y="688119"/>
                </a:lnTo>
                <a:lnTo>
                  <a:pt x="772880" y="570567"/>
                </a:lnTo>
                <a:lnTo>
                  <a:pt x="832493" y="521494"/>
                </a:lnTo>
                <a:lnTo>
                  <a:pt x="1020862" y="366307"/>
                </a:lnTo>
                <a:lnTo>
                  <a:pt x="1264737" y="165189"/>
                </a:lnTo>
                <a:lnTo>
                  <a:pt x="1274002" y="159594"/>
                </a:lnTo>
                <a:lnTo>
                  <a:pt x="1284256" y="156935"/>
                </a:lnTo>
                <a:lnTo>
                  <a:pt x="1294827" y="157288"/>
                </a:lnTo>
                <a:lnTo>
                  <a:pt x="1305040" y="160728"/>
                </a:lnTo>
                <a:lnTo>
                  <a:pt x="1313833" y="166992"/>
                </a:lnTo>
                <a:lnTo>
                  <a:pt x="1320327" y="175356"/>
                </a:lnTo>
                <a:lnTo>
                  <a:pt x="1324191" y="185229"/>
                </a:lnTo>
                <a:lnTo>
                  <a:pt x="1325092" y="196020"/>
                </a:lnTo>
                <a:lnTo>
                  <a:pt x="1319913" y="277516"/>
                </a:lnTo>
                <a:lnTo>
                  <a:pt x="1317845" y="309381"/>
                </a:lnTo>
                <a:lnTo>
                  <a:pt x="1245838" y="276721"/>
                </a:lnTo>
                <a:lnTo>
                  <a:pt x="1074777" y="417761"/>
                </a:lnTo>
                <a:lnTo>
                  <a:pt x="907532" y="555580"/>
                </a:lnTo>
                <a:lnTo>
                  <a:pt x="847811" y="604747"/>
                </a:lnTo>
                <a:lnTo>
                  <a:pt x="704942" y="722202"/>
                </a:lnTo>
                <a:close/>
              </a:path>
              <a:path w="1988819" h="1631314">
                <a:moveTo>
                  <a:pt x="1222228" y="973004"/>
                </a:moveTo>
                <a:lnTo>
                  <a:pt x="1213677" y="968187"/>
                </a:lnTo>
                <a:lnTo>
                  <a:pt x="1206702" y="961276"/>
                </a:lnTo>
                <a:lnTo>
                  <a:pt x="1201858" y="952905"/>
                </a:lnTo>
                <a:lnTo>
                  <a:pt x="1199341" y="943549"/>
                </a:lnTo>
                <a:lnTo>
                  <a:pt x="1199348" y="933682"/>
                </a:lnTo>
                <a:lnTo>
                  <a:pt x="1201494" y="914000"/>
                </a:lnTo>
                <a:lnTo>
                  <a:pt x="1204224" y="883261"/>
                </a:lnTo>
                <a:lnTo>
                  <a:pt x="1207443" y="843079"/>
                </a:lnTo>
                <a:lnTo>
                  <a:pt x="1211056" y="795065"/>
                </a:lnTo>
                <a:lnTo>
                  <a:pt x="1214971" y="740834"/>
                </a:lnTo>
                <a:lnTo>
                  <a:pt x="1219093" y="681998"/>
                </a:lnTo>
                <a:lnTo>
                  <a:pt x="1224489" y="602901"/>
                </a:lnTo>
                <a:lnTo>
                  <a:pt x="1232094" y="488874"/>
                </a:lnTo>
                <a:lnTo>
                  <a:pt x="1245838" y="276721"/>
                </a:lnTo>
                <a:lnTo>
                  <a:pt x="1317845" y="309381"/>
                </a:lnTo>
                <a:lnTo>
                  <a:pt x="1307384" y="470640"/>
                </a:lnTo>
                <a:lnTo>
                  <a:pt x="1292021" y="698349"/>
                </a:lnTo>
                <a:lnTo>
                  <a:pt x="1278339" y="883597"/>
                </a:lnTo>
                <a:lnTo>
                  <a:pt x="1375935" y="927863"/>
                </a:lnTo>
                <a:lnTo>
                  <a:pt x="1287365" y="958882"/>
                </a:lnTo>
                <a:lnTo>
                  <a:pt x="1263516" y="967523"/>
                </a:lnTo>
                <a:lnTo>
                  <a:pt x="1250704" y="972503"/>
                </a:lnTo>
                <a:lnTo>
                  <a:pt x="1241222" y="975223"/>
                </a:lnTo>
                <a:lnTo>
                  <a:pt x="1231590" y="975370"/>
                </a:lnTo>
                <a:lnTo>
                  <a:pt x="1222228" y="973004"/>
                </a:lnTo>
                <a:close/>
              </a:path>
              <a:path w="1988819" h="1631314">
                <a:moveTo>
                  <a:pt x="1375935" y="927863"/>
                </a:moveTo>
                <a:lnTo>
                  <a:pt x="1278339" y="883597"/>
                </a:lnTo>
                <a:lnTo>
                  <a:pt x="1478231" y="814374"/>
                </a:lnTo>
                <a:lnTo>
                  <a:pt x="1599359" y="772927"/>
                </a:lnTo>
                <a:lnTo>
                  <a:pt x="1939737" y="657027"/>
                </a:lnTo>
                <a:lnTo>
                  <a:pt x="1951313" y="655072"/>
                </a:lnTo>
                <a:lnTo>
                  <a:pt x="1962635" y="656769"/>
                </a:lnTo>
                <a:lnTo>
                  <a:pt x="1972883" y="661862"/>
                </a:lnTo>
                <a:lnTo>
                  <a:pt x="1981239" y="670090"/>
                </a:lnTo>
                <a:lnTo>
                  <a:pt x="1986605" y="680539"/>
                </a:lnTo>
                <a:lnTo>
                  <a:pt x="1988431" y="691886"/>
                </a:lnTo>
                <a:lnTo>
                  <a:pt x="1986713" y="703264"/>
                </a:lnTo>
                <a:lnTo>
                  <a:pt x="1981449" y="713807"/>
                </a:lnTo>
                <a:lnTo>
                  <a:pt x="1923031" y="795415"/>
                </a:lnTo>
                <a:lnTo>
                  <a:pt x="1854381" y="764278"/>
                </a:lnTo>
                <a:lnTo>
                  <a:pt x="1697694" y="817559"/>
                </a:lnTo>
                <a:lnTo>
                  <a:pt x="1576392" y="858948"/>
                </a:lnTo>
                <a:lnTo>
                  <a:pt x="1375935" y="927863"/>
                </a:lnTo>
                <a:close/>
              </a:path>
              <a:path w="1988819" h="1631314">
                <a:moveTo>
                  <a:pt x="1290765" y="1628084"/>
                </a:moveTo>
                <a:lnTo>
                  <a:pt x="20905" y="1052128"/>
                </a:lnTo>
                <a:lnTo>
                  <a:pt x="0" y="1012878"/>
                </a:lnTo>
                <a:lnTo>
                  <a:pt x="19983" y="886248"/>
                </a:lnTo>
                <a:lnTo>
                  <a:pt x="66653" y="595574"/>
                </a:lnTo>
                <a:lnTo>
                  <a:pt x="120126" y="274504"/>
                </a:lnTo>
                <a:lnTo>
                  <a:pt x="160383" y="57401"/>
                </a:lnTo>
                <a:lnTo>
                  <a:pt x="173035" y="18747"/>
                </a:lnTo>
                <a:lnTo>
                  <a:pt x="203340" y="0"/>
                </a:lnTo>
                <a:lnTo>
                  <a:pt x="209999" y="190"/>
                </a:lnTo>
                <a:lnTo>
                  <a:pt x="248183" y="29160"/>
                </a:lnTo>
                <a:lnTo>
                  <a:pt x="280309" y="76757"/>
                </a:lnTo>
                <a:lnTo>
                  <a:pt x="301771" y="110783"/>
                </a:lnTo>
                <a:lnTo>
                  <a:pt x="326115" y="150386"/>
                </a:lnTo>
                <a:lnTo>
                  <a:pt x="222427" y="123757"/>
                </a:lnTo>
                <a:lnTo>
                  <a:pt x="220885" y="131353"/>
                </a:lnTo>
                <a:lnTo>
                  <a:pt x="210251" y="188752"/>
                </a:lnTo>
                <a:lnTo>
                  <a:pt x="201931" y="235548"/>
                </a:lnTo>
                <a:lnTo>
                  <a:pt x="193064" y="286542"/>
                </a:lnTo>
                <a:lnTo>
                  <a:pt x="183471" y="342702"/>
                </a:lnTo>
                <a:lnTo>
                  <a:pt x="174109" y="398250"/>
                </a:lnTo>
                <a:lnTo>
                  <a:pt x="164271" y="457290"/>
                </a:lnTo>
                <a:lnTo>
                  <a:pt x="154340" y="517453"/>
                </a:lnTo>
                <a:lnTo>
                  <a:pt x="144479" y="577670"/>
                </a:lnTo>
                <a:lnTo>
                  <a:pt x="134767" y="637383"/>
                </a:lnTo>
                <a:lnTo>
                  <a:pt x="125339" y="695694"/>
                </a:lnTo>
                <a:lnTo>
                  <a:pt x="116316" y="751787"/>
                </a:lnTo>
                <a:lnTo>
                  <a:pt x="99971" y="854069"/>
                </a:lnTo>
                <a:lnTo>
                  <a:pt x="86699" y="937717"/>
                </a:lnTo>
                <a:lnTo>
                  <a:pt x="77469" y="996223"/>
                </a:lnTo>
                <a:lnTo>
                  <a:pt x="1362177" y="1578914"/>
                </a:lnTo>
                <a:lnTo>
                  <a:pt x="1335818" y="1615738"/>
                </a:lnTo>
                <a:lnTo>
                  <a:pt x="1326629" y="1624763"/>
                </a:lnTo>
                <a:lnTo>
                  <a:pt x="1315280" y="1630010"/>
                </a:lnTo>
                <a:lnTo>
                  <a:pt x="1302856" y="1631187"/>
                </a:lnTo>
                <a:lnTo>
                  <a:pt x="1290765" y="1628084"/>
                </a:lnTo>
                <a:close/>
              </a:path>
              <a:path w="1988819" h="1631314">
                <a:moveTo>
                  <a:pt x="1362177" y="1578914"/>
                </a:moveTo>
                <a:lnTo>
                  <a:pt x="1293535" y="1547781"/>
                </a:lnTo>
                <a:lnTo>
                  <a:pt x="1854381" y="764278"/>
                </a:lnTo>
                <a:lnTo>
                  <a:pt x="1923031" y="795415"/>
                </a:lnTo>
                <a:lnTo>
                  <a:pt x="1362177" y="1578914"/>
                </a:lnTo>
                <a:close/>
              </a:path>
              <a:path w="1988819" h="1631314">
                <a:moveTo>
                  <a:pt x="600604" y="779521"/>
                </a:moveTo>
                <a:lnTo>
                  <a:pt x="593701" y="775102"/>
                </a:lnTo>
                <a:lnTo>
                  <a:pt x="587945" y="769262"/>
                </a:lnTo>
                <a:lnTo>
                  <a:pt x="583578" y="762197"/>
                </a:lnTo>
                <a:lnTo>
                  <a:pt x="567870" y="730049"/>
                </a:lnTo>
                <a:lnTo>
                  <a:pt x="548421" y="692049"/>
                </a:lnTo>
                <a:lnTo>
                  <a:pt x="525778" y="649141"/>
                </a:lnTo>
                <a:lnTo>
                  <a:pt x="500487" y="602273"/>
                </a:lnTo>
                <a:lnTo>
                  <a:pt x="444155" y="500434"/>
                </a:lnTo>
                <a:lnTo>
                  <a:pt x="383804" y="394097"/>
                </a:lnTo>
                <a:lnTo>
                  <a:pt x="323771" y="290758"/>
                </a:lnTo>
                <a:lnTo>
                  <a:pt x="268561" y="198194"/>
                </a:lnTo>
                <a:lnTo>
                  <a:pt x="244080" y="158228"/>
                </a:lnTo>
                <a:lnTo>
                  <a:pt x="222427" y="123757"/>
                </a:lnTo>
                <a:lnTo>
                  <a:pt x="343048" y="178466"/>
                </a:lnTo>
                <a:lnTo>
                  <a:pt x="363311" y="212337"/>
                </a:lnTo>
                <a:lnTo>
                  <a:pt x="411037" y="293361"/>
                </a:lnTo>
                <a:lnTo>
                  <a:pt x="440128" y="343585"/>
                </a:lnTo>
                <a:lnTo>
                  <a:pt x="502473" y="453048"/>
                </a:lnTo>
                <a:lnTo>
                  <a:pt x="559859" y="556389"/>
                </a:lnTo>
                <a:lnTo>
                  <a:pt x="585863" y="604333"/>
                </a:lnTo>
                <a:lnTo>
                  <a:pt x="609355" y="648553"/>
                </a:lnTo>
                <a:lnTo>
                  <a:pt x="629796" y="688119"/>
                </a:lnTo>
                <a:lnTo>
                  <a:pt x="704942" y="722202"/>
                </a:lnTo>
                <a:lnTo>
                  <a:pt x="669600" y="751154"/>
                </a:lnTo>
                <a:lnTo>
                  <a:pt x="639690" y="775417"/>
                </a:lnTo>
                <a:lnTo>
                  <a:pt x="616654" y="783304"/>
                </a:lnTo>
                <a:lnTo>
                  <a:pt x="608411" y="782323"/>
                </a:lnTo>
                <a:lnTo>
                  <a:pt x="600604" y="779521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056" y="-2430"/>
            <a:ext cx="2105695" cy="245429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9192" y="7502662"/>
            <a:ext cx="2069610" cy="27891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04395" y="-10143"/>
            <a:ext cx="3080734" cy="1897816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-5549" y="8080285"/>
            <a:ext cx="2157095" cy="2207260"/>
          </a:xfrm>
          <a:custGeom>
            <a:avLst/>
            <a:gdLst/>
            <a:ahLst/>
            <a:cxnLst/>
            <a:rect l="l" t="t" r="r" b="b"/>
            <a:pathLst>
              <a:path w="2157095" h="2207259">
                <a:moveTo>
                  <a:pt x="89039" y="1365478"/>
                </a:moveTo>
                <a:lnTo>
                  <a:pt x="80137" y="1376133"/>
                </a:lnTo>
                <a:lnTo>
                  <a:pt x="88531" y="1369949"/>
                </a:lnTo>
                <a:lnTo>
                  <a:pt x="89039" y="1365478"/>
                </a:lnTo>
                <a:close/>
              </a:path>
              <a:path w="2157095" h="2207259">
                <a:moveTo>
                  <a:pt x="604862" y="1634832"/>
                </a:moveTo>
                <a:lnTo>
                  <a:pt x="603935" y="1632953"/>
                </a:lnTo>
                <a:lnTo>
                  <a:pt x="538568" y="1500822"/>
                </a:lnTo>
                <a:lnTo>
                  <a:pt x="526427" y="1504924"/>
                </a:lnTo>
                <a:lnTo>
                  <a:pt x="501497" y="1511808"/>
                </a:lnTo>
                <a:lnTo>
                  <a:pt x="477012" y="1519618"/>
                </a:lnTo>
                <a:lnTo>
                  <a:pt x="464781" y="1523517"/>
                </a:lnTo>
                <a:lnTo>
                  <a:pt x="463905" y="1521752"/>
                </a:lnTo>
                <a:lnTo>
                  <a:pt x="450977" y="1524254"/>
                </a:lnTo>
                <a:lnTo>
                  <a:pt x="426377" y="1531823"/>
                </a:lnTo>
                <a:lnTo>
                  <a:pt x="413296" y="1534020"/>
                </a:lnTo>
                <a:lnTo>
                  <a:pt x="400977" y="1537754"/>
                </a:lnTo>
                <a:lnTo>
                  <a:pt x="389521" y="1543253"/>
                </a:lnTo>
                <a:lnTo>
                  <a:pt x="393852" y="1552003"/>
                </a:lnTo>
                <a:lnTo>
                  <a:pt x="380199" y="1553032"/>
                </a:lnTo>
                <a:lnTo>
                  <a:pt x="366039" y="1553070"/>
                </a:lnTo>
                <a:lnTo>
                  <a:pt x="340017" y="1557743"/>
                </a:lnTo>
                <a:lnTo>
                  <a:pt x="324878" y="1555788"/>
                </a:lnTo>
                <a:lnTo>
                  <a:pt x="296138" y="1554962"/>
                </a:lnTo>
                <a:lnTo>
                  <a:pt x="278879" y="1548714"/>
                </a:lnTo>
                <a:lnTo>
                  <a:pt x="262775" y="1544802"/>
                </a:lnTo>
                <a:lnTo>
                  <a:pt x="248881" y="1545374"/>
                </a:lnTo>
                <a:lnTo>
                  <a:pt x="225272" y="1526298"/>
                </a:lnTo>
                <a:lnTo>
                  <a:pt x="117716" y="1308874"/>
                </a:lnTo>
                <a:lnTo>
                  <a:pt x="108826" y="1319555"/>
                </a:lnTo>
                <a:lnTo>
                  <a:pt x="101231" y="1332839"/>
                </a:lnTo>
                <a:lnTo>
                  <a:pt x="94399" y="1347673"/>
                </a:lnTo>
                <a:lnTo>
                  <a:pt x="87274" y="1361897"/>
                </a:lnTo>
                <a:lnTo>
                  <a:pt x="89039" y="1365478"/>
                </a:lnTo>
                <a:lnTo>
                  <a:pt x="90525" y="1368475"/>
                </a:lnTo>
                <a:lnTo>
                  <a:pt x="88531" y="1369949"/>
                </a:lnTo>
                <a:lnTo>
                  <a:pt x="86347" y="1388668"/>
                </a:lnTo>
                <a:lnTo>
                  <a:pt x="90919" y="1397914"/>
                </a:lnTo>
                <a:lnTo>
                  <a:pt x="107061" y="1401927"/>
                </a:lnTo>
                <a:lnTo>
                  <a:pt x="116319" y="1420622"/>
                </a:lnTo>
                <a:lnTo>
                  <a:pt x="101015" y="1418323"/>
                </a:lnTo>
                <a:lnTo>
                  <a:pt x="75425" y="1423885"/>
                </a:lnTo>
                <a:lnTo>
                  <a:pt x="66001" y="1433474"/>
                </a:lnTo>
                <a:lnTo>
                  <a:pt x="65049" y="1460182"/>
                </a:lnTo>
                <a:lnTo>
                  <a:pt x="65227" y="1460538"/>
                </a:lnTo>
                <a:lnTo>
                  <a:pt x="77431" y="1456575"/>
                </a:lnTo>
                <a:lnTo>
                  <a:pt x="90220" y="1453794"/>
                </a:lnTo>
                <a:lnTo>
                  <a:pt x="92138" y="1457655"/>
                </a:lnTo>
                <a:lnTo>
                  <a:pt x="91757" y="1485531"/>
                </a:lnTo>
                <a:lnTo>
                  <a:pt x="102184" y="1506601"/>
                </a:lnTo>
                <a:lnTo>
                  <a:pt x="102235" y="1535341"/>
                </a:lnTo>
                <a:lnTo>
                  <a:pt x="116268" y="1563725"/>
                </a:lnTo>
                <a:lnTo>
                  <a:pt x="109194" y="1578051"/>
                </a:lnTo>
                <a:lnTo>
                  <a:pt x="119443" y="1598777"/>
                </a:lnTo>
                <a:lnTo>
                  <a:pt x="133845" y="1599247"/>
                </a:lnTo>
                <a:lnTo>
                  <a:pt x="138125" y="1607883"/>
                </a:lnTo>
                <a:lnTo>
                  <a:pt x="155625" y="1614639"/>
                </a:lnTo>
                <a:lnTo>
                  <a:pt x="185242" y="1645856"/>
                </a:lnTo>
                <a:lnTo>
                  <a:pt x="224485" y="1667916"/>
                </a:lnTo>
                <a:lnTo>
                  <a:pt x="261505" y="1685455"/>
                </a:lnTo>
                <a:lnTo>
                  <a:pt x="307200" y="1691881"/>
                </a:lnTo>
                <a:lnTo>
                  <a:pt x="338874" y="1698637"/>
                </a:lnTo>
                <a:lnTo>
                  <a:pt x="381685" y="1699234"/>
                </a:lnTo>
                <a:lnTo>
                  <a:pt x="433539" y="1689493"/>
                </a:lnTo>
                <a:lnTo>
                  <a:pt x="478129" y="1665071"/>
                </a:lnTo>
                <a:lnTo>
                  <a:pt x="496493" y="1644891"/>
                </a:lnTo>
                <a:lnTo>
                  <a:pt x="506590" y="1636687"/>
                </a:lnTo>
                <a:lnTo>
                  <a:pt x="531571" y="1638338"/>
                </a:lnTo>
                <a:lnTo>
                  <a:pt x="511187" y="1645958"/>
                </a:lnTo>
                <a:lnTo>
                  <a:pt x="501192" y="1654403"/>
                </a:lnTo>
                <a:lnTo>
                  <a:pt x="508812" y="1669808"/>
                </a:lnTo>
                <a:lnTo>
                  <a:pt x="521169" y="1666151"/>
                </a:lnTo>
                <a:lnTo>
                  <a:pt x="544982" y="1657007"/>
                </a:lnTo>
                <a:lnTo>
                  <a:pt x="557403" y="1653451"/>
                </a:lnTo>
                <a:lnTo>
                  <a:pt x="580885" y="1643659"/>
                </a:lnTo>
                <a:lnTo>
                  <a:pt x="604862" y="1634832"/>
                </a:lnTo>
                <a:close/>
              </a:path>
              <a:path w="2157095" h="2207259">
                <a:moveTo>
                  <a:pt x="1296606" y="885507"/>
                </a:moveTo>
                <a:lnTo>
                  <a:pt x="1293114" y="881989"/>
                </a:lnTo>
                <a:lnTo>
                  <a:pt x="1290396" y="880033"/>
                </a:lnTo>
                <a:lnTo>
                  <a:pt x="1286497" y="881964"/>
                </a:lnTo>
                <a:lnTo>
                  <a:pt x="1287792" y="887349"/>
                </a:lnTo>
                <a:lnTo>
                  <a:pt x="1289799" y="891019"/>
                </a:lnTo>
                <a:lnTo>
                  <a:pt x="1296606" y="885507"/>
                </a:lnTo>
                <a:close/>
              </a:path>
              <a:path w="2157095" h="2207259">
                <a:moveTo>
                  <a:pt x="1676196" y="1022400"/>
                </a:moveTo>
                <a:lnTo>
                  <a:pt x="1675371" y="1013663"/>
                </a:lnTo>
                <a:lnTo>
                  <a:pt x="1670697" y="1014818"/>
                </a:lnTo>
                <a:lnTo>
                  <a:pt x="1667649" y="1016127"/>
                </a:lnTo>
                <a:lnTo>
                  <a:pt x="1667243" y="1020406"/>
                </a:lnTo>
                <a:lnTo>
                  <a:pt x="1672221" y="1022223"/>
                </a:lnTo>
                <a:lnTo>
                  <a:pt x="1676196" y="1022400"/>
                </a:lnTo>
                <a:close/>
              </a:path>
              <a:path w="2157095" h="2207259">
                <a:moveTo>
                  <a:pt x="2048891" y="1374597"/>
                </a:moveTo>
                <a:lnTo>
                  <a:pt x="2026183" y="1328699"/>
                </a:lnTo>
                <a:lnTo>
                  <a:pt x="2004136" y="1312760"/>
                </a:lnTo>
                <a:lnTo>
                  <a:pt x="1996694" y="1297711"/>
                </a:lnTo>
                <a:lnTo>
                  <a:pt x="1977783" y="1288135"/>
                </a:lnTo>
                <a:lnTo>
                  <a:pt x="2031149" y="1396022"/>
                </a:lnTo>
                <a:lnTo>
                  <a:pt x="2048891" y="1374597"/>
                </a:lnTo>
                <a:close/>
              </a:path>
              <a:path w="2157095" h="2207259">
                <a:moveTo>
                  <a:pt x="2156612" y="1912531"/>
                </a:moveTo>
                <a:lnTo>
                  <a:pt x="2144090" y="1910765"/>
                </a:lnTo>
                <a:lnTo>
                  <a:pt x="2143798" y="1910143"/>
                </a:lnTo>
                <a:lnTo>
                  <a:pt x="2147963" y="1889899"/>
                </a:lnTo>
                <a:lnTo>
                  <a:pt x="2150160" y="1865718"/>
                </a:lnTo>
                <a:lnTo>
                  <a:pt x="2141372" y="1847938"/>
                </a:lnTo>
                <a:lnTo>
                  <a:pt x="2148992" y="1806054"/>
                </a:lnTo>
                <a:lnTo>
                  <a:pt x="2139886" y="1730375"/>
                </a:lnTo>
                <a:lnTo>
                  <a:pt x="2146846" y="1687169"/>
                </a:lnTo>
                <a:lnTo>
                  <a:pt x="2137854" y="1640357"/>
                </a:lnTo>
                <a:lnTo>
                  <a:pt x="2140953" y="1589341"/>
                </a:lnTo>
                <a:lnTo>
                  <a:pt x="2133079" y="1544764"/>
                </a:lnTo>
                <a:lnTo>
                  <a:pt x="2094522" y="1466837"/>
                </a:lnTo>
                <a:lnTo>
                  <a:pt x="2063254" y="1432255"/>
                </a:lnTo>
                <a:lnTo>
                  <a:pt x="2031149" y="1396022"/>
                </a:lnTo>
                <a:lnTo>
                  <a:pt x="1962226" y="1256703"/>
                </a:lnTo>
                <a:lnTo>
                  <a:pt x="1947583" y="1255737"/>
                </a:lnTo>
                <a:lnTo>
                  <a:pt x="1932800" y="1254493"/>
                </a:lnTo>
                <a:lnTo>
                  <a:pt x="1929244" y="1247317"/>
                </a:lnTo>
                <a:lnTo>
                  <a:pt x="1914169" y="1245476"/>
                </a:lnTo>
                <a:lnTo>
                  <a:pt x="1918487" y="1225562"/>
                </a:lnTo>
                <a:lnTo>
                  <a:pt x="1903450" y="1195171"/>
                </a:lnTo>
                <a:lnTo>
                  <a:pt x="1871700" y="1159637"/>
                </a:lnTo>
                <a:lnTo>
                  <a:pt x="1837258" y="1118666"/>
                </a:lnTo>
                <a:lnTo>
                  <a:pt x="1791652" y="1083754"/>
                </a:lnTo>
                <a:lnTo>
                  <a:pt x="1770138" y="1068908"/>
                </a:lnTo>
                <a:lnTo>
                  <a:pt x="1748624" y="1054049"/>
                </a:lnTo>
                <a:lnTo>
                  <a:pt x="1710131" y="1033513"/>
                </a:lnTo>
                <a:lnTo>
                  <a:pt x="1678127" y="1026109"/>
                </a:lnTo>
                <a:lnTo>
                  <a:pt x="1680984" y="1031887"/>
                </a:lnTo>
                <a:lnTo>
                  <a:pt x="1670608" y="1039545"/>
                </a:lnTo>
                <a:lnTo>
                  <a:pt x="1669910" y="1038148"/>
                </a:lnTo>
                <a:lnTo>
                  <a:pt x="1655279" y="1037221"/>
                </a:lnTo>
                <a:lnTo>
                  <a:pt x="1652727" y="1032065"/>
                </a:lnTo>
                <a:lnTo>
                  <a:pt x="1662188" y="1022527"/>
                </a:lnTo>
                <a:lnTo>
                  <a:pt x="1654505" y="1006995"/>
                </a:lnTo>
                <a:lnTo>
                  <a:pt x="1637487" y="1001255"/>
                </a:lnTo>
                <a:lnTo>
                  <a:pt x="1622590" y="999794"/>
                </a:lnTo>
                <a:lnTo>
                  <a:pt x="1609877" y="1002715"/>
                </a:lnTo>
                <a:lnTo>
                  <a:pt x="1586382" y="983856"/>
                </a:lnTo>
                <a:lnTo>
                  <a:pt x="1576387" y="963676"/>
                </a:lnTo>
                <a:lnTo>
                  <a:pt x="1546364" y="960259"/>
                </a:lnTo>
                <a:lnTo>
                  <a:pt x="1519656" y="963561"/>
                </a:lnTo>
                <a:lnTo>
                  <a:pt x="1509776" y="943584"/>
                </a:lnTo>
                <a:lnTo>
                  <a:pt x="1492465" y="937234"/>
                </a:lnTo>
                <a:lnTo>
                  <a:pt x="1474863" y="930300"/>
                </a:lnTo>
                <a:lnTo>
                  <a:pt x="1457655" y="924166"/>
                </a:lnTo>
                <a:lnTo>
                  <a:pt x="1424546" y="914514"/>
                </a:lnTo>
                <a:lnTo>
                  <a:pt x="1420545" y="906437"/>
                </a:lnTo>
                <a:lnTo>
                  <a:pt x="1375397" y="901090"/>
                </a:lnTo>
                <a:lnTo>
                  <a:pt x="1343329" y="893533"/>
                </a:lnTo>
                <a:lnTo>
                  <a:pt x="1301445" y="894791"/>
                </a:lnTo>
                <a:lnTo>
                  <a:pt x="1272413" y="893394"/>
                </a:lnTo>
                <a:lnTo>
                  <a:pt x="1269403" y="887310"/>
                </a:lnTo>
                <a:lnTo>
                  <a:pt x="1281633" y="883399"/>
                </a:lnTo>
                <a:lnTo>
                  <a:pt x="1288491" y="868629"/>
                </a:lnTo>
                <a:lnTo>
                  <a:pt x="1294307" y="851725"/>
                </a:lnTo>
                <a:lnTo>
                  <a:pt x="1287843" y="838682"/>
                </a:lnTo>
                <a:lnTo>
                  <a:pt x="1269288" y="829818"/>
                </a:lnTo>
                <a:lnTo>
                  <a:pt x="1269415" y="801408"/>
                </a:lnTo>
                <a:lnTo>
                  <a:pt x="1283385" y="772388"/>
                </a:lnTo>
                <a:lnTo>
                  <a:pt x="1273911" y="753224"/>
                </a:lnTo>
                <a:lnTo>
                  <a:pt x="1249172" y="731862"/>
                </a:lnTo>
                <a:lnTo>
                  <a:pt x="1264869" y="706310"/>
                </a:lnTo>
                <a:lnTo>
                  <a:pt x="1250188" y="676617"/>
                </a:lnTo>
                <a:lnTo>
                  <a:pt x="1244892" y="637286"/>
                </a:lnTo>
                <a:lnTo>
                  <a:pt x="1182357" y="510895"/>
                </a:lnTo>
                <a:lnTo>
                  <a:pt x="1161440" y="497230"/>
                </a:lnTo>
                <a:lnTo>
                  <a:pt x="1140675" y="483895"/>
                </a:lnTo>
                <a:lnTo>
                  <a:pt x="1129411" y="461137"/>
                </a:lnTo>
                <a:lnTo>
                  <a:pt x="1142009" y="457949"/>
                </a:lnTo>
                <a:lnTo>
                  <a:pt x="1143139" y="460248"/>
                </a:lnTo>
                <a:lnTo>
                  <a:pt x="1152283" y="450075"/>
                </a:lnTo>
                <a:lnTo>
                  <a:pt x="1129195" y="432066"/>
                </a:lnTo>
                <a:lnTo>
                  <a:pt x="1099972" y="401612"/>
                </a:lnTo>
                <a:lnTo>
                  <a:pt x="1069936" y="369570"/>
                </a:lnTo>
                <a:lnTo>
                  <a:pt x="1055852" y="341083"/>
                </a:lnTo>
                <a:lnTo>
                  <a:pt x="1028611" y="314667"/>
                </a:lnTo>
                <a:lnTo>
                  <a:pt x="1008773" y="303199"/>
                </a:lnTo>
                <a:lnTo>
                  <a:pt x="992225" y="298386"/>
                </a:lnTo>
                <a:lnTo>
                  <a:pt x="977849" y="297967"/>
                </a:lnTo>
                <a:lnTo>
                  <a:pt x="963472" y="297548"/>
                </a:lnTo>
                <a:lnTo>
                  <a:pt x="961796" y="294170"/>
                </a:lnTo>
                <a:lnTo>
                  <a:pt x="970470" y="283070"/>
                </a:lnTo>
                <a:lnTo>
                  <a:pt x="961415" y="264769"/>
                </a:lnTo>
                <a:lnTo>
                  <a:pt x="949274" y="268846"/>
                </a:lnTo>
                <a:lnTo>
                  <a:pt x="955713" y="281889"/>
                </a:lnTo>
                <a:lnTo>
                  <a:pt x="948182" y="266649"/>
                </a:lnTo>
                <a:lnTo>
                  <a:pt x="935393" y="269443"/>
                </a:lnTo>
                <a:lnTo>
                  <a:pt x="941082" y="252298"/>
                </a:lnTo>
                <a:lnTo>
                  <a:pt x="934935" y="239877"/>
                </a:lnTo>
                <a:lnTo>
                  <a:pt x="916686" y="231622"/>
                </a:lnTo>
                <a:lnTo>
                  <a:pt x="897432" y="221348"/>
                </a:lnTo>
                <a:lnTo>
                  <a:pt x="883818" y="193827"/>
                </a:lnTo>
                <a:lnTo>
                  <a:pt x="870064" y="194665"/>
                </a:lnTo>
                <a:lnTo>
                  <a:pt x="855802" y="194487"/>
                </a:lnTo>
                <a:lnTo>
                  <a:pt x="841032" y="193255"/>
                </a:lnTo>
                <a:lnTo>
                  <a:pt x="819150" y="149021"/>
                </a:lnTo>
                <a:lnTo>
                  <a:pt x="801979" y="142976"/>
                </a:lnTo>
                <a:lnTo>
                  <a:pt x="784936" y="137147"/>
                </a:lnTo>
                <a:lnTo>
                  <a:pt x="771194" y="138036"/>
                </a:lnTo>
                <a:lnTo>
                  <a:pt x="769975" y="135572"/>
                </a:lnTo>
                <a:lnTo>
                  <a:pt x="756323" y="136601"/>
                </a:lnTo>
                <a:lnTo>
                  <a:pt x="738238" y="128701"/>
                </a:lnTo>
                <a:lnTo>
                  <a:pt x="731202" y="114465"/>
                </a:lnTo>
                <a:lnTo>
                  <a:pt x="712520" y="105333"/>
                </a:lnTo>
                <a:lnTo>
                  <a:pt x="674789" y="86347"/>
                </a:lnTo>
                <a:lnTo>
                  <a:pt x="656386" y="77800"/>
                </a:lnTo>
                <a:lnTo>
                  <a:pt x="638708" y="70713"/>
                </a:lnTo>
                <a:lnTo>
                  <a:pt x="622007" y="65595"/>
                </a:lnTo>
                <a:lnTo>
                  <a:pt x="624776" y="71183"/>
                </a:lnTo>
                <a:lnTo>
                  <a:pt x="615556" y="81178"/>
                </a:lnTo>
                <a:lnTo>
                  <a:pt x="605713" y="89941"/>
                </a:lnTo>
                <a:lnTo>
                  <a:pt x="606666" y="91846"/>
                </a:lnTo>
                <a:lnTo>
                  <a:pt x="589978" y="86766"/>
                </a:lnTo>
                <a:lnTo>
                  <a:pt x="572871" y="52184"/>
                </a:lnTo>
                <a:lnTo>
                  <a:pt x="561022" y="56883"/>
                </a:lnTo>
                <a:lnTo>
                  <a:pt x="550100" y="63449"/>
                </a:lnTo>
                <a:lnTo>
                  <a:pt x="543013" y="49110"/>
                </a:lnTo>
                <a:lnTo>
                  <a:pt x="491070" y="30048"/>
                </a:lnTo>
                <a:lnTo>
                  <a:pt x="444030" y="20878"/>
                </a:lnTo>
                <a:lnTo>
                  <a:pt x="432117" y="25450"/>
                </a:lnTo>
                <a:lnTo>
                  <a:pt x="411873" y="41808"/>
                </a:lnTo>
                <a:lnTo>
                  <a:pt x="394004" y="34315"/>
                </a:lnTo>
                <a:lnTo>
                  <a:pt x="361467" y="25831"/>
                </a:lnTo>
                <a:lnTo>
                  <a:pt x="339788" y="10655"/>
                </a:lnTo>
                <a:lnTo>
                  <a:pt x="320344" y="0"/>
                </a:lnTo>
                <a:lnTo>
                  <a:pt x="295097" y="6223"/>
                </a:lnTo>
                <a:lnTo>
                  <a:pt x="282397" y="9194"/>
                </a:lnTo>
                <a:lnTo>
                  <a:pt x="270878" y="14579"/>
                </a:lnTo>
                <a:lnTo>
                  <a:pt x="249186" y="28003"/>
                </a:lnTo>
                <a:lnTo>
                  <a:pt x="237134" y="3644"/>
                </a:lnTo>
                <a:lnTo>
                  <a:pt x="210566" y="7226"/>
                </a:lnTo>
                <a:lnTo>
                  <a:pt x="207568" y="1155"/>
                </a:lnTo>
                <a:lnTo>
                  <a:pt x="194576" y="3530"/>
                </a:lnTo>
                <a:lnTo>
                  <a:pt x="172186" y="15557"/>
                </a:lnTo>
                <a:lnTo>
                  <a:pt x="162687" y="25006"/>
                </a:lnTo>
                <a:lnTo>
                  <a:pt x="173774" y="47434"/>
                </a:lnTo>
                <a:lnTo>
                  <a:pt x="161023" y="50279"/>
                </a:lnTo>
                <a:lnTo>
                  <a:pt x="160477" y="49174"/>
                </a:lnTo>
                <a:lnTo>
                  <a:pt x="149377" y="55372"/>
                </a:lnTo>
                <a:lnTo>
                  <a:pt x="154241" y="65214"/>
                </a:lnTo>
                <a:lnTo>
                  <a:pt x="169024" y="66471"/>
                </a:lnTo>
                <a:lnTo>
                  <a:pt x="172085" y="72631"/>
                </a:lnTo>
                <a:lnTo>
                  <a:pt x="186143" y="72415"/>
                </a:lnTo>
                <a:lnTo>
                  <a:pt x="161086" y="79057"/>
                </a:lnTo>
                <a:lnTo>
                  <a:pt x="144881" y="74942"/>
                </a:lnTo>
                <a:lnTo>
                  <a:pt x="128041" y="40894"/>
                </a:lnTo>
                <a:lnTo>
                  <a:pt x="111048" y="35191"/>
                </a:lnTo>
                <a:lnTo>
                  <a:pt x="94183" y="29743"/>
                </a:lnTo>
                <a:lnTo>
                  <a:pt x="88823" y="18897"/>
                </a:lnTo>
                <a:lnTo>
                  <a:pt x="55537" y="8902"/>
                </a:lnTo>
                <a:lnTo>
                  <a:pt x="42329" y="10845"/>
                </a:lnTo>
                <a:lnTo>
                  <a:pt x="32473" y="19570"/>
                </a:lnTo>
                <a:lnTo>
                  <a:pt x="37261" y="29235"/>
                </a:lnTo>
                <a:lnTo>
                  <a:pt x="24930" y="32943"/>
                </a:lnTo>
                <a:lnTo>
                  <a:pt x="0" y="39814"/>
                </a:lnTo>
                <a:lnTo>
                  <a:pt x="4826" y="164147"/>
                </a:lnTo>
                <a:lnTo>
                  <a:pt x="31902" y="161620"/>
                </a:lnTo>
                <a:lnTo>
                  <a:pt x="84340" y="153060"/>
                </a:lnTo>
                <a:lnTo>
                  <a:pt x="126301" y="151942"/>
                </a:lnTo>
                <a:lnTo>
                  <a:pt x="168427" y="151168"/>
                </a:lnTo>
                <a:lnTo>
                  <a:pt x="195681" y="148971"/>
                </a:lnTo>
                <a:lnTo>
                  <a:pt x="222440" y="145783"/>
                </a:lnTo>
                <a:lnTo>
                  <a:pt x="237731" y="148056"/>
                </a:lnTo>
                <a:lnTo>
                  <a:pt x="264718" y="145326"/>
                </a:lnTo>
                <a:lnTo>
                  <a:pt x="280365" y="148310"/>
                </a:lnTo>
                <a:lnTo>
                  <a:pt x="307911" y="146710"/>
                </a:lnTo>
                <a:lnTo>
                  <a:pt x="324942" y="152501"/>
                </a:lnTo>
                <a:lnTo>
                  <a:pt x="343192" y="160756"/>
                </a:lnTo>
                <a:lnTo>
                  <a:pt x="392010" y="173494"/>
                </a:lnTo>
                <a:lnTo>
                  <a:pt x="451510" y="179197"/>
                </a:lnTo>
                <a:lnTo>
                  <a:pt x="499973" y="191236"/>
                </a:lnTo>
                <a:lnTo>
                  <a:pt x="561213" y="200456"/>
                </a:lnTo>
                <a:lnTo>
                  <a:pt x="599554" y="220687"/>
                </a:lnTo>
                <a:lnTo>
                  <a:pt x="649833" y="236410"/>
                </a:lnTo>
                <a:lnTo>
                  <a:pt x="689254" y="258813"/>
                </a:lnTo>
                <a:lnTo>
                  <a:pt x="729170" y="282219"/>
                </a:lnTo>
                <a:lnTo>
                  <a:pt x="769569" y="306578"/>
                </a:lnTo>
                <a:lnTo>
                  <a:pt x="821639" y="325920"/>
                </a:lnTo>
                <a:lnTo>
                  <a:pt x="851395" y="357416"/>
                </a:lnTo>
                <a:lnTo>
                  <a:pt x="893000" y="384225"/>
                </a:lnTo>
                <a:lnTo>
                  <a:pt x="923696" y="417639"/>
                </a:lnTo>
                <a:lnTo>
                  <a:pt x="966279" y="446443"/>
                </a:lnTo>
                <a:lnTo>
                  <a:pt x="997775" y="481469"/>
                </a:lnTo>
                <a:lnTo>
                  <a:pt x="1018273" y="522909"/>
                </a:lnTo>
                <a:lnTo>
                  <a:pt x="1050455" y="559295"/>
                </a:lnTo>
                <a:lnTo>
                  <a:pt x="1092504" y="644309"/>
                </a:lnTo>
                <a:lnTo>
                  <a:pt x="1102347" y="692835"/>
                </a:lnTo>
                <a:lnTo>
                  <a:pt x="1123302" y="735203"/>
                </a:lnTo>
                <a:lnTo>
                  <a:pt x="1150048" y="875195"/>
                </a:lnTo>
                <a:lnTo>
                  <a:pt x="1150442" y="875969"/>
                </a:lnTo>
                <a:lnTo>
                  <a:pt x="1135913" y="875245"/>
                </a:lnTo>
                <a:lnTo>
                  <a:pt x="1121676" y="875118"/>
                </a:lnTo>
                <a:lnTo>
                  <a:pt x="1107884" y="875893"/>
                </a:lnTo>
                <a:lnTo>
                  <a:pt x="1094701" y="877887"/>
                </a:lnTo>
                <a:lnTo>
                  <a:pt x="1079931" y="876655"/>
                </a:lnTo>
                <a:lnTo>
                  <a:pt x="1065161" y="875436"/>
                </a:lnTo>
                <a:lnTo>
                  <a:pt x="1039710" y="881278"/>
                </a:lnTo>
                <a:lnTo>
                  <a:pt x="1029462" y="889215"/>
                </a:lnTo>
                <a:lnTo>
                  <a:pt x="1011389" y="909967"/>
                </a:lnTo>
                <a:lnTo>
                  <a:pt x="999413" y="885736"/>
                </a:lnTo>
                <a:lnTo>
                  <a:pt x="984173" y="883577"/>
                </a:lnTo>
                <a:lnTo>
                  <a:pt x="986167" y="887615"/>
                </a:lnTo>
                <a:lnTo>
                  <a:pt x="976490" y="896708"/>
                </a:lnTo>
                <a:lnTo>
                  <a:pt x="977912" y="899579"/>
                </a:lnTo>
                <a:lnTo>
                  <a:pt x="967663" y="907491"/>
                </a:lnTo>
                <a:lnTo>
                  <a:pt x="961415" y="894867"/>
                </a:lnTo>
                <a:lnTo>
                  <a:pt x="946454" y="893267"/>
                </a:lnTo>
                <a:lnTo>
                  <a:pt x="932764" y="894219"/>
                </a:lnTo>
                <a:lnTo>
                  <a:pt x="907529" y="900493"/>
                </a:lnTo>
                <a:lnTo>
                  <a:pt x="887869" y="889419"/>
                </a:lnTo>
                <a:lnTo>
                  <a:pt x="878332" y="898753"/>
                </a:lnTo>
                <a:lnTo>
                  <a:pt x="868260" y="907046"/>
                </a:lnTo>
                <a:lnTo>
                  <a:pt x="857631" y="914222"/>
                </a:lnTo>
                <a:lnTo>
                  <a:pt x="846442" y="920216"/>
                </a:lnTo>
                <a:lnTo>
                  <a:pt x="831938" y="919568"/>
                </a:lnTo>
                <a:lnTo>
                  <a:pt x="800900" y="914095"/>
                </a:lnTo>
                <a:lnTo>
                  <a:pt x="786841" y="914323"/>
                </a:lnTo>
                <a:lnTo>
                  <a:pt x="774496" y="918019"/>
                </a:lnTo>
                <a:lnTo>
                  <a:pt x="764476" y="926401"/>
                </a:lnTo>
                <a:lnTo>
                  <a:pt x="754951" y="935786"/>
                </a:lnTo>
                <a:lnTo>
                  <a:pt x="755472" y="936840"/>
                </a:lnTo>
                <a:lnTo>
                  <a:pt x="717092" y="945172"/>
                </a:lnTo>
                <a:lnTo>
                  <a:pt x="677354" y="950772"/>
                </a:lnTo>
                <a:lnTo>
                  <a:pt x="638581" y="958329"/>
                </a:lnTo>
                <a:lnTo>
                  <a:pt x="603110" y="972553"/>
                </a:lnTo>
                <a:lnTo>
                  <a:pt x="614768" y="996111"/>
                </a:lnTo>
                <a:lnTo>
                  <a:pt x="606793" y="1008634"/>
                </a:lnTo>
                <a:lnTo>
                  <a:pt x="592366" y="1008113"/>
                </a:lnTo>
                <a:lnTo>
                  <a:pt x="588797" y="1000899"/>
                </a:lnTo>
                <a:lnTo>
                  <a:pt x="573303" y="998220"/>
                </a:lnTo>
                <a:lnTo>
                  <a:pt x="568655" y="988822"/>
                </a:lnTo>
                <a:lnTo>
                  <a:pt x="558203" y="996327"/>
                </a:lnTo>
                <a:lnTo>
                  <a:pt x="559981" y="999921"/>
                </a:lnTo>
                <a:lnTo>
                  <a:pt x="551065" y="1010551"/>
                </a:lnTo>
                <a:lnTo>
                  <a:pt x="535863" y="1008468"/>
                </a:lnTo>
                <a:lnTo>
                  <a:pt x="521817" y="1008710"/>
                </a:lnTo>
                <a:lnTo>
                  <a:pt x="497497" y="1016838"/>
                </a:lnTo>
                <a:lnTo>
                  <a:pt x="485648" y="1021524"/>
                </a:lnTo>
                <a:lnTo>
                  <a:pt x="461543" y="1030071"/>
                </a:lnTo>
                <a:lnTo>
                  <a:pt x="439508" y="1042822"/>
                </a:lnTo>
                <a:lnTo>
                  <a:pt x="431482" y="1055243"/>
                </a:lnTo>
                <a:lnTo>
                  <a:pt x="426618" y="1074051"/>
                </a:lnTo>
                <a:lnTo>
                  <a:pt x="404139" y="1085888"/>
                </a:lnTo>
                <a:lnTo>
                  <a:pt x="377101" y="1088517"/>
                </a:lnTo>
                <a:lnTo>
                  <a:pt x="349465" y="1089939"/>
                </a:lnTo>
                <a:lnTo>
                  <a:pt x="325196" y="1098181"/>
                </a:lnTo>
                <a:lnTo>
                  <a:pt x="315887" y="1107998"/>
                </a:lnTo>
                <a:lnTo>
                  <a:pt x="307670" y="1120025"/>
                </a:lnTo>
                <a:lnTo>
                  <a:pt x="289077" y="1139723"/>
                </a:lnTo>
                <a:lnTo>
                  <a:pt x="282816" y="1155700"/>
                </a:lnTo>
                <a:lnTo>
                  <a:pt x="278066" y="1146111"/>
                </a:lnTo>
                <a:lnTo>
                  <a:pt x="265404" y="1149134"/>
                </a:lnTo>
                <a:lnTo>
                  <a:pt x="253403" y="1153528"/>
                </a:lnTo>
                <a:lnTo>
                  <a:pt x="242900" y="1160957"/>
                </a:lnTo>
                <a:lnTo>
                  <a:pt x="231368" y="1166279"/>
                </a:lnTo>
                <a:lnTo>
                  <a:pt x="221513" y="1174991"/>
                </a:lnTo>
                <a:lnTo>
                  <a:pt x="216052" y="1192606"/>
                </a:lnTo>
                <a:lnTo>
                  <a:pt x="210883" y="1210792"/>
                </a:lnTo>
                <a:lnTo>
                  <a:pt x="212852" y="1214755"/>
                </a:lnTo>
                <a:lnTo>
                  <a:pt x="225640" y="1211986"/>
                </a:lnTo>
                <a:lnTo>
                  <a:pt x="231076" y="1222971"/>
                </a:lnTo>
                <a:lnTo>
                  <a:pt x="221183" y="1231607"/>
                </a:lnTo>
                <a:lnTo>
                  <a:pt x="227418" y="1244219"/>
                </a:lnTo>
                <a:lnTo>
                  <a:pt x="239737" y="1240485"/>
                </a:lnTo>
                <a:lnTo>
                  <a:pt x="251536" y="1235684"/>
                </a:lnTo>
                <a:lnTo>
                  <a:pt x="262851" y="1229918"/>
                </a:lnTo>
                <a:lnTo>
                  <a:pt x="246557" y="1254264"/>
                </a:lnTo>
                <a:lnTo>
                  <a:pt x="232956" y="1255407"/>
                </a:lnTo>
                <a:lnTo>
                  <a:pt x="215061" y="1247876"/>
                </a:lnTo>
                <a:lnTo>
                  <a:pt x="197281" y="1240586"/>
                </a:lnTo>
                <a:lnTo>
                  <a:pt x="172974" y="1248714"/>
                </a:lnTo>
                <a:lnTo>
                  <a:pt x="160642" y="1252435"/>
                </a:lnTo>
                <a:lnTo>
                  <a:pt x="148932" y="1257401"/>
                </a:lnTo>
                <a:lnTo>
                  <a:pt x="126441" y="1269225"/>
                </a:lnTo>
                <a:lnTo>
                  <a:pt x="114655" y="1274038"/>
                </a:lnTo>
                <a:lnTo>
                  <a:pt x="105460" y="1284097"/>
                </a:lnTo>
                <a:lnTo>
                  <a:pt x="117716" y="1308874"/>
                </a:lnTo>
                <a:lnTo>
                  <a:pt x="208635" y="1492643"/>
                </a:lnTo>
                <a:lnTo>
                  <a:pt x="202882" y="1452397"/>
                </a:lnTo>
                <a:lnTo>
                  <a:pt x="200609" y="1419161"/>
                </a:lnTo>
                <a:lnTo>
                  <a:pt x="240118" y="1355801"/>
                </a:lnTo>
                <a:lnTo>
                  <a:pt x="268224" y="1326692"/>
                </a:lnTo>
                <a:lnTo>
                  <a:pt x="297548" y="1300048"/>
                </a:lnTo>
                <a:lnTo>
                  <a:pt x="327164" y="1273987"/>
                </a:lnTo>
                <a:lnTo>
                  <a:pt x="358178" y="1250759"/>
                </a:lnTo>
                <a:lnTo>
                  <a:pt x="402577" y="1225943"/>
                </a:lnTo>
                <a:lnTo>
                  <a:pt x="438188" y="1211999"/>
                </a:lnTo>
                <a:lnTo>
                  <a:pt x="485622" y="1193330"/>
                </a:lnTo>
                <a:lnTo>
                  <a:pt x="565264" y="1153820"/>
                </a:lnTo>
                <a:lnTo>
                  <a:pt x="587997" y="1142479"/>
                </a:lnTo>
                <a:lnTo>
                  <a:pt x="635254" y="1123454"/>
                </a:lnTo>
                <a:lnTo>
                  <a:pt x="683920" y="1107236"/>
                </a:lnTo>
                <a:lnTo>
                  <a:pt x="732878" y="1091641"/>
                </a:lnTo>
                <a:lnTo>
                  <a:pt x="782129" y="1076642"/>
                </a:lnTo>
                <a:lnTo>
                  <a:pt x="831659" y="1062202"/>
                </a:lnTo>
                <a:lnTo>
                  <a:pt x="881468" y="1048308"/>
                </a:lnTo>
                <a:lnTo>
                  <a:pt x="931633" y="1035151"/>
                </a:lnTo>
                <a:lnTo>
                  <a:pt x="971092" y="1028979"/>
                </a:lnTo>
                <a:lnTo>
                  <a:pt x="1022756" y="1018870"/>
                </a:lnTo>
                <a:lnTo>
                  <a:pt x="1075436" y="1010767"/>
                </a:lnTo>
                <a:lnTo>
                  <a:pt x="1117892" y="1010666"/>
                </a:lnTo>
                <a:lnTo>
                  <a:pt x="1130668" y="1007859"/>
                </a:lnTo>
                <a:lnTo>
                  <a:pt x="1132154" y="1010856"/>
                </a:lnTo>
                <a:lnTo>
                  <a:pt x="1145044" y="1008278"/>
                </a:lnTo>
                <a:lnTo>
                  <a:pt x="1146530" y="1011275"/>
                </a:lnTo>
                <a:lnTo>
                  <a:pt x="1144028" y="1034859"/>
                </a:lnTo>
                <a:lnTo>
                  <a:pt x="1141158" y="1057706"/>
                </a:lnTo>
                <a:lnTo>
                  <a:pt x="1126451" y="1085265"/>
                </a:lnTo>
                <a:lnTo>
                  <a:pt x="1122603" y="1106131"/>
                </a:lnTo>
                <a:lnTo>
                  <a:pt x="1101610" y="1149616"/>
                </a:lnTo>
                <a:lnTo>
                  <a:pt x="1079779" y="1191399"/>
                </a:lnTo>
                <a:lnTo>
                  <a:pt x="1056805" y="1230896"/>
                </a:lnTo>
                <a:lnTo>
                  <a:pt x="1032446" y="1267574"/>
                </a:lnTo>
                <a:lnTo>
                  <a:pt x="995032" y="1306499"/>
                </a:lnTo>
                <a:lnTo>
                  <a:pt x="955636" y="1341437"/>
                </a:lnTo>
                <a:lnTo>
                  <a:pt x="925410" y="1366278"/>
                </a:lnTo>
                <a:lnTo>
                  <a:pt x="881405" y="1391881"/>
                </a:lnTo>
                <a:lnTo>
                  <a:pt x="834796" y="1412227"/>
                </a:lnTo>
                <a:lnTo>
                  <a:pt x="785393" y="1426933"/>
                </a:lnTo>
                <a:lnTo>
                  <a:pt x="771893" y="1428280"/>
                </a:lnTo>
                <a:lnTo>
                  <a:pt x="734720" y="1439062"/>
                </a:lnTo>
                <a:lnTo>
                  <a:pt x="696976" y="1448689"/>
                </a:lnTo>
                <a:lnTo>
                  <a:pt x="658964" y="1457782"/>
                </a:lnTo>
                <a:lnTo>
                  <a:pt x="621563" y="1468107"/>
                </a:lnTo>
                <a:lnTo>
                  <a:pt x="596087" y="1473898"/>
                </a:lnTo>
                <a:lnTo>
                  <a:pt x="559396" y="1485658"/>
                </a:lnTo>
                <a:lnTo>
                  <a:pt x="561517" y="1492643"/>
                </a:lnTo>
                <a:lnTo>
                  <a:pt x="550697" y="1496707"/>
                </a:lnTo>
                <a:lnTo>
                  <a:pt x="538911" y="1500695"/>
                </a:lnTo>
                <a:lnTo>
                  <a:pt x="603300" y="1630883"/>
                </a:lnTo>
                <a:lnTo>
                  <a:pt x="604253" y="1632788"/>
                </a:lnTo>
                <a:lnTo>
                  <a:pt x="615086" y="1626857"/>
                </a:lnTo>
                <a:lnTo>
                  <a:pt x="625995" y="1620266"/>
                </a:lnTo>
                <a:lnTo>
                  <a:pt x="648385" y="1608251"/>
                </a:lnTo>
                <a:lnTo>
                  <a:pt x="671233" y="1597139"/>
                </a:lnTo>
                <a:lnTo>
                  <a:pt x="706412" y="1582343"/>
                </a:lnTo>
                <a:lnTo>
                  <a:pt x="742264" y="1568881"/>
                </a:lnTo>
                <a:lnTo>
                  <a:pt x="767168" y="1561947"/>
                </a:lnTo>
                <a:lnTo>
                  <a:pt x="815086" y="1544243"/>
                </a:lnTo>
                <a:lnTo>
                  <a:pt x="851547" y="1532026"/>
                </a:lnTo>
                <a:lnTo>
                  <a:pt x="887336" y="1518424"/>
                </a:lnTo>
                <a:lnTo>
                  <a:pt x="922121" y="1502829"/>
                </a:lnTo>
                <a:lnTo>
                  <a:pt x="955624" y="1484630"/>
                </a:lnTo>
                <a:lnTo>
                  <a:pt x="987412" y="1462951"/>
                </a:lnTo>
                <a:lnTo>
                  <a:pt x="1016990" y="1436801"/>
                </a:lnTo>
                <a:lnTo>
                  <a:pt x="1043787" y="1405064"/>
                </a:lnTo>
                <a:lnTo>
                  <a:pt x="1067269" y="1366608"/>
                </a:lnTo>
                <a:lnTo>
                  <a:pt x="1085989" y="1375803"/>
                </a:lnTo>
                <a:lnTo>
                  <a:pt x="1108341" y="1363687"/>
                </a:lnTo>
                <a:lnTo>
                  <a:pt x="1126680" y="1343507"/>
                </a:lnTo>
                <a:lnTo>
                  <a:pt x="1144790" y="1322819"/>
                </a:lnTo>
                <a:lnTo>
                  <a:pt x="1151661" y="1308049"/>
                </a:lnTo>
                <a:lnTo>
                  <a:pt x="1159294" y="1294853"/>
                </a:lnTo>
                <a:lnTo>
                  <a:pt x="1167650" y="1283093"/>
                </a:lnTo>
                <a:lnTo>
                  <a:pt x="1188034" y="1267015"/>
                </a:lnTo>
                <a:lnTo>
                  <a:pt x="1182700" y="1256233"/>
                </a:lnTo>
                <a:lnTo>
                  <a:pt x="1188758" y="1239850"/>
                </a:lnTo>
                <a:lnTo>
                  <a:pt x="1178166" y="1218425"/>
                </a:lnTo>
                <a:lnTo>
                  <a:pt x="1203667" y="1212684"/>
                </a:lnTo>
                <a:lnTo>
                  <a:pt x="1232547" y="1185151"/>
                </a:lnTo>
                <a:lnTo>
                  <a:pt x="1254620" y="1143850"/>
                </a:lnTo>
                <a:lnTo>
                  <a:pt x="1271079" y="1091196"/>
                </a:lnTo>
                <a:lnTo>
                  <a:pt x="1277023" y="1074572"/>
                </a:lnTo>
                <a:lnTo>
                  <a:pt x="1282801" y="1057592"/>
                </a:lnTo>
                <a:lnTo>
                  <a:pt x="1288453" y="1040384"/>
                </a:lnTo>
                <a:lnTo>
                  <a:pt x="1282661" y="1028700"/>
                </a:lnTo>
                <a:lnTo>
                  <a:pt x="1310246" y="1027163"/>
                </a:lnTo>
                <a:lnTo>
                  <a:pt x="1326591" y="1031557"/>
                </a:lnTo>
                <a:lnTo>
                  <a:pt x="1343113" y="1036307"/>
                </a:lnTo>
                <a:lnTo>
                  <a:pt x="1359827" y="1041463"/>
                </a:lnTo>
                <a:lnTo>
                  <a:pt x="1397927" y="1061173"/>
                </a:lnTo>
                <a:lnTo>
                  <a:pt x="1447685" y="1075842"/>
                </a:lnTo>
                <a:lnTo>
                  <a:pt x="1497799" y="1091222"/>
                </a:lnTo>
                <a:lnTo>
                  <a:pt x="1536941" y="1113053"/>
                </a:lnTo>
                <a:lnTo>
                  <a:pt x="1587931" y="1130223"/>
                </a:lnTo>
                <a:lnTo>
                  <a:pt x="1628089" y="1154099"/>
                </a:lnTo>
                <a:lnTo>
                  <a:pt x="1668843" y="1179195"/>
                </a:lnTo>
                <a:lnTo>
                  <a:pt x="1710258" y="1205636"/>
                </a:lnTo>
                <a:lnTo>
                  <a:pt x="1752409" y="1233538"/>
                </a:lnTo>
                <a:lnTo>
                  <a:pt x="1783956" y="1268679"/>
                </a:lnTo>
                <a:lnTo>
                  <a:pt x="1827072" y="1298536"/>
                </a:lnTo>
                <a:lnTo>
                  <a:pt x="1957717" y="1448092"/>
                </a:lnTo>
                <a:lnTo>
                  <a:pt x="2001088" y="1535734"/>
                </a:lnTo>
                <a:lnTo>
                  <a:pt x="2010638" y="1583677"/>
                </a:lnTo>
                <a:lnTo>
                  <a:pt x="2019223" y="1629664"/>
                </a:lnTo>
                <a:lnTo>
                  <a:pt x="2026500" y="1673021"/>
                </a:lnTo>
                <a:lnTo>
                  <a:pt x="2023338" y="1695284"/>
                </a:lnTo>
                <a:lnTo>
                  <a:pt x="2023605" y="1724444"/>
                </a:lnTo>
                <a:lnTo>
                  <a:pt x="2014397" y="1763141"/>
                </a:lnTo>
                <a:lnTo>
                  <a:pt x="2017026" y="1797088"/>
                </a:lnTo>
                <a:lnTo>
                  <a:pt x="2007387" y="1834883"/>
                </a:lnTo>
                <a:lnTo>
                  <a:pt x="2006968" y="1862670"/>
                </a:lnTo>
                <a:lnTo>
                  <a:pt x="2003094" y="1883486"/>
                </a:lnTo>
                <a:lnTo>
                  <a:pt x="1994496" y="1894738"/>
                </a:lnTo>
                <a:lnTo>
                  <a:pt x="2009368" y="1896833"/>
                </a:lnTo>
                <a:lnTo>
                  <a:pt x="2000072" y="1958492"/>
                </a:lnTo>
                <a:lnTo>
                  <a:pt x="1980692" y="2043252"/>
                </a:lnTo>
                <a:lnTo>
                  <a:pt x="1978787" y="2060067"/>
                </a:lnTo>
                <a:lnTo>
                  <a:pt x="1977440" y="2071903"/>
                </a:lnTo>
                <a:lnTo>
                  <a:pt x="1987169" y="2077034"/>
                </a:lnTo>
                <a:lnTo>
                  <a:pt x="1982241" y="2088743"/>
                </a:lnTo>
                <a:lnTo>
                  <a:pt x="1976412" y="2104936"/>
                </a:lnTo>
                <a:lnTo>
                  <a:pt x="1962721" y="2145512"/>
                </a:lnTo>
                <a:lnTo>
                  <a:pt x="1951494" y="2177173"/>
                </a:lnTo>
                <a:lnTo>
                  <a:pt x="1940623" y="2206726"/>
                </a:lnTo>
                <a:lnTo>
                  <a:pt x="2087626" y="2206726"/>
                </a:lnTo>
                <a:lnTo>
                  <a:pt x="2101037" y="2177504"/>
                </a:lnTo>
                <a:lnTo>
                  <a:pt x="2116378" y="2138896"/>
                </a:lnTo>
                <a:lnTo>
                  <a:pt x="2128545" y="2099691"/>
                </a:lnTo>
                <a:lnTo>
                  <a:pt x="2132558" y="2068296"/>
                </a:lnTo>
                <a:lnTo>
                  <a:pt x="2126170" y="2043518"/>
                </a:lnTo>
                <a:lnTo>
                  <a:pt x="2116290" y="2022881"/>
                </a:lnTo>
                <a:lnTo>
                  <a:pt x="2113572" y="2002332"/>
                </a:lnTo>
                <a:lnTo>
                  <a:pt x="2128659" y="1977872"/>
                </a:lnTo>
                <a:lnTo>
                  <a:pt x="2126767" y="1986737"/>
                </a:lnTo>
                <a:lnTo>
                  <a:pt x="2123922" y="2007044"/>
                </a:lnTo>
                <a:lnTo>
                  <a:pt x="2126843" y="2023770"/>
                </a:lnTo>
                <a:lnTo>
                  <a:pt x="2142274" y="2021890"/>
                </a:lnTo>
                <a:lnTo>
                  <a:pt x="2144090" y="2015998"/>
                </a:lnTo>
                <a:lnTo>
                  <a:pt x="2151621" y="1965731"/>
                </a:lnTo>
                <a:lnTo>
                  <a:pt x="2156282" y="1917065"/>
                </a:lnTo>
                <a:lnTo>
                  <a:pt x="2156612" y="1912531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0478" y="1909782"/>
            <a:ext cx="1954943" cy="215264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23053" y="5798108"/>
            <a:ext cx="1872678" cy="2104471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5698067" y="4942002"/>
            <a:ext cx="6828155" cy="2472690"/>
          </a:xfrm>
          <a:custGeom>
            <a:avLst/>
            <a:gdLst/>
            <a:ahLst/>
            <a:cxnLst/>
            <a:rect l="l" t="t" r="r" b="b"/>
            <a:pathLst>
              <a:path w="6828155" h="2472690">
                <a:moveTo>
                  <a:pt x="579795" y="2000927"/>
                </a:moveTo>
                <a:lnTo>
                  <a:pt x="375203" y="1835050"/>
                </a:lnTo>
                <a:lnTo>
                  <a:pt x="369837" y="1814349"/>
                </a:lnTo>
                <a:lnTo>
                  <a:pt x="364752" y="1793876"/>
                </a:lnTo>
                <a:lnTo>
                  <a:pt x="352033" y="1783564"/>
                </a:lnTo>
                <a:lnTo>
                  <a:pt x="343929" y="1744294"/>
                </a:lnTo>
                <a:lnTo>
                  <a:pt x="337681" y="1706528"/>
                </a:lnTo>
                <a:lnTo>
                  <a:pt x="332613" y="1653370"/>
                </a:lnTo>
                <a:lnTo>
                  <a:pt x="138044" y="1495618"/>
                </a:lnTo>
                <a:lnTo>
                  <a:pt x="82054" y="1417523"/>
                </a:lnTo>
                <a:lnTo>
                  <a:pt x="55999" y="1380048"/>
                </a:lnTo>
                <a:lnTo>
                  <a:pt x="39465" y="1333944"/>
                </a:lnTo>
                <a:lnTo>
                  <a:pt x="24626" y="1289213"/>
                </a:lnTo>
                <a:lnTo>
                  <a:pt x="11655" y="1245997"/>
                </a:lnTo>
                <a:lnTo>
                  <a:pt x="722" y="1204433"/>
                </a:lnTo>
                <a:lnTo>
                  <a:pt x="0" y="1154798"/>
                </a:lnTo>
                <a:lnTo>
                  <a:pt x="1660" y="1107095"/>
                </a:lnTo>
                <a:lnTo>
                  <a:pt x="13874" y="1051599"/>
                </a:lnTo>
                <a:lnTo>
                  <a:pt x="30681" y="999826"/>
                </a:lnTo>
                <a:lnTo>
                  <a:pt x="51146" y="951019"/>
                </a:lnTo>
                <a:lnTo>
                  <a:pt x="67021" y="914841"/>
                </a:lnTo>
                <a:lnTo>
                  <a:pt x="94057" y="871363"/>
                </a:lnTo>
                <a:lnTo>
                  <a:pt x="124009" y="830247"/>
                </a:lnTo>
                <a:lnTo>
                  <a:pt x="156629" y="791295"/>
                </a:lnTo>
                <a:lnTo>
                  <a:pt x="191669" y="754306"/>
                </a:lnTo>
                <a:lnTo>
                  <a:pt x="228883" y="719079"/>
                </a:lnTo>
                <a:lnTo>
                  <a:pt x="268023" y="685414"/>
                </a:lnTo>
                <a:lnTo>
                  <a:pt x="308843" y="653111"/>
                </a:lnTo>
                <a:lnTo>
                  <a:pt x="351094" y="621968"/>
                </a:lnTo>
                <a:lnTo>
                  <a:pt x="386532" y="601651"/>
                </a:lnTo>
                <a:lnTo>
                  <a:pt x="430961" y="572274"/>
                </a:lnTo>
                <a:lnTo>
                  <a:pt x="468363" y="553549"/>
                </a:lnTo>
                <a:lnTo>
                  <a:pt x="514675" y="525698"/>
                </a:lnTo>
                <a:lnTo>
                  <a:pt x="561840" y="498539"/>
                </a:lnTo>
                <a:lnTo>
                  <a:pt x="601799" y="481888"/>
                </a:lnTo>
                <a:lnTo>
                  <a:pt x="642493" y="465833"/>
                </a:lnTo>
                <a:lnTo>
                  <a:pt x="691860" y="440459"/>
                </a:lnTo>
                <a:lnTo>
                  <a:pt x="733845" y="425450"/>
                </a:lnTo>
                <a:lnTo>
                  <a:pt x="784385" y="401027"/>
                </a:lnTo>
                <a:lnTo>
                  <a:pt x="827423" y="386873"/>
                </a:lnTo>
                <a:lnTo>
                  <a:pt x="870900" y="373073"/>
                </a:lnTo>
                <a:lnTo>
                  <a:pt x="922754" y="349716"/>
                </a:lnTo>
                <a:lnTo>
                  <a:pt x="966929" y="336483"/>
                </a:lnTo>
                <a:lnTo>
                  <a:pt x="1011365" y="323462"/>
                </a:lnTo>
                <a:lnTo>
                  <a:pt x="1056003" y="310603"/>
                </a:lnTo>
                <a:lnTo>
                  <a:pt x="1109782" y="288807"/>
                </a:lnTo>
                <a:lnTo>
                  <a:pt x="1155924" y="277169"/>
                </a:lnTo>
                <a:lnTo>
                  <a:pt x="1202419" y="265816"/>
                </a:lnTo>
                <a:lnTo>
                  <a:pt x="1257254" y="244876"/>
                </a:lnTo>
                <a:lnTo>
                  <a:pt x="1304422" y="234070"/>
                </a:lnTo>
                <a:lnTo>
                  <a:pt x="1351913" y="223525"/>
                </a:lnTo>
                <a:lnTo>
                  <a:pt x="1399717" y="213233"/>
                </a:lnTo>
                <a:lnTo>
                  <a:pt x="1447823" y="203187"/>
                </a:lnTo>
                <a:lnTo>
                  <a:pt x="1496222" y="193379"/>
                </a:lnTo>
                <a:lnTo>
                  <a:pt x="1552902" y="173935"/>
                </a:lnTo>
                <a:lnTo>
                  <a:pt x="1601857" y="164577"/>
                </a:lnTo>
                <a:lnTo>
                  <a:pt x="1651075" y="155433"/>
                </a:lnTo>
                <a:lnTo>
                  <a:pt x="1700547" y="146494"/>
                </a:lnTo>
                <a:lnTo>
                  <a:pt x="1750262" y="137753"/>
                </a:lnTo>
                <a:lnTo>
                  <a:pt x="1850385" y="120831"/>
                </a:lnTo>
                <a:lnTo>
                  <a:pt x="1951364" y="104603"/>
                </a:lnTo>
                <a:lnTo>
                  <a:pt x="2053120" y="89007"/>
                </a:lnTo>
                <a:lnTo>
                  <a:pt x="2096267" y="91290"/>
                </a:lnTo>
                <a:lnTo>
                  <a:pt x="2199043" y="76519"/>
                </a:lnTo>
                <a:lnTo>
                  <a:pt x="2406259" y="48327"/>
                </a:lnTo>
                <a:lnTo>
                  <a:pt x="2450354" y="51379"/>
                </a:lnTo>
                <a:lnTo>
                  <a:pt x="2607170" y="31374"/>
                </a:lnTo>
                <a:lnTo>
                  <a:pt x="2652171" y="35160"/>
                </a:lnTo>
                <a:lnTo>
                  <a:pt x="2811947" y="17555"/>
                </a:lnTo>
                <a:lnTo>
                  <a:pt x="2857466" y="21761"/>
                </a:lnTo>
                <a:lnTo>
                  <a:pt x="3018795" y="5414"/>
                </a:lnTo>
                <a:lnTo>
                  <a:pt x="3064832" y="10040"/>
                </a:lnTo>
                <a:lnTo>
                  <a:pt x="3118996" y="4907"/>
                </a:lnTo>
                <a:lnTo>
                  <a:pt x="3165292" y="9743"/>
                </a:lnTo>
                <a:lnTo>
                  <a:pt x="3274269" y="0"/>
                </a:lnTo>
                <a:lnTo>
                  <a:pt x="3320953" y="5150"/>
                </a:lnTo>
                <a:lnTo>
                  <a:pt x="3375765" y="541"/>
                </a:lnTo>
                <a:lnTo>
                  <a:pt x="3422708" y="5902"/>
                </a:lnTo>
                <a:lnTo>
                  <a:pt x="3477779" y="1503"/>
                </a:lnTo>
                <a:lnTo>
                  <a:pt x="3524981" y="7074"/>
                </a:lnTo>
                <a:lnTo>
                  <a:pt x="3580310" y="2884"/>
                </a:lnTo>
                <a:lnTo>
                  <a:pt x="3627771" y="8665"/>
                </a:lnTo>
                <a:lnTo>
                  <a:pt x="3683360" y="4686"/>
                </a:lnTo>
                <a:lnTo>
                  <a:pt x="3731080" y="10676"/>
                </a:lnTo>
                <a:lnTo>
                  <a:pt x="3786927" y="6907"/>
                </a:lnTo>
                <a:lnTo>
                  <a:pt x="3834906" y="13107"/>
                </a:lnTo>
                <a:lnTo>
                  <a:pt x="3891013" y="9548"/>
                </a:lnTo>
                <a:lnTo>
                  <a:pt x="3987618" y="22474"/>
                </a:lnTo>
                <a:lnTo>
                  <a:pt x="4044112" y="19229"/>
                </a:lnTo>
                <a:lnTo>
                  <a:pt x="4141494" y="32785"/>
                </a:lnTo>
                <a:lnTo>
                  <a:pt x="4198377" y="29855"/>
                </a:lnTo>
                <a:lnTo>
                  <a:pt x="4344103" y="49907"/>
                </a:lnTo>
                <a:lnTo>
                  <a:pt x="4400933" y="46934"/>
                </a:lnTo>
                <a:lnTo>
                  <a:pt x="4597570" y="75565"/>
                </a:lnTo>
                <a:lnTo>
                  <a:pt x="4655061" y="73128"/>
                </a:lnTo>
                <a:lnTo>
                  <a:pt x="4904574" y="111929"/>
                </a:lnTo>
                <a:lnTo>
                  <a:pt x="5311168" y="179990"/>
                </a:lnTo>
                <a:lnTo>
                  <a:pt x="5354655" y="198898"/>
                </a:lnTo>
                <a:lnTo>
                  <a:pt x="5510016" y="226763"/>
                </a:lnTo>
                <a:lnTo>
                  <a:pt x="5554110" y="246164"/>
                </a:lnTo>
                <a:lnTo>
                  <a:pt x="5606358" y="255825"/>
                </a:lnTo>
                <a:lnTo>
                  <a:pt x="5650763" y="275478"/>
                </a:lnTo>
                <a:lnTo>
                  <a:pt x="5703323" y="285393"/>
                </a:lnTo>
                <a:lnTo>
                  <a:pt x="5748042" y="305301"/>
                </a:lnTo>
                <a:lnTo>
                  <a:pt x="5795874" y="311382"/>
                </a:lnTo>
                <a:lnTo>
                  <a:pt x="5878325" y="345532"/>
                </a:lnTo>
                <a:lnTo>
                  <a:pt x="6007803" y="401460"/>
                </a:lnTo>
                <a:lnTo>
                  <a:pt x="6060197" y="411240"/>
                </a:lnTo>
                <a:lnTo>
                  <a:pt x="6150377" y="451656"/>
                </a:lnTo>
                <a:lnTo>
                  <a:pt x="6188008" y="482167"/>
                </a:lnTo>
                <a:lnTo>
                  <a:pt x="6279959" y="524019"/>
                </a:lnTo>
                <a:lnTo>
                  <a:pt x="6318127" y="554964"/>
                </a:lnTo>
                <a:lnTo>
                  <a:pt x="6364316" y="576064"/>
                </a:lnTo>
                <a:lnTo>
                  <a:pt x="6589613" y="758730"/>
                </a:lnTo>
                <a:lnTo>
                  <a:pt x="6672302" y="874821"/>
                </a:lnTo>
                <a:lnTo>
                  <a:pt x="6698464" y="912383"/>
                </a:lnTo>
                <a:lnTo>
                  <a:pt x="6707131" y="935760"/>
                </a:lnTo>
                <a:lnTo>
                  <a:pt x="6324368" y="625424"/>
                </a:lnTo>
                <a:lnTo>
                  <a:pt x="6279932" y="605746"/>
                </a:lnTo>
                <a:lnTo>
                  <a:pt x="6240782" y="574004"/>
                </a:lnTo>
                <a:lnTo>
                  <a:pt x="5825084" y="384114"/>
                </a:lnTo>
                <a:lnTo>
                  <a:pt x="5771857" y="373658"/>
                </a:lnTo>
                <a:lnTo>
                  <a:pt x="5726820" y="353493"/>
                </a:lnTo>
                <a:lnTo>
                  <a:pt x="5673976" y="343348"/>
                </a:lnTo>
                <a:lnTo>
                  <a:pt x="5629323" y="323494"/>
                </a:lnTo>
                <a:lnTo>
                  <a:pt x="5524594" y="303981"/>
                </a:lnTo>
                <a:lnTo>
                  <a:pt x="5480515" y="284593"/>
                </a:lnTo>
                <a:lnTo>
                  <a:pt x="5325434" y="256955"/>
                </a:lnTo>
                <a:lnTo>
                  <a:pt x="5282121" y="238188"/>
                </a:lnTo>
                <a:lnTo>
                  <a:pt x="4978275" y="188035"/>
                </a:lnTo>
                <a:lnTo>
                  <a:pt x="4580697" y="127284"/>
                </a:lnTo>
                <a:lnTo>
                  <a:pt x="4523463" y="129929"/>
                </a:lnTo>
                <a:lnTo>
                  <a:pt x="4327670" y="101983"/>
                </a:lnTo>
                <a:lnTo>
                  <a:pt x="4271010" y="105094"/>
                </a:lnTo>
                <a:lnTo>
                  <a:pt x="4125717" y="85392"/>
                </a:lnTo>
                <a:lnTo>
                  <a:pt x="4069517" y="88876"/>
                </a:lnTo>
                <a:lnTo>
                  <a:pt x="3973459" y="76393"/>
                </a:lnTo>
                <a:lnTo>
                  <a:pt x="3917604" y="80157"/>
                </a:lnTo>
                <a:lnTo>
                  <a:pt x="3822236" y="68233"/>
                </a:lnTo>
                <a:lnTo>
                  <a:pt x="3766725" y="72276"/>
                </a:lnTo>
                <a:lnTo>
                  <a:pt x="3719328" y="66548"/>
                </a:lnTo>
                <a:lnTo>
                  <a:pt x="3664048" y="70777"/>
                </a:lnTo>
                <a:lnTo>
                  <a:pt x="3569829" y="59785"/>
                </a:lnTo>
                <a:lnTo>
                  <a:pt x="3514893" y="64294"/>
                </a:lnTo>
                <a:lnTo>
                  <a:pt x="3468071" y="59031"/>
                </a:lnTo>
                <a:lnTo>
                  <a:pt x="3413365" y="63726"/>
                </a:lnTo>
                <a:lnTo>
                  <a:pt x="3366784" y="58659"/>
                </a:lnTo>
                <a:lnTo>
                  <a:pt x="3258040" y="68590"/>
                </a:lnTo>
                <a:lnTo>
                  <a:pt x="3211873" y="63859"/>
                </a:lnTo>
                <a:lnTo>
                  <a:pt x="3157846" y="69105"/>
                </a:lnTo>
                <a:lnTo>
                  <a:pt x="3111956" y="64597"/>
                </a:lnTo>
                <a:lnTo>
                  <a:pt x="3004593" y="75649"/>
                </a:lnTo>
                <a:lnTo>
                  <a:pt x="2959117" y="71477"/>
                </a:lnTo>
                <a:lnTo>
                  <a:pt x="2905780" y="77283"/>
                </a:lnTo>
                <a:lnTo>
                  <a:pt x="2860581" y="73335"/>
                </a:lnTo>
                <a:lnTo>
                  <a:pt x="2701815" y="91760"/>
                </a:lnTo>
                <a:lnTo>
                  <a:pt x="2657168" y="88261"/>
                </a:lnTo>
                <a:lnTo>
                  <a:pt x="2500059" y="108029"/>
                </a:lnTo>
                <a:lnTo>
                  <a:pt x="2455964" y="104977"/>
                </a:lnTo>
                <a:lnTo>
                  <a:pt x="2300514" y="126089"/>
                </a:lnTo>
                <a:lnTo>
                  <a:pt x="2197570" y="140724"/>
                </a:lnTo>
                <a:lnTo>
                  <a:pt x="2154304" y="138344"/>
                </a:lnTo>
                <a:lnTo>
                  <a:pt x="2001339" y="161472"/>
                </a:lnTo>
                <a:lnTo>
                  <a:pt x="1950627" y="169406"/>
                </a:lnTo>
                <a:lnTo>
                  <a:pt x="1799650" y="194145"/>
                </a:lnTo>
                <a:lnTo>
                  <a:pt x="1699828" y="211310"/>
                </a:lnTo>
                <a:lnTo>
                  <a:pt x="1650216" y="220135"/>
                </a:lnTo>
                <a:lnTo>
                  <a:pt x="1600828" y="229141"/>
                </a:lnTo>
                <a:lnTo>
                  <a:pt x="1551679" y="238342"/>
                </a:lnTo>
                <a:lnTo>
                  <a:pt x="1502786" y="247750"/>
                </a:lnTo>
                <a:lnTo>
                  <a:pt x="1446169" y="267246"/>
                </a:lnTo>
                <a:lnTo>
                  <a:pt x="1397842" y="277112"/>
                </a:lnTo>
                <a:lnTo>
                  <a:pt x="1349822" y="287228"/>
                </a:lnTo>
                <a:lnTo>
                  <a:pt x="1302127" y="297608"/>
                </a:lnTo>
                <a:lnTo>
                  <a:pt x="1254774" y="308264"/>
                </a:lnTo>
                <a:lnTo>
                  <a:pt x="1199782" y="329077"/>
                </a:lnTo>
                <a:lnTo>
                  <a:pt x="1153164" y="340330"/>
                </a:lnTo>
                <a:lnTo>
                  <a:pt x="1106939" y="351901"/>
                </a:lnTo>
                <a:lnTo>
                  <a:pt x="1053126" y="373670"/>
                </a:lnTo>
                <a:lnTo>
                  <a:pt x="1007738" y="385920"/>
                </a:lnTo>
                <a:lnTo>
                  <a:pt x="962795" y="398530"/>
                </a:lnTo>
                <a:lnTo>
                  <a:pt x="910314" y="421379"/>
                </a:lnTo>
                <a:lnTo>
                  <a:pt x="866311" y="434751"/>
                </a:lnTo>
                <a:lnTo>
                  <a:pt x="814804" y="458390"/>
                </a:lnTo>
                <a:lnTo>
                  <a:pt x="771808" y="472579"/>
                </a:lnTo>
                <a:lnTo>
                  <a:pt x="721342" y="497062"/>
                </a:lnTo>
                <a:lnTo>
                  <a:pt x="679422" y="512124"/>
                </a:lnTo>
                <a:lnTo>
                  <a:pt x="630067" y="537507"/>
                </a:lnTo>
                <a:lnTo>
                  <a:pt x="589291" y="553496"/>
                </a:lnTo>
                <a:lnTo>
                  <a:pt x="541114" y="579834"/>
                </a:lnTo>
                <a:lnTo>
                  <a:pt x="494474" y="607419"/>
                </a:lnTo>
                <a:lnTo>
                  <a:pt x="456566" y="625733"/>
                </a:lnTo>
                <a:lnTo>
                  <a:pt x="411646" y="654712"/>
                </a:lnTo>
                <a:lnTo>
                  <a:pt x="367967" y="684697"/>
                </a:lnTo>
                <a:lnTo>
                  <a:pt x="325783" y="715895"/>
                </a:lnTo>
                <a:lnTo>
                  <a:pt x="293348" y="738646"/>
                </a:lnTo>
                <a:lnTo>
                  <a:pt x="254918" y="772887"/>
                </a:lnTo>
                <a:lnTo>
                  <a:pt x="218746" y="808959"/>
                </a:lnTo>
                <a:lnTo>
                  <a:pt x="185086" y="847068"/>
                </a:lnTo>
                <a:lnTo>
                  <a:pt x="154193" y="887420"/>
                </a:lnTo>
                <a:lnTo>
                  <a:pt x="126322" y="930221"/>
                </a:lnTo>
                <a:lnTo>
                  <a:pt x="101725" y="975678"/>
                </a:lnTo>
                <a:lnTo>
                  <a:pt x="80658" y="1023997"/>
                </a:lnTo>
                <a:lnTo>
                  <a:pt x="72242" y="1066222"/>
                </a:lnTo>
                <a:lnTo>
                  <a:pt x="59372" y="1121187"/>
                </a:lnTo>
                <a:lnTo>
                  <a:pt x="57732" y="1168907"/>
                </a:lnTo>
                <a:lnTo>
                  <a:pt x="67011" y="1209129"/>
                </a:lnTo>
                <a:lnTo>
                  <a:pt x="78898" y="1251466"/>
                </a:lnTo>
                <a:lnTo>
                  <a:pt x="93081" y="1295665"/>
                </a:lnTo>
                <a:lnTo>
                  <a:pt x="109248" y="1341473"/>
                </a:lnTo>
                <a:lnTo>
                  <a:pt x="135085" y="1378771"/>
                </a:lnTo>
                <a:lnTo>
                  <a:pt x="190528" y="1456422"/>
                </a:lnTo>
                <a:lnTo>
                  <a:pt x="227508" y="1486404"/>
                </a:lnTo>
                <a:lnTo>
                  <a:pt x="256913" y="1526595"/>
                </a:lnTo>
                <a:lnTo>
                  <a:pt x="582344" y="1790447"/>
                </a:lnTo>
                <a:lnTo>
                  <a:pt x="443940" y="1727282"/>
                </a:lnTo>
                <a:lnTo>
                  <a:pt x="405594" y="1696191"/>
                </a:lnTo>
                <a:lnTo>
                  <a:pt x="418509" y="1739362"/>
                </a:lnTo>
                <a:lnTo>
                  <a:pt x="433863" y="1784511"/>
                </a:lnTo>
                <a:lnTo>
                  <a:pt x="459176" y="1821383"/>
                </a:lnTo>
                <a:lnTo>
                  <a:pt x="754529" y="2060849"/>
                </a:lnTo>
                <a:lnTo>
                  <a:pt x="727799" y="2055527"/>
                </a:lnTo>
                <a:lnTo>
                  <a:pt x="634994" y="2012982"/>
                </a:lnTo>
                <a:lnTo>
                  <a:pt x="579795" y="2000927"/>
                </a:lnTo>
                <a:close/>
              </a:path>
              <a:path w="6828155" h="2472690">
                <a:moveTo>
                  <a:pt x="582344" y="1790447"/>
                </a:moveTo>
                <a:lnTo>
                  <a:pt x="333817" y="1588947"/>
                </a:lnTo>
                <a:lnTo>
                  <a:pt x="349158" y="1535986"/>
                </a:lnTo>
                <a:lnTo>
                  <a:pt x="359239" y="1495111"/>
                </a:lnTo>
                <a:lnTo>
                  <a:pt x="380056" y="1446589"/>
                </a:lnTo>
                <a:lnTo>
                  <a:pt x="395613" y="1410153"/>
                </a:lnTo>
                <a:lnTo>
                  <a:pt x="420671" y="1365071"/>
                </a:lnTo>
                <a:lnTo>
                  <a:pt x="447301" y="1321262"/>
                </a:lnTo>
                <a:lnTo>
                  <a:pt x="475455" y="1278689"/>
                </a:lnTo>
                <a:lnTo>
                  <a:pt x="505084" y="1237313"/>
                </a:lnTo>
                <a:lnTo>
                  <a:pt x="536142" y="1197095"/>
                </a:lnTo>
                <a:lnTo>
                  <a:pt x="560584" y="1167862"/>
                </a:lnTo>
                <a:lnTo>
                  <a:pt x="594357" y="1129846"/>
                </a:lnTo>
                <a:lnTo>
                  <a:pt x="629417" y="1092873"/>
                </a:lnTo>
                <a:lnTo>
                  <a:pt x="665717" y="1056904"/>
                </a:lnTo>
                <a:lnTo>
                  <a:pt x="703208" y="1021903"/>
                </a:lnTo>
                <a:lnTo>
                  <a:pt x="741844" y="987829"/>
                </a:lnTo>
                <a:lnTo>
                  <a:pt x="773579" y="964509"/>
                </a:lnTo>
                <a:lnTo>
                  <a:pt x="814362" y="932176"/>
                </a:lnTo>
                <a:lnTo>
                  <a:pt x="856147" y="900655"/>
                </a:lnTo>
                <a:lnTo>
                  <a:pt x="898888" y="869909"/>
                </a:lnTo>
                <a:lnTo>
                  <a:pt x="942536" y="839899"/>
                </a:lnTo>
                <a:lnTo>
                  <a:pt x="979046" y="820451"/>
                </a:lnTo>
                <a:lnTo>
                  <a:pt x="1024367" y="791797"/>
                </a:lnTo>
                <a:lnTo>
                  <a:pt x="1070454" y="763764"/>
                </a:lnTo>
                <a:lnTo>
                  <a:pt x="1109261" y="746178"/>
                </a:lnTo>
                <a:lnTo>
                  <a:pt x="1156737" y="719271"/>
                </a:lnTo>
                <a:lnTo>
                  <a:pt x="1204836" y="692870"/>
                </a:lnTo>
                <a:lnTo>
                  <a:pt x="1245513" y="676801"/>
                </a:lnTo>
                <a:lnTo>
                  <a:pt x="1294717" y="651295"/>
                </a:lnTo>
                <a:lnTo>
                  <a:pt x="1336404" y="636045"/>
                </a:lnTo>
                <a:lnTo>
                  <a:pt x="1386523" y="611281"/>
                </a:lnTo>
                <a:lnTo>
                  <a:pt x="1429031" y="596696"/>
                </a:lnTo>
                <a:lnTo>
                  <a:pt x="1471878" y="582386"/>
                </a:lnTo>
                <a:lnTo>
                  <a:pt x="1523014" y="558447"/>
                </a:lnTo>
                <a:lnTo>
                  <a:pt x="1566398" y="544572"/>
                </a:lnTo>
                <a:lnTo>
                  <a:pt x="1609978" y="530856"/>
                </a:lnTo>
                <a:lnTo>
                  <a:pt x="1662767" y="508257"/>
                </a:lnTo>
                <a:lnTo>
                  <a:pt x="1707917" y="495814"/>
                </a:lnTo>
                <a:lnTo>
                  <a:pt x="1753419" y="483657"/>
                </a:lnTo>
                <a:lnTo>
                  <a:pt x="1799266" y="471780"/>
                </a:lnTo>
                <a:lnTo>
                  <a:pt x="1853449" y="450311"/>
                </a:lnTo>
                <a:lnTo>
                  <a:pt x="1899964" y="438974"/>
                </a:lnTo>
                <a:lnTo>
                  <a:pt x="1946801" y="427900"/>
                </a:lnTo>
                <a:lnTo>
                  <a:pt x="1993954" y="417081"/>
                </a:lnTo>
                <a:lnTo>
                  <a:pt x="2049413" y="396646"/>
                </a:lnTo>
                <a:lnTo>
                  <a:pt x="2097174" y="386321"/>
                </a:lnTo>
                <a:lnTo>
                  <a:pt x="2145229" y="376233"/>
                </a:lnTo>
                <a:lnTo>
                  <a:pt x="2193569" y="366377"/>
                </a:lnTo>
                <a:lnTo>
                  <a:pt x="2242188" y="356747"/>
                </a:lnTo>
                <a:lnTo>
                  <a:pt x="2291078" y="347337"/>
                </a:lnTo>
                <a:lnTo>
                  <a:pt x="2340232" y="338140"/>
                </a:lnTo>
                <a:lnTo>
                  <a:pt x="2389643" y="329152"/>
                </a:lnTo>
                <a:lnTo>
                  <a:pt x="2439302" y="320365"/>
                </a:lnTo>
                <a:lnTo>
                  <a:pt x="2489204" y="311775"/>
                </a:lnTo>
                <a:lnTo>
                  <a:pt x="2589702" y="295158"/>
                </a:lnTo>
                <a:lnTo>
                  <a:pt x="2691079" y="279253"/>
                </a:lnTo>
                <a:lnTo>
                  <a:pt x="2734080" y="281418"/>
                </a:lnTo>
                <a:lnTo>
                  <a:pt x="2836664" y="266492"/>
                </a:lnTo>
                <a:lnTo>
                  <a:pt x="2939979" y="252159"/>
                </a:lnTo>
                <a:lnTo>
                  <a:pt x="2983895" y="255065"/>
                </a:lnTo>
                <a:lnTo>
                  <a:pt x="3140570" y="234945"/>
                </a:lnTo>
                <a:lnTo>
                  <a:pt x="3184070" y="237514"/>
                </a:lnTo>
                <a:lnTo>
                  <a:pt x="3235728" y="230349"/>
                </a:lnTo>
                <a:lnTo>
                  <a:pt x="3279549" y="233178"/>
                </a:lnTo>
                <a:lnTo>
                  <a:pt x="3383671" y="219499"/>
                </a:lnTo>
                <a:lnTo>
                  <a:pt x="3427975" y="222720"/>
                </a:lnTo>
                <a:lnTo>
                  <a:pt x="3480439" y="216207"/>
                </a:lnTo>
                <a:lnTo>
                  <a:pt x="3525067" y="219691"/>
                </a:lnTo>
                <a:lnTo>
                  <a:pt x="3630805" y="207322"/>
                </a:lnTo>
                <a:lnTo>
                  <a:pt x="3675920" y="211201"/>
                </a:lnTo>
                <a:lnTo>
                  <a:pt x="3729196" y="205346"/>
                </a:lnTo>
                <a:lnTo>
                  <a:pt x="3774636" y="209488"/>
                </a:lnTo>
                <a:lnTo>
                  <a:pt x="3828238" y="203898"/>
                </a:lnTo>
                <a:lnTo>
                  <a:pt x="3874005" y="208306"/>
                </a:lnTo>
                <a:lnTo>
                  <a:pt x="3927934" y="202981"/>
                </a:lnTo>
                <a:lnTo>
                  <a:pt x="3974029" y="207654"/>
                </a:lnTo>
                <a:lnTo>
                  <a:pt x="4028287" y="202595"/>
                </a:lnTo>
                <a:lnTo>
                  <a:pt x="4074710" y="207535"/>
                </a:lnTo>
                <a:lnTo>
                  <a:pt x="4129297" y="202743"/>
                </a:lnTo>
                <a:lnTo>
                  <a:pt x="4222968" y="213291"/>
                </a:lnTo>
                <a:lnTo>
                  <a:pt x="4278050" y="208901"/>
                </a:lnTo>
                <a:lnTo>
                  <a:pt x="4325300" y="214510"/>
                </a:lnTo>
                <a:lnTo>
                  <a:pt x="4380713" y="210388"/>
                </a:lnTo>
                <a:lnTo>
                  <a:pt x="4523957" y="228428"/>
                </a:lnTo>
                <a:lnTo>
                  <a:pt x="4580036" y="224847"/>
                </a:lnTo>
                <a:lnTo>
                  <a:pt x="4628285" y="231266"/>
                </a:lnTo>
                <a:lnTo>
                  <a:pt x="4921297" y="272636"/>
                </a:lnTo>
                <a:lnTo>
                  <a:pt x="5220383" y="318931"/>
                </a:lnTo>
                <a:lnTo>
                  <a:pt x="5262827" y="336994"/>
                </a:lnTo>
                <a:lnTo>
                  <a:pt x="5364223" y="353804"/>
                </a:lnTo>
                <a:lnTo>
                  <a:pt x="5407179" y="372282"/>
                </a:lnTo>
                <a:lnTo>
                  <a:pt x="5509600" y="389924"/>
                </a:lnTo>
                <a:lnTo>
                  <a:pt x="5553070" y="408818"/>
                </a:lnTo>
                <a:lnTo>
                  <a:pt x="5604710" y="417987"/>
                </a:lnTo>
                <a:lnTo>
                  <a:pt x="5692510" y="456474"/>
                </a:lnTo>
                <a:lnTo>
                  <a:pt x="5744667" y="466062"/>
                </a:lnTo>
                <a:lnTo>
                  <a:pt x="6104178" y="626747"/>
                </a:lnTo>
                <a:lnTo>
                  <a:pt x="6143432" y="642223"/>
                </a:lnTo>
                <a:lnTo>
                  <a:pt x="6176709" y="669203"/>
                </a:lnTo>
                <a:lnTo>
                  <a:pt x="6219764" y="687762"/>
                </a:lnTo>
                <a:lnTo>
                  <a:pt x="6264361" y="707570"/>
                </a:lnTo>
                <a:lnTo>
                  <a:pt x="6302259" y="738297"/>
                </a:lnTo>
                <a:lnTo>
                  <a:pt x="6349217" y="760019"/>
                </a:lnTo>
                <a:lnTo>
                  <a:pt x="6388996" y="792271"/>
                </a:lnTo>
                <a:lnTo>
                  <a:pt x="6437353" y="815128"/>
                </a:lnTo>
                <a:lnTo>
                  <a:pt x="6678239" y="1010433"/>
                </a:lnTo>
                <a:lnTo>
                  <a:pt x="6652820" y="973474"/>
                </a:lnTo>
                <a:lnTo>
                  <a:pt x="6634252" y="925720"/>
                </a:lnTo>
                <a:lnTo>
                  <a:pt x="6578381" y="847722"/>
                </a:lnTo>
                <a:lnTo>
                  <a:pt x="6541426" y="817759"/>
                </a:lnTo>
                <a:lnTo>
                  <a:pt x="6512020" y="777568"/>
                </a:lnTo>
                <a:lnTo>
                  <a:pt x="6707131" y="935760"/>
                </a:lnTo>
                <a:lnTo>
                  <a:pt x="6715798" y="959136"/>
                </a:lnTo>
                <a:lnTo>
                  <a:pt x="6740224" y="995290"/>
                </a:lnTo>
                <a:lnTo>
                  <a:pt x="6755666" y="1040509"/>
                </a:lnTo>
                <a:lnTo>
                  <a:pt x="6755986" y="1073469"/>
                </a:lnTo>
                <a:lnTo>
                  <a:pt x="6763714" y="1096084"/>
                </a:lnTo>
                <a:lnTo>
                  <a:pt x="6770853" y="1118222"/>
                </a:lnTo>
                <a:lnTo>
                  <a:pt x="6769402" y="1149745"/>
                </a:lnTo>
                <a:lnTo>
                  <a:pt x="6793512" y="1185643"/>
                </a:lnTo>
                <a:lnTo>
                  <a:pt x="6442604" y="901135"/>
                </a:lnTo>
                <a:lnTo>
                  <a:pt x="6395879" y="879601"/>
                </a:lnTo>
                <a:lnTo>
                  <a:pt x="6318456" y="816828"/>
                </a:lnTo>
                <a:lnTo>
                  <a:pt x="6271793" y="795344"/>
                </a:lnTo>
                <a:lnTo>
                  <a:pt x="6233180" y="764038"/>
                </a:lnTo>
                <a:lnTo>
                  <a:pt x="6093814" y="700093"/>
                </a:lnTo>
                <a:lnTo>
                  <a:pt x="6055566" y="669082"/>
                </a:lnTo>
                <a:lnTo>
                  <a:pt x="5917671" y="606330"/>
                </a:lnTo>
                <a:lnTo>
                  <a:pt x="5864042" y="595548"/>
                </a:lnTo>
                <a:lnTo>
                  <a:pt x="5728373" y="534600"/>
                </a:lnTo>
                <a:lnTo>
                  <a:pt x="5675611" y="524521"/>
                </a:lnTo>
                <a:lnTo>
                  <a:pt x="5631103" y="504785"/>
                </a:lnTo>
                <a:lnTo>
                  <a:pt x="5578869" y="495135"/>
                </a:lnTo>
                <a:lnTo>
                  <a:pt x="5534921" y="475852"/>
                </a:lnTo>
                <a:lnTo>
                  <a:pt x="5483277" y="466680"/>
                </a:lnTo>
                <a:lnTo>
                  <a:pt x="5439951" y="447902"/>
                </a:lnTo>
                <a:lnTo>
                  <a:pt x="5388961" y="439260"/>
                </a:lnTo>
                <a:lnTo>
                  <a:pt x="5346319" y="421037"/>
                </a:lnTo>
                <a:lnTo>
                  <a:pt x="5141606" y="385858"/>
                </a:lnTo>
                <a:lnTo>
                  <a:pt x="5098944" y="367619"/>
                </a:lnTo>
                <a:lnTo>
                  <a:pt x="4898296" y="335736"/>
                </a:lnTo>
                <a:lnTo>
                  <a:pt x="4840620" y="338023"/>
                </a:lnTo>
                <a:lnTo>
                  <a:pt x="4595008" y="302384"/>
                </a:lnTo>
                <a:lnTo>
                  <a:pt x="4538423" y="305556"/>
                </a:lnTo>
                <a:lnTo>
                  <a:pt x="4441765" y="292588"/>
                </a:lnTo>
                <a:lnTo>
                  <a:pt x="4385690" y="296173"/>
                </a:lnTo>
                <a:lnTo>
                  <a:pt x="4290028" y="284011"/>
                </a:lnTo>
                <a:lnTo>
                  <a:pt x="4234438" y="287989"/>
                </a:lnTo>
                <a:lnTo>
                  <a:pt x="4187004" y="282230"/>
                </a:lnTo>
                <a:lnTo>
                  <a:pt x="4131724" y="286460"/>
                </a:lnTo>
                <a:lnTo>
                  <a:pt x="4084595" y="280948"/>
                </a:lnTo>
                <a:lnTo>
                  <a:pt x="4029615" y="285421"/>
                </a:lnTo>
                <a:lnTo>
                  <a:pt x="3982780" y="280148"/>
                </a:lnTo>
                <a:lnTo>
                  <a:pt x="3928089" y="284855"/>
                </a:lnTo>
                <a:lnTo>
                  <a:pt x="3881509" y="279788"/>
                </a:lnTo>
                <a:lnTo>
                  <a:pt x="3827015" y="284656"/>
                </a:lnTo>
                <a:lnTo>
                  <a:pt x="3780611" y="279732"/>
                </a:lnTo>
                <a:lnTo>
                  <a:pt x="3726305" y="284751"/>
                </a:lnTo>
                <a:lnTo>
                  <a:pt x="3680098" y="279987"/>
                </a:lnTo>
                <a:lnTo>
                  <a:pt x="3572011" y="290452"/>
                </a:lnTo>
                <a:lnTo>
                  <a:pt x="3526138" y="285959"/>
                </a:lnTo>
                <a:lnTo>
                  <a:pt x="3472390" y="291430"/>
                </a:lnTo>
                <a:lnTo>
                  <a:pt x="3426766" y="287139"/>
                </a:lnTo>
                <a:lnTo>
                  <a:pt x="3319924" y="298612"/>
                </a:lnTo>
                <a:lnTo>
                  <a:pt x="3274712" y="294656"/>
                </a:lnTo>
                <a:lnTo>
                  <a:pt x="3115990" y="313115"/>
                </a:lnTo>
                <a:lnTo>
                  <a:pt x="3071401" y="309663"/>
                </a:lnTo>
                <a:lnTo>
                  <a:pt x="2914670" y="329737"/>
                </a:lnTo>
                <a:lnTo>
                  <a:pt x="2811093" y="343858"/>
                </a:lnTo>
                <a:lnTo>
                  <a:pt x="2767593" y="341288"/>
                </a:lnTo>
                <a:lnTo>
                  <a:pt x="2665198" y="356368"/>
                </a:lnTo>
                <a:lnTo>
                  <a:pt x="2563643" y="372128"/>
                </a:lnTo>
                <a:lnTo>
                  <a:pt x="2513193" y="380274"/>
                </a:lnTo>
                <a:lnTo>
                  <a:pt x="2412937" y="397088"/>
                </a:lnTo>
                <a:lnTo>
                  <a:pt x="2313357" y="414449"/>
                </a:lnTo>
                <a:lnTo>
                  <a:pt x="2263868" y="423374"/>
                </a:lnTo>
                <a:lnTo>
                  <a:pt x="2214605" y="432482"/>
                </a:lnTo>
                <a:lnTo>
                  <a:pt x="2165587" y="441788"/>
                </a:lnTo>
                <a:lnTo>
                  <a:pt x="2108835" y="461174"/>
                </a:lnTo>
                <a:lnTo>
                  <a:pt x="2060364" y="470924"/>
                </a:lnTo>
                <a:lnTo>
                  <a:pt x="2012194" y="480919"/>
                </a:lnTo>
                <a:lnTo>
                  <a:pt x="1964346" y="491175"/>
                </a:lnTo>
                <a:lnTo>
                  <a:pt x="1908840" y="511571"/>
                </a:lnTo>
                <a:lnTo>
                  <a:pt x="1861691" y="522393"/>
                </a:lnTo>
                <a:lnTo>
                  <a:pt x="1814921" y="533521"/>
                </a:lnTo>
                <a:lnTo>
                  <a:pt x="1760549" y="554837"/>
                </a:lnTo>
                <a:lnTo>
                  <a:pt x="1714591" y="566625"/>
                </a:lnTo>
                <a:lnTo>
                  <a:pt x="1669068" y="578766"/>
                </a:lnTo>
                <a:lnTo>
                  <a:pt x="1616002" y="601139"/>
                </a:lnTo>
                <a:lnTo>
                  <a:pt x="1571406" y="614032"/>
                </a:lnTo>
                <a:lnTo>
                  <a:pt x="1519305" y="637188"/>
                </a:lnTo>
                <a:lnTo>
                  <a:pt x="1475713" y="650894"/>
                </a:lnTo>
                <a:lnTo>
                  <a:pt x="1424652" y="674895"/>
                </a:lnTo>
                <a:lnTo>
                  <a:pt x="1382140" y="689476"/>
                </a:lnTo>
                <a:lnTo>
                  <a:pt x="1332197" y="714383"/>
                </a:lnTo>
                <a:lnTo>
                  <a:pt x="1282841" y="739765"/>
                </a:lnTo>
                <a:lnTo>
                  <a:pt x="1242090" y="755774"/>
                </a:lnTo>
                <a:lnTo>
                  <a:pt x="1193965" y="782155"/>
                </a:lnTo>
                <a:lnTo>
                  <a:pt x="1146485" y="809059"/>
                </a:lnTo>
                <a:lnTo>
                  <a:pt x="1107666" y="826635"/>
                </a:lnTo>
                <a:lnTo>
                  <a:pt x="1061687" y="854755"/>
                </a:lnTo>
                <a:lnTo>
                  <a:pt x="1016489" y="883509"/>
                </a:lnTo>
                <a:lnTo>
                  <a:pt x="972128" y="912941"/>
                </a:lnTo>
                <a:lnTo>
                  <a:pt x="936656" y="933230"/>
                </a:lnTo>
                <a:lnTo>
                  <a:pt x="894132" y="964152"/>
                </a:lnTo>
                <a:lnTo>
                  <a:pt x="852609" y="995885"/>
                </a:lnTo>
                <a:lnTo>
                  <a:pt x="812143" y="1028475"/>
                </a:lnTo>
                <a:lnTo>
                  <a:pt x="772788" y="1061966"/>
                </a:lnTo>
                <a:lnTo>
                  <a:pt x="734599" y="1096403"/>
                </a:lnTo>
                <a:lnTo>
                  <a:pt x="697632" y="1131830"/>
                </a:lnTo>
                <a:lnTo>
                  <a:pt x="661941" y="1168291"/>
                </a:lnTo>
                <a:lnTo>
                  <a:pt x="627581" y="1205832"/>
                </a:lnTo>
                <a:lnTo>
                  <a:pt x="594607" y="1244497"/>
                </a:lnTo>
                <a:lnTo>
                  <a:pt x="563075" y="1284331"/>
                </a:lnTo>
                <a:lnTo>
                  <a:pt x="533039" y="1325377"/>
                </a:lnTo>
                <a:lnTo>
                  <a:pt x="512136" y="1357479"/>
                </a:lnTo>
                <a:lnTo>
                  <a:pt x="484768" y="1400689"/>
                </a:lnTo>
                <a:lnTo>
                  <a:pt x="459378" y="1445503"/>
                </a:lnTo>
                <a:lnTo>
                  <a:pt x="436412" y="1492281"/>
                </a:lnTo>
                <a:lnTo>
                  <a:pt x="424313" y="1531521"/>
                </a:lnTo>
                <a:lnTo>
                  <a:pt x="407530" y="1583313"/>
                </a:lnTo>
                <a:lnTo>
                  <a:pt x="402505" y="1628288"/>
                </a:lnTo>
                <a:lnTo>
                  <a:pt x="628270" y="1811333"/>
                </a:lnTo>
                <a:lnTo>
                  <a:pt x="582344" y="1790447"/>
                </a:lnTo>
                <a:close/>
              </a:path>
              <a:path w="6828155" h="2472690">
                <a:moveTo>
                  <a:pt x="2350715" y="2014318"/>
                </a:moveTo>
                <a:lnTo>
                  <a:pt x="2330792" y="1998165"/>
                </a:lnTo>
                <a:lnTo>
                  <a:pt x="2324779" y="1976939"/>
                </a:lnTo>
                <a:lnTo>
                  <a:pt x="2337367" y="1954445"/>
                </a:lnTo>
                <a:lnTo>
                  <a:pt x="2365247" y="1944350"/>
                </a:lnTo>
                <a:lnTo>
                  <a:pt x="2722387" y="2005015"/>
                </a:lnTo>
                <a:lnTo>
                  <a:pt x="2781097" y="2003566"/>
                </a:lnTo>
                <a:lnTo>
                  <a:pt x="2983175" y="2036608"/>
                </a:lnTo>
                <a:lnTo>
                  <a:pt x="3041500" y="2034847"/>
                </a:lnTo>
                <a:lnTo>
                  <a:pt x="3091750" y="2042889"/>
                </a:lnTo>
                <a:lnTo>
                  <a:pt x="3285877" y="2069485"/>
                </a:lnTo>
                <a:lnTo>
                  <a:pt x="3342178" y="2066083"/>
                </a:lnTo>
                <a:lnTo>
                  <a:pt x="3534468" y="2091189"/>
                </a:lnTo>
                <a:lnTo>
                  <a:pt x="3590309" y="2087414"/>
                </a:lnTo>
                <a:lnTo>
                  <a:pt x="3733286" y="2105238"/>
                </a:lnTo>
                <a:lnTo>
                  <a:pt x="3788760" y="2101165"/>
                </a:lnTo>
                <a:lnTo>
                  <a:pt x="3883434" y="2112526"/>
                </a:lnTo>
                <a:lnTo>
                  <a:pt x="3938632" y="2108230"/>
                </a:lnTo>
                <a:lnTo>
                  <a:pt x="4032756" y="2119144"/>
                </a:lnTo>
                <a:lnTo>
                  <a:pt x="4087678" y="2114624"/>
                </a:lnTo>
                <a:lnTo>
                  <a:pt x="4134510" y="2119894"/>
                </a:lnTo>
                <a:lnTo>
                  <a:pt x="4189248" y="2115226"/>
                </a:lnTo>
                <a:lnTo>
                  <a:pt x="4282452" y="2125395"/>
                </a:lnTo>
                <a:lnTo>
                  <a:pt x="4336915" y="2120502"/>
                </a:lnTo>
                <a:lnTo>
                  <a:pt x="4389230" y="2113868"/>
                </a:lnTo>
                <a:lnTo>
                  <a:pt x="4597385" y="2086438"/>
                </a:lnTo>
                <a:lnTo>
                  <a:pt x="4803774" y="2057577"/>
                </a:lnTo>
                <a:lnTo>
                  <a:pt x="5008398" y="2027283"/>
                </a:lnTo>
                <a:lnTo>
                  <a:pt x="5256150" y="1982908"/>
                </a:lnTo>
                <a:lnTo>
                  <a:pt x="5403642" y="1955343"/>
                </a:lnTo>
                <a:lnTo>
                  <a:pt x="5501237" y="1936372"/>
                </a:lnTo>
                <a:lnTo>
                  <a:pt x="5598106" y="1916813"/>
                </a:lnTo>
                <a:lnTo>
                  <a:pt x="5646230" y="1906782"/>
                </a:lnTo>
                <a:lnTo>
                  <a:pt x="5694128" y="1896567"/>
                </a:lnTo>
                <a:lnTo>
                  <a:pt x="5741785" y="1886156"/>
                </a:lnTo>
                <a:lnTo>
                  <a:pt x="5788745" y="1875181"/>
                </a:lnTo>
                <a:lnTo>
                  <a:pt x="5843511" y="1854185"/>
                </a:lnTo>
                <a:lnTo>
                  <a:pt x="5890002" y="1842829"/>
                </a:lnTo>
                <a:lnTo>
                  <a:pt x="5936131" y="1831180"/>
                </a:lnTo>
                <a:lnTo>
                  <a:pt x="5981812" y="1819168"/>
                </a:lnTo>
                <a:lnTo>
                  <a:pt x="6026960" y="1806723"/>
                </a:lnTo>
                <a:lnTo>
                  <a:pt x="6079488" y="1783913"/>
                </a:lnTo>
                <a:lnTo>
                  <a:pt x="6123314" y="1770397"/>
                </a:lnTo>
                <a:lnTo>
                  <a:pt x="6166352" y="1756242"/>
                </a:lnTo>
                <a:lnTo>
                  <a:pt x="6216514" y="1731513"/>
                </a:lnTo>
                <a:lnTo>
                  <a:pt x="6257719" y="1715872"/>
                </a:lnTo>
                <a:lnTo>
                  <a:pt x="6305878" y="1689518"/>
                </a:lnTo>
                <a:lnTo>
                  <a:pt x="6352906" y="1662249"/>
                </a:lnTo>
                <a:lnTo>
                  <a:pt x="6390722" y="1643860"/>
                </a:lnTo>
                <a:lnTo>
                  <a:pt x="6435236" y="1614551"/>
                </a:lnTo>
                <a:lnTo>
                  <a:pt x="6478613" y="1584321"/>
                </a:lnTo>
                <a:lnTo>
                  <a:pt x="6519289" y="1551902"/>
                </a:lnTo>
                <a:lnTo>
                  <a:pt x="6557088" y="1517149"/>
                </a:lnTo>
                <a:lnTo>
                  <a:pt x="6591834" y="1479921"/>
                </a:lnTo>
                <a:lnTo>
                  <a:pt x="6623350" y="1440074"/>
                </a:lnTo>
                <a:lnTo>
                  <a:pt x="6651460" y="1397466"/>
                </a:lnTo>
                <a:lnTo>
                  <a:pt x="6667990" y="1361819"/>
                </a:lnTo>
                <a:lnTo>
                  <a:pt x="6688761" y="1313260"/>
                </a:lnTo>
                <a:lnTo>
                  <a:pt x="6705597" y="1261511"/>
                </a:lnTo>
                <a:lnTo>
                  <a:pt x="6710324" y="1216294"/>
                </a:lnTo>
                <a:lnTo>
                  <a:pt x="6710765" y="1167602"/>
                </a:lnTo>
                <a:lnTo>
                  <a:pt x="6658821" y="1092788"/>
                </a:lnTo>
                <a:lnTo>
                  <a:pt x="6589247" y="1036379"/>
                </a:lnTo>
                <a:lnTo>
                  <a:pt x="6558656" y="995227"/>
                </a:lnTo>
                <a:lnTo>
                  <a:pt x="6793512" y="1185643"/>
                </a:lnTo>
                <a:lnTo>
                  <a:pt x="6807461" y="1229652"/>
                </a:lnTo>
                <a:lnTo>
                  <a:pt x="6819004" y="1271710"/>
                </a:lnTo>
                <a:lnTo>
                  <a:pt x="6827897" y="1311620"/>
                </a:lnTo>
                <a:lnTo>
                  <a:pt x="6825898" y="1359049"/>
                </a:lnTo>
                <a:lnTo>
                  <a:pt x="6761063" y="1306482"/>
                </a:lnTo>
                <a:lnTo>
                  <a:pt x="6749944" y="1346516"/>
                </a:lnTo>
                <a:lnTo>
                  <a:pt x="6727436" y="1393667"/>
                </a:lnTo>
                <a:lnTo>
                  <a:pt x="6709723" y="1428354"/>
                </a:lnTo>
                <a:lnTo>
                  <a:pt x="6680994" y="1470461"/>
                </a:lnTo>
                <a:lnTo>
                  <a:pt x="6657434" y="1500408"/>
                </a:lnTo>
                <a:lnTo>
                  <a:pt x="6623233" y="1538078"/>
                </a:lnTo>
                <a:lnTo>
                  <a:pt x="6586578" y="1573758"/>
                </a:lnTo>
                <a:lnTo>
                  <a:pt x="6547654" y="1607598"/>
                </a:lnTo>
                <a:lnTo>
                  <a:pt x="6514647" y="1629887"/>
                </a:lnTo>
                <a:lnTo>
                  <a:pt x="6471748" y="1660505"/>
                </a:lnTo>
                <a:lnTo>
                  <a:pt x="6427143" y="1689739"/>
                </a:lnTo>
                <a:lnTo>
                  <a:pt x="6381019" y="1717741"/>
                </a:lnTo>
                <a:lnTo>
                  <a:pt x="6341560" y="1734799"/>
                </a:lnTo>
                <a:lnTo>
                  <a:pt x="6292959" y="1760793"/>
                </a:lnTo>
                <a:lnTo>
                  <a:pt x="6243399" y="1786010"/>
                </a:lnTo>
                <a:lnTo>
                  <a:pt x="6201067" y="1800737"/>
                </a:lnTo>
                <a:lnTo>
                  <a:pt x="6150153" y="1824857"/>
                </a:lnTo>
                <a:lnTo>
                  <a:pt x="6106841" y="1838790"/>
                </a:lnTo>
                <a:lnTo>
                  <a:pt x="6019777" y="1866299"/>
                </a:lnTo>
                <a:lnTo>
                  <a:pt x="5976399" y="1880178"/>
                </a:lnTo>
                <a:lnTo>
                  <a:pt x="5933373" y="1894343"/>
                </a:lnTo>
                <a:lnTo>
                  <a:pt x="5886901" y="1905714"/>
                </a:lnTo>
                <a:lnTo>
                  <a:pt x="5832132" y="1926708"/>
                </a:lnTo>
                <a:lnTo>
                  <a:pt x="5785072" y="1937603"/>
                </a:lnTo>
                <a:lnTo>
                  <a:pt x="5737734" y="1948271"/>
                </a:lnTo>
                <a:lnTo>
                  <a:pt x="5690125" y="1958720"/>
                </a:lnTo>
                <a:lnTo>
                  <a:pt x="5642257" y="1968959"/>
                </a:lnTo>
                <a:lnTo>
                  <a:pt x="5594138" y="1978995"/>
                </a:lnTo>
                <a:lnTo>
                  <a:pt x="5537781" y="1998701"/>
                </a:lnTo>
                <a:lnTo>
                  <a:pt x="5489191" y="2008354"/>
                </a:lnTo>
                <a:lnTo>
                  <a:pt x="5440380" y="2017829"/>
                </a:lnTo>
                <a:lnTo>
                  <a:pt x="5342132" y="2036271"/>
                </a:lnTo>
                <a:lnTo>
                  <a:pt x="5243116" y="2054090"/>
                </a:lnTo>
                <a:lnTo>
                  <a:pt x="5143409" y="2071348"/>
                </a:lnTo>
                <a:lnTo>
                  <a:pt x="4992721" y="2096322"/>
                </a:lnTo>
                <a:lnTo>
                  <a:pt x="4840913" y="2120388"/>
                </a:lnTo>
                <a:lnTo>
                  <a:pt x="4928098" y="2191075"/>
                </a:lnTo>
                <a:lnTo>
                  <a:pt x="4904999" y="2188697"/>
                </a:lnTo>
                <a:lnTo>
                  <a:pt x="4796144" y="2198538"/>
                </a:lnTo>
                <a:lnTo>
                  <a:pt x="4749500" y="2193420"/>
                </a:lnTo>
                <a:lnTo>
                  <a:pt x="4694726" y="2198060"/>
                </a:lnTo>
                <a:lnTo>
                  <a:pt x="4647827" y="2192735"/>
                </a:lnTo>
                <a:lnTo>
                  <a:pt x="4592814" y="2197181"/>
                </a:lnTo>
                <a:lnTo>
                  <a:pt x="4545692" y="2191675"/>
                </a:lnTo>
                <a:lnTo>
                  <a:pt x="4435164" y="2200160"/>
                </a:lnTo>
                <a:lnTo>
                  <a:pt x="4387772" y="2194435"/>
                </a:lnTo>
                <a:lnTo>
                  <a:pt x="4332307" y="2198515"/>
                </a:lnTo>
                <a:lnTo>
                  <a:pt x="4284776" y="2192677"/>
                </a:lnTo>
                <a:lnTo>
                  <a:pt x="4076374" y="2219908"/>
                </a:lnTo>
                <a:lnTo>
                  <a:pt x="4032039" y="2216661"/>
                </a:lnTo>
                <a:lnTo>
                  <a:pt x="3892015" y="2233932"/>
                </a:lnTo>
                <a:lnTo>
                  <a:pt x="3816762" y="2172918"/>
                </a:lnTo>
                <a:lnTo>
                  <a:pt x="3760845" y="2176631"/>
                </a:lnTo>
                <a:lnTo>
                  <a:pt x="3664737" y="2164108"/>
                </a:lnTo>
                <a:lnTo>
                  <a:pt x="3608550" y="2167602"/>
                </a:lnTo>
                <a:lnTo>
                  <a:pt x="3463447" y="2148055"/>
                </a:lnTo>
                <a:lnTo>
                  <a:pt x="3406901" y="2151258"/>
                </a:lnTo>
                <a:lnTo>
                  <a:pt x="3260723" y="2130839"/>
                </a:lnTo>
                <a:lnTo>
                  <a:pt x="3203819" y="2133752"/>
                </a:lnTo>
                <a:lnTo>
                  <a:pt x="2858971" y="2083054"/>
                </a:lnTo>
                <a:lnTo>
                  <a:pt x="2801351" y="2085386"/>
                </a:lnTo>
                <a:lnTo>
                  <a:pt x="2350715" y="2014318"/>
                </a:lnTo>
                <a:close/>
              </a:path>
              <a:path w="6828155" h="2472690">
                <a:moveTo>
                  <a:pt x="4928098" y="2191075"/>
                </a:moveTo>
                <a:lnTo>
                  <a:pt x="4840913" y="2120388"/>
                </a:lnTo>
                <a:lnTo>
                  <a:pt x="4895482" y="2115581"/>
                </a:lnTo>
                <a:lnTo>
                  <a:pt x="4942013" y="2120608"/>
                </a:lnTo>
                <a:lnTo>
                  <a:pt x="5050828" y="2110734"/>
                </a:lnTo>
                <a:lnTo>
                  <a:pt x="5097055" y="2115514"/>
                </a:lnTo>
                <a:lnTo>
                  <a:pt x="5204983" y="2104921"/>
                </a:lnTo>
                <a:lnTo>
                  <a:pt x="5250625" y="2109227"/>
                </a:lnTo>
                <a:lnTo>
                  <a:pt x="5357107" y="2097461"/>
                </a:lnTo>
                <a:lnTo>
                  <a:pt x="5409885" y="2091203"/>
                </a:lnTo>
                <a:lnTo>
                  <a:pt x="5462314" y="2084662"/>
                </a:lnTo>
                <a:lnTo>
                  <a:pt x="5506363" y="2087677"/>
                </a:lnTo>
                <a:lnTo>
                  <a:pt x="5558000" y="2080493"/>
                </a:lnTo>
                <a:lnTo>
                  <a:pt x="5609193" y="2072950"/>
                </a:lnTo>
                <a:lnTo>
                  <a:pt x="5659913" y="2065023"/>
                </a:lnTo>
                <a:lnTo>
                  <a:pt x="5710128" y="2056687"/>
                </a:lnTo>
                <a:lnTo>
                  <a:pt x="5767805" y="2038051"/>
                </a:lnTo>
                <a:lnTo>
                  <a:pt x="5816918" y="2028821"/>
                </a:lnTo>
                <a:lnTo>
                  <a:pt x="5865432" y="2019106"/>
                </a:lnTo>
                <a:lnTo>
                  <a:pt x="5913318" y="2008882"/>
                </a:lnTo>
                <a:lnTo>
                  <a:pt x="5960544" y="1998122"/>
                </a:lnTo>
                <a:lnTo>
                  <a:pt x="6015077" y="1976937"/>
                </a:lnTo>
                <a:lnTo>
                  <a:pt x="6060100" y="1964391"/>
                </a:lnTo>
                <a:lnTo>
                  <a:pt x="6104303" y="1951181"/>
                </a:lnTo>
                <a:lnTo>
                  <a:pt x="6147607" y="1937241"/>
                </a:lnTo>
                <a:lnTo>
                  <a:pt x="6197929" y="1912642"/>
                </a:lnTo>
                <a:lnTo>
                  <a:pt x="6239191" y="1897047"/>
                </a:lnTo>
                <a:lnTo>
                  <a:pt x="6287310" y="1870661"/>
                </a:lnTo>
                <a:lnTo>
                  <a:pt x="6326209" y="1853150"/>
                </a:lnTo>
                <a:lnTo>
                  <a:pt x="6371803" y="1824718"/>
                </a:lnTo>
                <a:lnTo>
                  <a:pt x="6416013" y="1795164"/>
                </a:lnTo>
                <a:lnTo>
                  <a:pt x="6450762" y="1774288"/>
                </a:lnTo>
                <a:lnTo>
                  <a:pt x="6491964" y="1742294"/>
                </a:lnTo>
                <a:lnTo>
                  <a:pt x="6531541" y="1708983"/>
                </a:lnTo>
                <a:lnTo>
                  <a:pt x="6569413" y="1674290"/>
                </a:lnTo>
                <a:lnTo>
                  <a:pt x="6605498" y="1638147"/>
                </a:lnTo>
                <a:lnTo>
                  <a:pt x="6631914" y="1610515"/>
                </a:lnTo>
                <a:lnTo>
                  <a:pt x="6664532" y="1571562"/>
                </a:lnTo>
                <a:lnTo>
                  <a:pt x="6694725" y="1530643"/>
                </a:lnTo>
                <a:lnTo>
                  <a:pt x="6721864" y="1487248"/>
                </a:lnTo>
                <a:lnTo>
                  <a:pt x="6737320" y="1450730"/>
                </a:lnTo>
                <a:lnTo>
                  <a:pt x="6756460" y="1400849"/>
                </a:lnTo>
                <a:lnTo>
                  <a:pt x="6762659" y="1356825"/>
                </a:lnTo>
                <a:lnTo>
                  <a:pt x="6763283" y="1308282"/>
                </a:lnTo>
                <a:lnTo>
                  <a:pt x="6825898" y="1359049"/>
                </a:lnTo>
                <a:lnTo>
                  <a:pt x="6820762" y="1403934"/>
                </a:lnTo>
                <a:lnTo>
                  <a:pt x="6804247" y="1455943"/>
                </a:lnTo>
                <a:lnTo>
                  <a:pt x="6792106" y="1495149"/>
                </a:lnTo>
                <a:lnTo>
                  <a:pt x="6760100" y="1550948"/>
                </a:lnTo>
                <a:lnTo>
                  <a:pt x="6732263" y="1593777"/>
                </a:lnTo>
                <a:lnTo>
                  <a:pt x="6710260" y="1624988"/>
                </a:lnTo>
                <a:lnTo>
                  <a:pt x="6678179" y="1664376"/>
                </a:lnTo>
                <a:lnTo>
                  <a:pt x="6644100" y="1702144"/>
                </a:lnTo>
                <a:lnTo>
                  <a:pt x="6608106" y="1738360"/>
                </a:lnTo>
                <a:lnTo>
                  <a:pt x="6570279" y="1773091"/>
                </a:lnTo>
                <a:lnTo>
                  <a:pt x="6538702" y="1796538"/>
                </a:lnTo>
                <a:lnTo>
                  <a:pt x="6497460" y="1828499"/>
                </a:lnTo>
                <a:lnTo>
                  <a:pt x="6454635" y="1859176"/>
                </a:lnTo>
                <a:lnTo>
                  <a:pt x="6410308" y="1888637"/>
                </a:lnTo>
                <a:lnTo>
                  <a:pt x="6372563" y="1907083"/>
                </a:lnTo>
                <a:lnTo>
                  <a:pt x="6325484" y="1934311"/>
                </a:lnTo>
                <a:lnTo>
                  <a:pt x="6285151" y="1950660"/>
                </a:lnTo>
                <a:lnTo>
                  <a:pt x="6235651" y="1975925"/>
                </a:lnTo>
                <a:lnTo>
                  <a:pt x="6193062" y="1990445"/>
                </a:lnTo>
                <a:lnTo>
                  <a:pt x="6141472" y="2014016"/>
                </a:lnTo>
                <a:lnTo>
                  <a:pt x="6096959" y="2026975"/>
                </a:lnTo>
                <a:lnTo>
                  <a:pt x="6051609" y="2039256"/>
                </a:lnTo>
                <a:lnTo>
                  <a:pt x="5997505" y="2060789"/>
                </a:lnTo>
                <a:lnTo>
                  <a:pt x="5950728" y="2071912"/>
                </a:lnTo>
                <a:lnTo>
                  <a:pt x="5903361" y="2082558"/>
                </a:lnTo>
                <a:lnTo>
                  <a:pt x="5855488" y="2092792"/>
                </a:lnTo>
                <a:lnTo>
                  <a:pt x="5807191" y="2102684"/>
                </a:lnTo>
                <a:lnTo>
                  <a:pt x="5758554" y="2112299"/>
                </a:lnTo>
                <a:lnTo>
                  <a:pt x="5660589" y="2130970"/>
                </a:lnTo>
                <a:lnTo>
                  <a:pt x="5619425" y="2130295"/>
                </a:lnTo>
                <a:lnTo>
                  <a:pt x="5570254" y="2139477"/>
                </a:lnTo>
                <a:lnTo>
                  <a:pt x="5466679" y="2153600"/>
                </a:lnTo>
                <a:lnTo>
                  <a:pt x="5362108" y="2166915"/>
                </a:lnTo>
                <a:lnTo>
                  <a:pt x="5317468" y="2163422"/>
                </a:lnTo>
                <a:lnTo>
                  <a:pt x="5211528" y="2175627"/>
                </a:lnTo>
                <a:lnTo>
                  <a:pt x="5158243" y="2181474"/>
                </a:lnTo>
                <a:lnTo>
                  <a:pt x="5112758" y="2177295"/>
                </a:lnTo>
                <a:lnTo>
                  <a:pt x="4951196" y="2193453"/>
                </a:lnTo>
                <a:lnTo>
                  <a:pt x="4928098" y="2191075"/>
                </a:lnTo>
                <a:close/>
              </a:path>
              <a:path w="6828155" h="2472690">
                <a:moveTo>
                  <a:pt x="2125727" y="2289697"/>
                </a:moveTo>
                <a:lnTo>
                  <a:pt x="2031436" y="2213247"/>
                </a:lnTo>
                <a:lnTo>
                  <a:pt x="2126337" y="2224792"/>
                </a:lnTo>
                <a:lnTo>
                  <a:pt x="2181608" y="2220555"/>
                </a:lnTo>
                <a:lnTo>
                  <a:pt x="2228763" y="2226087"/>
                </a:lnTo>
                <a:lnTo>
                  <a:pt x="2283801" y="2221661"/>
                </a:lnTo>
                <a:lnTo>
                  <a:pt x="2377536" y="2232260"/>
                </a:lnTo>
                <a:lnTo>
                  <a:pt x="2432231" y="2227557"/>
                </a:lnTo>
                <a:lnTo>
                  <a:pt x="2478817" y="2232628"/>
                </a:lnTo>
                <a:lnTo>
                  <a:pt x="2533291" y="2227745"/>
                </a:lnTo>
                <a:lnTo>
                  <a:pt x="2579657" y="2232638"/>
                </a:lnTo>
                <a:lnTo>
                  <a:pt x="2633913" y="2227578"/>
                </a:lnTo>
                <a:lnTo>
                  <a:pt x="2680063" y="2232295"/>
                </a:lnTo>
                <a:lnTo>
                  <a:pt x="2734105" y="2227062"/>
                </a:lnTo>
                <a:lnTo>
                  <a:pt x="2780043" y="2231608"/>
                </a:lnTo>
                <a:lnTo>
                  <a:pt x="2833876" y="2226205"/>
                </a:lnTo>
                <a:lnTo>
                  <a:pt x="2879607" y="2230584"/>
                </a:lnTo>
                <a:lnTo>
                  <a:pt x="2933235" y="2225014"/>
                </a:lnTo>
                <a:lnTo>
                  <a:pt x="2978764" y="2229228"/>
                </a:lnTo>
                <a:lnTo>
                  <a:pt x="3085519" y="2217685"/>
                </a:lnTo>
                <a:lnTo>
                  <a:pt x="3130752" y="2221659"/>
                </a:lnTo>
                <a:lnTo>
                  <a:pt x="3236925" y="2209643"/>
                </a:lnTo>
                <a:lnTo>
                  <a:pt x="3281871" y="2213384"/>
                </a:lnTo>
                <a:lnTo>
                  <a:pt x="3334722" y="2207186"/>
                </a:lnTo>
                <a:lnTo>
                  <a:pt x="3379483" y="2210777"/>
                </a:lnTo>
                <a:lnTo>
                  <a:pt x="3484729" y="2198010"/>
                </a:lnTo>
                <a:lnTo>
                  <a:pt x="3529220" y="2201382"/>
                </a:lnTo>
                <a:lnTo>
                  <a:pt x="3630751" y="2185602"/>
                </a:lnTo>
                <a:lnTo>
                  <a:pt x="3673380" y="2187465"/>
                </a:lnTo>
                <a:lnTo>
                  <a:pt x="3723921" y="2179394"/>
                </a:lnTo>
                <a:lnTo>
                  <a:pt x="3766382" y="2181120"/>
                </a:lnTo>
                <a:lnTo>
                  <a:pt x="3816762" y="2172918"/>
                </a:lnTo>
                <a:lnTo>
                  <a:pt x="3892015" y="2233932"/>
                </a:lnTo>
                <a:lnTo>
                  <a:pt x="3768969" y="2248617"/>
                </a:lnTo>
                <a:lnTo>
                  <a:pt x="3724074" y="2244916"/>
                </a:lnTo>
                <a:lnTo>
                  <a:pt x="3511564" y="2268816"/>
                </a:lnTo>
                <a:lnTo>
                  <a:pt x="3466201" y="2264737"/>
                </a:lnTo>
                <a:lnTo>
                  <a:pt x="3359200" y="2276081"/>
                </a:lnTo>
                <a:lnTo>
                  <a:pt x="3313557" y="2271774"/>
                </a:lnTo>
                <a:lnTo>
                  <a:pt x="3152074" y="2287995"/>
                </a:lnTo>
                <a:lnTo>
                  <a:pt x="3106057" y="2283386"/>
                </a:lnTo>
                <a:lnTo>
                  <a:pt x="2997748" y="2293670"/>
                </a:lnTo>
                <a:lnTo>
                  <a:pt x="2951452" y="2288834"/>
                </a:lnTo>
                <a:lnTo>
                  <a:pt x="2897064" y="2293787"/>
                </a:lnTo>
                <a:lnTo>
                  <a:pt x="2850581" y="2288799"/>
                </a:lnTo>
                <a:lnTo>
                  <a:pt x="2741338" y="2298326"/>
                </a:lnTo>
                <a:lnTo>
                  <a:pt x="2694575" y="2293111"/>
                </a:lnTo>
                <a:lnTo>
                  <a:pt x="2639810" y="2297758"/>
                </a:lnTo>
                <a:lnTo>
                  <a:pt x="2592942" y="2292459"/>
                </a:lnTo>
                <a:lnTo>
                  <a:pt x="2482887" y="2301327"/>
                </a:lnTo>
                <a:lnTo>
                  <a:pt x="2435685" y="2295756"/>
                </a:lnTo>
                <a:lnTo>
                  <a:pt x="2380363" y="2299952"/>
                </a:lnTo>
                <a:lnTo>
                  <a:pt x="2332911" y="2294179"/>
                </a:lnTo>
                <a:lnTo>
                  <a:pt x="2277329" y="2298163"/>
                </a:lnTo>
                <a:lnTo>
                  <a:pt x="2181740" y="2286061"/>
                </a:lnTo>
                <a:lnTo>
                  <a:pt x="2125727" y="2289697"/>
                </a:lnTo>
                <a:close/>
              </a:path>
              <a:path w="6828155" h="2472690">
                <a:moveTo>
                  <a:pt x="666092" y="1841998"/>
                </a:moveTo>
                <a:lnTo>
                  <a:pt x="442323" y="1660571"/>
                </a:lnTo>
                <a:lnTo>
                  <a:pt x="537881" y="1705348"/>
                </a:lnTo>
                <a:lnTo>
                  <a:pt x="577578" y="1737534"/>
                </a:lnTo>
                <a:lnTo>
                  <a:pt x="1000748" y="1933482"/>
                </a:lnTo>
                <a:lnTo>
                  <a:pt x="1055297" y="1945009"/>
                </a:lnTo>
                <a:lnTo>
                  <a:pt x="1240458" y="2029734"/>
                </a:lnTo>
                <a:lnTo>
                  <a:pt x="1294485" y="2040839"/>
                </a:lnTo>
                <a:lnTo>
                  <a:pt x="1386230" y="2082524"/>
                </a:lnTo>
                <a:lnTo>
                  <a:pt x="1439945" y="2093375"/>
                </a:lnTo>
                <a:lnTo>
                  <a:pt x="1485556" y="2114006"/>
                </a:lnTo>
                <a:lnTo>
                  <a:pt x="1539062" y="2124687"/>
                </a:lnTo>
                <a:lnTo>
                  <a:pt x="1584464" y="2145149"/>
                </a:lnTo>
                <a:lnTo>
                  <a:pt x="1637761" y="2155661"/>
                </a:lnTo>
                <a:lnTo>
                  <a:pt x="1667357" y="2163307"/>
                </a:lnTo>
                <a:lnTo>
                  <a:pt x="1688871" y="2180751"/>
                </a:lnTo>
                <a:lnTo>
                  <a:pt x="1747758" y="2195795"/>
                </a:lnTo>
                <a:lnTo>
                  <a:pt x="1886449" y="2210144"/>
                </a:lnTo>
                <a:lnTo>
                  <a:pt x="1940398" y="2204835"/>
                </a:lnTo>
                <a:lnTo>
                  <a:pt x="2031881" y="2213608"/>
                </a:lnTo>
                <a:lnTo>
                  <a:pt x="2125727" y="2289697"/>
                </a:lnTo>
                <a:lnTo>
                  <a:pt x="2278794" y="2315700"/>
                </a:lnTo>
                <a:lnTo>
                  <a:pt x="2321500" y="2333976"/>
                </a:lnTo>
                <a:lnTo>
                  <a:pt x="2671997" y="2389253"/>
                </a:lnTo>
                <a:lnTo>
                  <a:pt x="2729432" y="2386771"/>
                </a:lnTo>
                <a:lnTo>
                  <a:pt x="2974237" y="2421756"/>
                </a:lnTo>
                <a:lnTo>
                  <a:pt x="3030721" y="2418502"/>
                </a:lnTo>
                <a:lnTo>
                  <a:pt x="3079048" y="2424985"/>
                </a:lnTo>
                <a:lnTo>
                  <a:pt x="3092722" y="2436072"/>
                </a:lnTo>
                <a:lnTo>
                  <a:pt x="3094622" y="2453962"/>
                </a:lnTo>
                <a:lnTo>
                  <a:pt x="3089363" y="2466048"/>
                </a:lnTo>
                <a:lnTo>
                  <a:pt x="3073556" y="2469582"/>
                </a:lnTo>
                <a:lnTo>
                  <a:pt x="3016241" y="2472161"/>
                </a:lnTo>
                <a:lnTo>
                  <a:pt x="2917084" y="2457167"/>
                </a:lnTo>
                <a:lnTo>
                  <a:pt x="2859247" y="2459323"/>
                </a:lnTo>
                <a:lnTo>
                  <a:pt x="2658149" y="2427076"/>
                </a:lnTo>
                <a:lnTo>
                  <a:pt x="2599442" y="2428526"/>
                </a:lnTo>
                <a:lnTo>
                  <a:pt x="2189625" y="2357853"/>
                </a:lnTo>
                <a:lnTo>
                  <a:pt x="2146441" y="2339190"/>
                </a:lnTo>
                <a:lnTo>
                  <a:pt x="1991973" y="2312050"/>
                </a:lnTo>
                <a:lnTo>
                  <a:pt x="1948174" y="2292889"/>
                </a:lnTo>
                <a:lnTo>
                  <a:pt x="1844121" y="2273924"/>
                </a:lnTo>
                <a:lnTo>
                  <a:pt x="1745967" y="2259742"/>
                </a:lnTo>
                <a:lnTo>
                  <a:pt x="1688585" y="2262267"/>
                </a:lnTo>
                <a:lnTo>
                  <a:pt x="1564202" y="2243169"/>
                </a:lnTo>
                <a:lnTo>
                  <a:pt x="1456979" y="2156235"/>
                </a:lnTo>
                <a:lnTo>
                  <a:pt x="1412569" y="2136578"/>
                </a:lnTo>
                <a:lnTo>
                  <a:pt x="1360069" y="2126712"/>
                </a:lnTo>
                <a:lnTo>
                  <a:pt x="1270791" y="2087027"/>
                </a:lnTo>
                <a:lnTo>
                  <a:pt x="1218017" y="2076939"/>
                </a:lnTo>
                <a:lnTo>
                  <a:pt x="947443" y="1955663"/>
                </a:lnTo>
                <a:lnTo>
                  <a:pt x="894030" y="1945056"/>
                </a:lnTo>
                <a:lnTo>
                  <a:pt x="666092" y="1841998"/>
                </a:lnTo>
                <a:close/>
              </a:path>
              <a:path w="6828155" h="2472690">
                <a:moveTo>
                  <a:pt x="754529" y="2060849"/>
                </a:moveTo>
                <a:lnTo>
                  <a:pt x="566079" y="1908058"/>
                </a:lnTo>
                <a:lnTo>
                  <a:pt x="787125" y="2005528"/>
                </a:lnTo>
                <a:lnTo>
                  <a:pt x="838880" y="2014791"/>
                </a:lnTo>
                <a:lnTo>
                  <a:pt x="882435" y="2033754"/>
                </a:lnTo>
                <a:lnTo>
                  <a:pt x="933767" y="2042673"/>
                </a:lnTo>
                <a:lnTo>
                  <a:pt x="976861" y="2061263"/>
                </a:lnTo>
                <a:lnTo>
                  <a:pt x="1027695" y="2069778"/>
                </a:lnTo>
                <a:lnTo>
                  <a:pt x="1070255" y="2087935"/>
                </a:lnTo>
                <a:lnTo>
                  <a:pt x="1120518" y="2095988"/>
                </a:lnTo>
                <a:lnTo>
                  <a:pt x="1269356" y="2118563"/>
                </a:lnTo>
                <a:lnTo>
                  <a:pt x="1310257" y="2135376"/>
                </a:lnTo>
                <a:lnTo>
                  <a:pt x="1309517" y="2134775"/>
                </a:lnTo>
                <a:lnTo>
                  <a:pt x="1350402" y="2135225"/>
                </a:lnTo>
                <a:lnTo>
                  <a:pt x="1383192" y="2145460"/>
                </a:lnTo>
                <a:lnTo>
                  <a:pt x="1424008" y="2145853"/>
                </a:lnTo>
                <a:lnTo>
                  <a:pt x="1456979" y="2156235"/>
                </a:lnTo>
                <a:lnTo>
                  <a:pt x="1564202" y="2243169"/>
                </a:lnTo>
                <a:lnTo>
                  <a:pt x="1286134" y="2197566"/>
                </a:lnTo>
                <a:lnTo>
                  <a:pt x="1131834" y="2170561"/>
                </a:lnTo>
                <a:lnTo>
                  <a:pt x="1086793" y="2150393"/>
                </a:lnTo>
                <a:lnTo>
                  <a:pt x="926734" y="2118720"/>
                </a:lnTo>
                <a:lnTo>
                  <a:pt x="881065" y="2098043"/>
                </a:lnTo>
                <a:lnTo>
                  <a:pt x="827241" y="2087103"/>
                </a:lnTo>
                <a:lnTo>
                  <a:pt x="781258" y="2066171"/>
                </a:lnTo>
                <a:lnTo>
                  <a:pt x="754529" y="2060849"/>
                </a:lnTo>
                <a:close/>
              </a:path>
              <a:path w="6828155" h="2472690">
                <a:moveTo>
                  <a:pt x="492160" y="1946225"/>
                </a:moveTo>
                <a:lnTo>
                  <a:pt x="408898" y="1878718"/>
                </a:lnTo>
                <a:lnTo>
                  <a:pt x="402777" y="1857405"/>
                </a:lnTo>
                <a:lnTo>
                  <a:pt x="540158" y="1968791"/>
                </a:lnTo>
                <a:lnTo>
                  <a:pt x="492160" y="1946225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4970" rIns="0" bIns="0" rtlCol="0" vert="horz">
            <a:spAutoFit/>
          </a:bodyPr>
          <a:lstStyle/>
          <a:p>
            <a:pPr marL="1185545" marR="5080" indent="-1173480">
              <a:lnSpc>
                <a:spcPts val="15010"/>
              </a:lnSpc>
              <a:spcBef>
                <a:spcPts val="3110"/>
              </a:spcBef>
            </a:pPr>
            <a:r>
              <a:rPr dirty="0" spc="355"/>
              <a:t>THANK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5768" y="0"/>
            <a:ext cx="3350895" cy="1587500"/>
          </a:xfrm>
          <a:custGeom>
            <a:avLst/>
            <a:gdLst/>
            <a:ahLst/>
            <a:cxnLst/>
            <a:rect l="l" t="t" r="r" b="b"/>
            <a:pathLst>
              <a:path w="3350895" h="1587500">
                <a:moveTo>
                  <a:pt x="315221" y="736599"/>
                </a:moveTo>
                <a:lnTo>
                  <a:pt x="440318" y="736599"/>
                </a:lnTo>
                <a:lnTo>
                  <a:pt x="437722" y="685799"/>
                </a:lnTo>
                <a:lnTo>
                  <a:pt x="434211" y="634999"/>
                </a:lnTo>
                <a:lnTo>
                  <a:pt x="429698" y="584199"/>
                </a:lnTo>
                <a:lnTo>
                  <a:pt x="424098" y="546099"/>
                </a:lnTo>
                <a:lnTo>
                  <a:pt x="417325" y="495299"/>
                </a:lnTo>
                <a:lnTo>
                  <a:pt x="409292" y="444499"/>
                </a:lnTo>
                <a:lnTo>
                  <a:pt x="399914" y="393699"/>
                </a:lnTo>
                <a:lnTo>
                  <a:pt x="389104" y="355599"/>
                </a:lnTo>
                <a:lnTo>
                  <a:pt x="376775" y="304799"/>
                </a:lnTo>
                <a:lnTo>
                  <a:pt x="362843" y="266699"/>
                </a:lnTo>
                <a:lnTo>
                  <a:pt x="347221" y="215899"/>
                </a:lnTo>
                <a:lnTo>
                  <a:pt x="329822" y="177799"/>
                </a:lnTo>
                <a:lnTo>
                  <a:pt x="310561" y="126999"/>
                </a:lnTo>
                <a:lnTo>
                  <a:pt x="289351" y="88899"/>
                </a:lnTo>
                <a:lnTo>
                  <a:pt x="266107" y="50799"/>
                </a:lnTo>
                <a:lnTo>
                  <a:pt x="240742" y="12699"/>
                </a:lnTo>
                <a:lnTo>
                  <a:pt x="231482" y="0"/>
                </a:lnTo>
                <a:lnTo>
                  <a:pt x="130716" y="0"/>
                </a:lnTo>
                <a:lnTo>
                  <a:pt x="148957" y="25399"/>
                </a:lnTo>
                <a:lnTo>
                  <a:pt x="175941" y="63499"/>
                </a:lnTo>
                <a:lnTo>
                  <a:pt x="200279" y="114299"/>
                </a:lnTo>
                <a:lnTo>
                  <a:pt x="106341" y="114299"/>
                </a:lnTo>
                <a:lnTo>
                  <a:pt x="114990" y="126999"/>
                </a:lnTo>
                <a:lnTo>
                  <a:pt x="138949" y="165099"/>
                </a:lnTo>
                <a:lnTo>
                  <a:pt x="163131" y="215899"/>
                </a:lnTo>
                <a:lnTo>
                  <a:pt x="185262" y="266699"/>
                </a:lnTo>
                <a:lnTo>
                  <a:pt x="205466" y="317499"/>
                </a:lnTo>
                <a:lnTo>
                  <a:pt x="223865" y="355599"/>
                </a:lnTo>
                <a:lnTo>
                  <a:pt x="240581" y="406399"/>
                </a:lnTo>
                <a:lnTo>
                  <a:pt x="255738" y="457199"/>
                </a:lnTo>
                <a:lnTo>
                  <a:pt x="269458" y="520699"/>
                </a:lnTo>
                <a:lnTo>
                  <a:pt x="281865" y="571499"/>
                </a:lnTo>
                <a:lnTo>
                  <a:pt x="293080" y="622299"/>
                </a:lnTo>
                <a:lnTo>
                  <a:pt x="303227" y="673099"/>
                </a:lnTo>
                <a:lnTo>
                  <a:pt x="312428" y="723899"/>
                </a:lnTo>
                <a:lnTo>
                  <a:pt x="315221" y="736599"/>
                </a:lnTo>
                <a:close/>
              </a:path>
              <a:path w="3350895" h="1587500">
                <a:moveTo>
                  <a:pt x="106341" y="114299"/>
                </a:moveTo>
                <a:lnTo>
                  <a:pt x="200279" y="114299"/>
                </a:lnTo>
                <a:lnTo>
                  <a:pt x="168628" y="63499"/>
                </a:lnTo>
                <a:lnTo>
                  <a:pt x="134195" y="25399"/>
                </a:lnTo>
                <a:lnTo>
                  <a:pt x="104142" y="0"/>
                </a:lnTo>
                <a:lnTo>
                  <a:pt x="0" y="0"/>
                </a:lnTo>
                <a:lnTo>
                  <a:pt x="30724" y="25399"/>
                </a:lnTo>
                <a:lnTo>
                  <a:pt x="60992" y="63499"/>
                </a:lnTo>
                <a:lnTo>
                  <a:pt x="89042" y="88899"/>
                </a:lnTo>
                <a:lnTo>
                  <a:pt x="106341" y="114299"/>
                </a:lnTo>
                <a:close/>
              </a:path>
              <a:path w="3350895" h="1587500">
                <a:moveTo>
                  <a:pt x="1516924" y="203199"/>
                </a:moveTo>
                <a:lnTo>
                  <a:pt x="1922740" y="203199"/>
                </a:lnTo>
                <a:lnTo>
                  <a:pt x="1871831" y="190499"/>
                </a:lnTo>
                <a:lnTo>
                  <a:pt x="1565928" y="190499"/>
                </a:lnTo>
                <a:lnTo>
                  <a:pt x="1516924" y="203199"/>
                </a:lnTo>
                <a:close/>
              </a:path>
              <a:path w="3350895" h="1587500">
                <a:moveTo>
                  <a:pt x="2896984" y="1346199"/>
                </a:moveTo>
                <a:lnTo>
                  <a:pt x="3004490" y="1346199"/>
                </a:lnTo>
                <a:lnTo>
                  <a:pt x="2987933" y="1308099"/>
                </a:lnTo>
                <a:lnTo>
                  <a:pt x="2970894" y="1257299"/>
                </a:lnTo>
                <a:lnTo>
                  <a:pt x="2953317" y="1206499"/>
                </a:lnTo>
                <a:lnTo>
                  <a:pt x="2935148" y="1168399"/>
                </a:lnTo>
                <a:lnTo>
                  <a:pt x="2916328" y="1117599"/>
                </a:lnTo>
                <a:lnTo>
                  <a:pt x="2896804" y="1066799"/>
                </a:lnTo>
                <a:lnTo>
                  <a:pt x="2876517" y="1028699"/>
                </a:lnTo>
                <a:lnTo>
                  <a:pt x="2855413" y="977899"/>
                </a:lnTo>
                <a:lnTo>
                  <a:pt x="2833436" y="939799"/>
                </a:lnTo>
                <a:lnTo>
                  <a:pt x="2810528" y="888999"/>
                </a:lnTo>
                <a:lnTo>
                  <a:pt x="2786634" y="850899"/>
                </a:lnTo>
                <a:lnTo>
                  <a:pt x="2761392" y="800099"/>
                </a:lnTo>
                <a:lnTo>
                  <a:pt x="2734917" y="761999"/>
                </a:lnTo>
                <a:lnTo>
                  <a:pt x="2707177" y="711199"/>
                </a:lnTo>
                <a:lnTo>
                  <a:pt x="2678141" y="673099"/>
                </a:lnTo>
                <a:lnTo>
                  <a:pt x="2647777" y="634999"/>
                </a:lnTo>
                <a:lnTo>
                  <a:pt x="2616054" y="596899"/>
                </a:lnTo>
                <a:lnTo>
                  <a:pt x="2582939" y="558799"/>
                </a:lnTo>
                <a:lnTo>
                  <a:pt x="2548402" y="520699"/>
                </a:lnTo>
                <a:lnTo>
                  <a:pt x="2512411" y="482599"/>
                </a:lnTo>
                <a:lnTo>
                  <a:pt x="2474935" y="444499"/>
                </a:lnTo>
                <a:lnTo>
                  <a:pt x="2435941" y="419099"/>
                </a:lnTo>
                <a:lnTo>
                  <a:pt x="2395398" y="380999"/>
                </a:lnTo>
                <a:lnTo>
                  <a:pt x="2353275" y="355599"/>
                </a:lnTo>
                <a:lnTo>
                  <a:pt x="2309025" y="330199"/>
                </a:lnTo>
                <a:lnTo>
                  <a:pt x="2263659" y="304799"/>
                </a:lnTo>
                <a:lnTo>
                  <a:pt x="2217270" y="279399"/>
                </a:lnTo>
                <a:lnTo>
                  <a:pt x="2169953" y="266699"/>
                </a:lnTo>
                <a:lnTo>
                  <a:pt x="2121803" y="241299"/>
                </a:lnTo>
                <a:lnTo>
                  <a:pt x="1973286" y="203199"/>
                </a:lnTo>
                <a:lnTo>
                  <a:pt x="1468140" y="203199"/>
                </a:lnTo>
                <a:lnTo>
                  <a:pt x="1419607" y="215899"/>
                </a:lnTo>
                <a:lnTo>
                  <a:pt x="1371354" y="215899"/>
                </a:lnTo>
                <a:lnTo>
                  <a:pt x="1275805" y="241299"/>
                </a:lnTo>
                <a:lnTo>
                  <a:pt x="1810999" y="241299"/>
                </a:lnTo>
                <a:lnTo>
                  <a:pt x="1859506" y="253999"/>
                </a:lnTo>
                <a:lnTo>
                  <a:pt x="1907651" y="253999"/>
                </a:lnTo>
                <a:lnTo>
                  <a:pt x="2002537" y="279399"/>
                </a:lnTo>
                <a:lnTo>
                  <a:pt x="2049117" y="279399"/>
                </a:lnTo>
                <a:lnTo>
                  <a:pt x="2095015" y="304799"/>
                </a:lnTo>
                <a:lnTo>
                  <a:pt x="2184441" y="330199"/>
                </a:lnTo>
                <a:lnTo>
                  <a:pt x="2227810" y="355599"/>
                </a:lnTo>
                <a:lnTo>
                  <a:pt x="2270175" y="380999"/>
                </a:lnTo>
                <a:lnTo>
                  <a:pt x="2311456" y="406399"/>
                </a:lnTo>
                <a:lnTo>
                  <a:pt x="2351574" y="431799"/>
                </a:lnTo>
                <a:lnTo>
                  <a:pt x="2390447" y="469899"/>
                </a:lnTo>
                <a:lnTo>
                  <a:pt x="2421452" y="495299"/>
                </a:lnTo>
                <a:lnTo>
                  <a:pt x="2451307" y="520699"/>
                </a:lnTo>
                <a:lnTo>
                  <a:pt x="2480061" y="558799"/>
                </a:lnTo>
                <a:lnTo>
                  <a:pt x="2507767" y="584199"/>
                </a:lnTo>
                <a:lnTo>
                  <a:pt x="2399650" y="584199"/>
                </a:lnTo>
                <a:lnTo>
                  <a:pt x="2418943" y="596899"/>
                </a:lnTo>
                <a:lnTo>
                  <a:pt x="2455974" y="634999"/>
                </a:lnTo>
                <a:lnTo>
                  <a:pt x="2491496" y="660399"/>
                </a:lnTo>
                <a:lnTo>
                  <a:pt x="2525556" y="698499"/>
                </a:lnTo>
                <a:lnTo>
                  <a:pt x="2558201" y="736599"/>
                </a:lnTo>
                <a:lnTo>
                  <a:pt x="2589478" y="774699"/>
                </a:lnTo>
                <a:lnTo>
                  <a:pt x="2619432" y="812799"/>
                </a:lnTo>
                <a:lnTo>
                  <a:pt x="2648111" y="850899"/>
                </a:lnTo>
                <a:lnTo>
                  <a:pt x="2675562" y="888999"/>
                </a:lnTo>
                <a:lnTo>
                  <a:pt x="2701830" y="939799"/>
                </a:lnTo>
                <a:lnTo>
                  <a:pt x="2726962" y="977899"/>
                </a:lnTo>
                <a:lnTo>
                  <a:pt x="2751006" y="1015999"/>
                </a:lnTo>
                <a:lnTo>
                  <a:pt x="2774007" y="1066799"/>
                </a:lnTo>
                <a:lnTo>
                  <a:pt x="2796012" y="1104899"/>
                </a:lnTo>
                <a:lnTo>
                  <a:pt x="2817068" y="1155699"/>
                </a:lnTo>
                <a:lnTo>
                  <a:pt x="2837221" y="1193799"/>
                </a:lnTo>
                <a:lnTo>
                  <a:pt x="2856519" y="1244599"/>
                </a:lnTo>
                <a:lnTo>
                  <a:pt x="2875006" y="1295399"/>
                </a:lnTo>
                <a:lnTo>
                  <a:pt x="2892731" y="1333499"/>
                </a:lnTo>
                <a:lnTo>
                  <a:pt x="2896984" y="1346199"/>
                </a:lnTo>
                <a:close/>
              </a:path>
              <a:path w="3350895" h="1587500">
                <a:moveTo>
                  <a:pt x="377628" y="901699"/>
                </a:moveTo>
                <a:lnTo>
                  <a:pt x="428338" y="901699"/>
                </a:lnTo>
                <a:lnTo>
                  <a:pt x="439675" y="888999"/>
                </a:lnTo>
                <a:lnTo>
                  <a:pt x="472823" y="850899"/>
                </a:lnTo>
                <a:lnTo>
                  <a:pt x="507278" y="812799"/>
                </a:lnTo>
                <a:lnTo>
                  <a:pt x="543008" y="774699"/>
                </a:lnTo>
                <a:lnTo>
                  <a:pt x="579983" y="736599"/>
                </a:lnTo>
                <a:lnTo>
                  <a:pt x="618170" y="711199"/>
                </a:lnTo>
                <a:lnTo>
                  <a:pt x="657538" y="673099"/>
                </a:lnTo>
                <a:lnTo>
                  <a:pt x="698055" y="647699"/>
                </a:lnTo>
                <a:lnTo>
                  <a:pt x="739689" y="622299"/>
                </a:lnTo>
                <a:lnTo>
                  <a:pt x="782409" y="596899"/>
                </a:lnTo>
                <a:lnTo>
                  <a:pt x="826182" y="571499"/>
                </a:lnTo>
                <a:lnTo>
                  <a:pt x="870977" y="546099"/>
                </a:lnTo>
                <a:lnTo>
                  <a:pt x="916763" y="520699"/>
                </a:lnTo>
                <a:lnTo>
                  <a:pt x="963508" y="495299"/>
                </a:lnTo>
                <a:lnTo>
                  <a:pt x="1011179" y="482599"/>
                </a:lnTo>
                <a:lnTo>
                  <a:pt x="1058172" y="457199"/>
                </a:lnTo>
                <a:lnTo>
                  <a:pt x="1299822" y="393699"/>
                </a:lnTo>
                <a:lnTo>
                  <a:pt x="1349134" y="393699"/>
                </a:lnTo>
                <a:lnTo>
                  <a:pt x="1448337" y="368299"/>
                </a:lnTo>
                <a:lnTo>
                  <a:pt x="1547973" y="368299"/>
                </a:lnTo>
                <a:lnTo>
                  <a:pt x="1597826" y="355599"/>
                </a:lnTo>
                <a:lnTo>
                  <a:pt x="1184049" y="355599"/>
                </a:lnTo>
                <a:lnTo>
                  <a:pt x="1229949" y="330199"/>
                </a:lnTo>
                <a:lnTo>
                  <a:pt x="1468076" y="266699"/>
                </a:lnTo>
                <a:lnTo>
                  <a:pt x="1516864" y="266699"/>
                </a:lnTo>
                <a:lnTo>
                  <a:pt x="1565854" y="253999"/>
                </a:lnTo>
                <a:lnTo>
                  <a:pt x="1614963" y="253999"/>
                </a:lnTo>
                <a:lnTo>
                  <a:pt x="1664113" y="241299"/>
                </a:lnTo>
                <a:lnTo>
                  <a:pt x="1275805" y="241299"/>
                </a:lnTo>
                <a:lnTo>
                  <a:pt x="1181729" y="266699"/>
                </a:lnTo>
                <a:lnTo>
                  <a:pt x="1135318" y="292099"/>
                </a:lnTo>
                <a:lnTo>
                  <a:pt x="1043895" y="317499"/>
                </a:lnTo>
                <a:lnTo>
                  <a:pt x="954535" y="368299"/>
                </a:lnTo>
                <a:lnTo>
                  <a:pt x="910704" y="380999"/>
                </a:lnTo>
                <a:lnTo>
                  <a:pt x="824883" y="431799"/>
                </a:lnTo>
                <a:lnTo>
                  <a:pt x="782953" y="457199"/>
                </a:lnTo>
                <a:lnTo>
                  <a:pt x="741717" y="482599"/>
                </a:lnTo>
                <a:lnTo>
                  <a:pt x="701203" y="507999"/>
                </a:lnTo>
                <a:lnTo>
                  <a:pt x="661441" y="546099"/>
                </a:lnTo>
                <a:lnTo>
                  <a:pt x="622460" y="571499"/>
                </a:lnTo>
                <a:lnTo>
                  <a:pt x="584291" y="596899"/>
                </a:lnTo>
                <a:lnTo>
                  <a:pt x="546963" y="634999"/>
                </a:lnTo>
                <a:lnTo>
                  <a:pt x="510505" y="660399"/>
                </a:lnTo>
                <a:lnTo>
                  <a:pt x="474947" y="698499"/>
                </a:lnTo>
                <a:lnTo>
                  <a:pt x="440318" y="736599"/>
                </a:lnTo>
                <a:lnTo>
                  <a:pt x="315221" y="736599"/>
                </a:lnTo>
                <a:lnTo>
                  <a:pt x="320806" y="761999"/>
                </a:lnTo>
                <a:lnTo>
                  <a:pt x="328485" y="812799"/>
                </a:lnTo>
                <a:lnTo>
                  <a:pt x="335586" y="863599"/>
                </a:lnTo>
                <a:lnTo>
                  <a:pt x="340102" y="876299"/>
                </a:lnTo>
                <a:lnTo>
                  <a:pt x="349481" y="876299"/>
                </a:lnTo>
                <a:lnTo>
                  <a:pt x="362423" y="888999"/>
                </a:lnTo>
                <a:lnTo>
                  <a:pt x="377628" y="901699"/>
                </a:lnTo>
                <a:close/>
              </a:path>
              <a:path w="3350895" h="1587500">
                <a:moveTo>
                  <a:pt x="1514413" y="304799"/>
                </a:moveTo>
                <a:lnTo>
                  <a:pt x="1819966" y="304799"/>
                </a:lnTo>
                <a:lnTo>
                  <a:pt x="1768982" y="292099"/>
                </a:lnTo>
                <a:lnTo>
                  <a:pt x="1562210" y="292099"/>
                </a:lnTo>
                <a:lnTo>
                  <a:pt x="1514413" y="304799"/>
                </a:lnTo>
                <a:close/>
              </a:path>
              <a:path w="3350895" h="1587500">
                <a:moveTo>
                  <a:pt x="1419090" y="317499"/>
                </a:moveTo>
                <a:lnTo>
                  <a:pt x="1920897" y="317499"/>
                </a:lnTo>
                <a:lnTo>
                  <a:pt x="1870614" y="304799"/>
                </a:lnTo>
                <a:lnTo>
                  <a:pt x="1466694" y="304799"/>
                </a:lnTo>
                <a:lnTo>
                  <a:pt x="1419090" y="317499"/>
                </a:lnTo>
                <a:close/>
              </a:path>
              <a:path w="3350895" h="1587500">
                <a:moveTo>
                  <a:pt x="2399650" y="584199"/>
                </a:moveTo>
                <a:lnTo>
                  <a:pt x="2507767" y="584199"/>
                </a:lnTo>
                <a:lnTo>
                  <a:pt x="2469925" y="558799"/>
                </a:lnTo>
                <a:lnTo>
                  <a:pt x="2430906" y="520699"/>
                </a:lnTo>
                <a:lnTo>
                  <a:pt x="2390716" y="495299"/>
                </a:lnTo>
                <a:lnTo>
                  <a:pt x="2349361" y="469899"/>
                </a:lnTo>
                <a:lnTo>
                  <a:pt x="2306846" y="444499"/>
                </a:lnTo>
                <a:lnTo>
                  <a:pt x="2213454" y="393699"/>
                </a:lnTo>
                <a:lnTo>
                  <a:pt x="2165917" y="380999"/>
                </a:lnTo>
                <a:lnTo>
                  <a:pt x="2117856" y="355599"/>
                </a:lnTo>
                <a:lnTo>
                  <a:pt x="1970790" y="317499"/>
                </a:lnTo>
                <a:lnTo>
                  <a:pt x="1371636" y="317499"/>
                </a:lnTo>
                <a:lnTo>
                  <a:pt x="1324369" y="330199"/>
                </a:lnTo>
                <a:lnTo>
                  <a:pt x="1277324" y="330199"/>
                </a:lnTo>
                <a:lnTo>
                  <a:pt x="1184049" y="355599"/>
                </a:lnTo>
                <a:lnTo>
                  <a:pt x="1844283" y="355599"/>
                </a:lnTo>
                <a:lnTo>
                  <a:pt x="1892315" y="368299"/>
                </a:lnTo>
                <a:lnTo>
                  <a:pt x="1939841" y="368299"/>
                </a:lnTo>
                <a:lnTo>
                  <a:pt x="2124315" y="419099"/>
                </a:lnTo>
                <a:lnTo>
                  <a:pt x="2168888" y="444499"/>
                </a:lnTo>
                <a:lnTo>
                  <a:pt x="2212788" y="457199"/>
                </a:lnTo>
                <a:lnTo>
                  <a:pt x="2255987" y="482599"/>
                </a:lnTo>
                <a:lnTo>
                  <a:pt x="2298457" y="507999"/>
                </a:lnTo>
                <a:lnTo>
                  <a:pt x="2340171" y="533399"/>
                </a:lnTo>
                <a:lnTo>
                  <a:pt x="2380358" y="571499"/>
                </a:lnTo>
                <a:lnTo>
                  <a:pt x="2399650" y="584199"/>
                </a:lnTo>
                <a:close/>
              </a:path>
              <a:path w="3350895" h="1587500">
                <a:moveTo>
                  <a:pt x="2908975" y="1574799"/>
                </a:moveTo>
                <a:lnTo>
                  <a:pt x="3075083" y="1574799"/>
                </a:lnTo>
                <a:lnTo>
                  <a:pt x="3074934" y="1562099"/>
                </a:lnTo>
                <a:lnTo>
                  <a:pt x="3065400" y="1536699"/>
                </a:lnTo>
                <a:lnTo>
                  <a:pt x="3056437" y="1511299"/>
                </a:lnTo>
                <a:lnTo>
                  <a:pt x="3094448" y="1473199"/>
                </a:lnTo>
                <a:lnTo>
                  <a:pt x="3131183" y="1435099"/>
                </a:lnTo>
                <a:lnTo>
                  <a:pt x="3166613" y="1396999"/>
                </a:lnTo>
                <a:lnTo>
                  <a:pt x="3200710" y="1358899"/>
                </a:lnTo>
                <a:lnTo>
                  <a:pt x="3233447" y="1320799"/>
                </a:lnTo>
                <a:lnTo>
                  <a:pt x="3264795" y="1282699"/>
                </a:lnTo>
                <a:lnTo>
                  <a:pt x="3294726" y="1231899"/>
                </a:lnTo>
                <a:lnTo>
                  <a:pt x="3323212" y="1193799"/>
                </a:lnTo>
                <a:lnTo>
                  <a:pt x="3350226" y="1142999"/>
                </a:lnTo>
                <a:lnTo>
                  <a:pt x="3350666" y="1104899"/>
                </a:lnTo>
                <a:lnTo>
                  <a:pt x="3321331" y="1092199"/>
                </a:lnTo>
                <a:lnTo>
                  <a:pt x="3281795" y="1079499"/>
                </a:lnTo>
                <a:lnTo>
                  <a:pt x="3251635" y="1092199"/>
                </a:lnTo>
                <a:lnTo>
                  <a:pt x="3245121" y="1104899"/>
                </a:lnTo>
                <a:lnTo>
                  <a:pt x="3238479" y="1117599"/>
                </a:lnTo>
                <a:lnTo>
                  <a:pt x="3231751" y="1130299"/>
                </a:lnTo>
                <a:lnTo>
                  <a:pt x="3224980" y="1142999"/>
                </a:lnTo>
                <a:lnTo>
                  <a:pt x="3174317" y="1142999"/>
                </a:lnTo>
                <a:lnTo>
                  <a:pt x="3161781" y="1155699"/>
                </a:lnTo>
                <a:lnTo>
                  <a:pt x="3129051" y="1193799"/>
                </a:lnTo>
                <a:lnTo>
                  <a:pt x="3096985" y="1231899"/>
                </a:lnTo>
                <a:lnTo>
                  <a:pt x="3065554" y="1269999"/>
                </a:lnTo>
                <a:lnTo>
                  <a:pt x="3034732" y="1308099"/>
                </a:lnTo>
                <a:lnTo>
                  <a:pt x="3004490" y="1346199"/>
                </a:lnTo>
                <a:lnTo>
                  <a:pt x="2896984" y="1346199"/>
                </a:lnTo>
                <a:lnTo>
                  <a:pt x="2909740" y="1384299"/>
                </a:lnTo>
                <a:lnTo>
                  <a:pt x="2926079" y="1435099"/>
                </a:lnTo>
                <a:lnTo>
                  <a:pt x="2792625" y="1435099"/>
                </a:lnTo>
                <a:lnTo>
                  <a:pt x="2826806" y="1447799"/>
                </a:lnTo>
                <a:lnTo>
                  <a:pt x="2487041" y="1447799"/>
                </a:lnTo>
                <a:lnTo>
                  <a:pt x="2532409" y="1460499"/>
                </a:lnTo>
                <a:lnTo>
                  <a:pt x="2578177" y="1485899"/>
                </a:lnTo>
                <a:lnTo>
                  <a:pt x="2908975" y="1574799"/>
                </a:lnTo>
                <a:close/>
              </a:path>
              <a:path w="3350895" h="1587500">
                <a:moveTo>
                  <a:pt x="2792625" y="1435099"/>
                </a:moveTo>
                <a:lnTo>
                  <a:pt x="2926079" y="1435099"/>
                </a:lnTo>
                <a:lnTo>
                  <a:pt x="2884141" y="1409699"/>
                </a:lnTo>
                <a:lnTo>
                  <a:pt x="2840496" y="1396999"/>
                </a:lnTo>
                <a:lnTo>
                  <a:pt x="2795479" y="1371599"/>
                </a:lnTo>
                <a:lnTo>
                  <a:pt x="2749428" y="1358899"/>
                </a:lnTo>
                <a:lnTo>
                  <a:pt x="2702678" y="1333499"/>
                </a:lnTo>
                <a:lnTo>
                  <a:pt x="2561603" y="1295399"/>
                </a:lnTo>
                <a:lnTo>
                  <a:pt x="2470227" y="1295399"/>
                </a:lnTo>
                <a:lnTo>
                  <a:pt x="2426350" y="1308099"/>
                </a:lnTo>
                <a:lnTo>
                  <a:pt x="2384130" y="1320799"/>
                </a:lnTo>
                <a:lnTo>
                  <a:pt x="2343902" y="1333499"/>
                </a:lnTo>
                <a:lnTo>
                  <a:pt x="2336673" y="1346199"/>
                </a:lnTo>
                <a:lnTo>
                  <a:pt x="2333766" y="1346199"/>
                </a:lnTo>
                <a:lnTo>
                  <a:pt x="2333562" y="1358899"/>
                </a:lnTo>
                <a:lnTo>
                  <a:pt x="2528318" y="1358899"/>
                </a:lnTo>
                <a:lnTo>
                  <a:pt x="2688860" y="1396999"/>
                </a:lnTo>
                <a:lnTo>
                  <a:pt x="2792625" y="1435099"/>
                </a:lnTo>
                <a:close/>
              </a:path>
              <a:path w="3350895" h="1587500">
                <a:moveTo>
                  <a:pt x="2487041" y="1447799"/>
                </a:moveTo>
                <a:lnTo>
                  <a:pt x="2775289" y="1447799"/>
                </a:lnTo>
                <a:lnTo>
                  <a:pt x="2724172" y="1435099"/>
                </a:lnTo>
                <a:lnTo>
                  <a:pt x="2673474" y="1435099"/>
                </a:lnTo>
                <a:lnTo>
                  <a:pt x="2573406" y="1409699"/>
                </a:lnTo>
                <a:lnTo>
                  <a:pt x="2524071" y="1384299"/>
                </a:lnTo>
                <a:lnTo>
                  <a:pt x="2475226" y="1371599"/>
                </a:lnTo>
                <a:lnTo>
                  <a:pt x="2528318" y="1358899"/>
                </a:lnTo>
                <a:lnTo>
                  <a:pt x="2332323" y="1358899"/>
                </a:lnTo>
                <a:lnTo>
                  <a:pt x="2334815" y="1371599"/>
                </a:lnTo>
                <a:lnTo>
                  <a:pt x="2341649" y="1371599"/>
                </a:lnTo>
                <a:lnTo>
                  <a:pt x="2353438" y="1384299"/>
                </a:lnTo>
                <a:lnTo>
                  <a:pt x="2397546" y="1396999"/>
                </a:lnTo>
                <a:lnTo>
                  <a:pt x="2487041" y="1447799"/>
                </a:lnTo>
                <a:close/>
              </a:path>
              <a:path w="3350895" h="1587500">
                <a:moveTo>
                  <a:pt x="2982417" y="1587499"/>
                </a:moveTo>
                <a:lnTo>
                  <a:pt x="3059728" y="1587499"/>
                </a:lnTo>
                <a:lnTo>
                  <a:pt x="3069620" y="1574799"/>
                </a:lnTo>
                <a:lnTo>
                  <a:pt x="2967359" y="1574799"/>
                </a:lnTo>
                <a:lnTo>
                  <a:pt x="2982417" y="1587499"/>
                </a:lnTo>
                <a:close/>
              </a:path>
              <a:path w="3350895" h="1587500">
                <a:moveTo>
                  <a:pt x="2938065" y="1587499"/>
                </a:moveTo>
                <a:lnTo>
                  <a:pt x="2953218" y="1587499"/>
                </a:lnTo>
                <a:lnTo>
                  <a:pt x="2967359" y="1574799"/>
                </a:lnTo>
                <a:lnTo>
                  <a:pt x="2922962" y="1574799"/>
                </a:lnTo>
                <a:lnTo>
                  <a:pt x="2938065" y="1587499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0953" y="1884055"/>
            <a:ext cx="12344399" cy="6515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74674" y="2825750"/>
            <a:ext cx="27717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40">
                <a:solidFill>
                  <a:srgbClr val="000000"/>
                </a:solidFill>
              </a:rPr>
              <a:t>1.</a:t>
            </a:r>
            <a:r>
              <a:rPr dirty="0" sz="3300" spc="-409">
                <a:solidFill>
                  <a:srgbClr val="000000"/>
                </a:solidFill>
              </a:rPr>
              <a:t> </a:t>
            </a:r>
            <a:r>
              <a:rPr dirty="0" sz="3300" spc="185">
                <a:solidFill>
                  <a:srgbClr val="000000"/>
                </a:solidFill>
              </a:rPr>
              <a:t>Introduction</a:t>
            </a:r>
            <a:endParaRPr sz="3300"/>
          </a:p>
        </p:txBody>
      </p:sp>
      <p:sp>
        <p:nvSpPr>
          <p:cNvPr id="5" name="object 5" descr=""/>
          <p:cNvSpPr txBox="1"/>
          <p:nvPr/>
        </p:nvSpPr>
        <p:spPr>
          <a:xfrm>
            <a:off x="9557844" y="3328670"/>
            <a:ext cx="2658110" cy="4025900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431800" indent="-398780">
              <a:lnSpc>
                <a:spcPct val="100000"/>
              </a:lnSpc>
              <a:spcBef>
                <a:spcPts val="1390"/>
              </a:spcBef>
              <a:buAutoNum type="arabicPeriod" startAt="2"/>
              <a:tabLst>
                <a:tab pos="431800" algn="l"/>
              </a:tabLst>
            </a:pPr>
            <a:r>
              <a:rPr dirty="0" sz="3300" spc="335">
                <a:latin typeface="Calibri"/>
                <a:cs typeface="Calibri"/>
              </a:rPr>
              <a:t>Objective</a:t>
            </a:r>
            <a:endParaRPr sz="3300">
              <a:latin typeface="Calibri"/>
              <a:cs typeface="Calibri"/>
            </a:endParaRPr>
          </a:p>
          <a:p>
            <a:pPr marL="431800" indent="-398780">
              <a:lnSpc>
                <a:spcPct val="100000"/>
              </a:lnSpc>
              <a:spcBef>
                <a:spcPts val="1290"/>
              </a:spcBef>
              <a:buAutoNum type="arabicPeriod" startAt="2"/>
              <a:tabLst>
                <a:tab pos="431800" algn="l"/>
              </a:tabLst>
            </a:pPr>
            <a:r>
              <a:rPr dirty="0" sz="3300" spc="325">
                <a:latin typeface="Calibri"/>
                <a:cs typeface="Calibri"/>
              </a:rPr>
              <a:t>Dataset</a:t>
            </a:r>
            <a:endParaRPr sz="3300">
              <a:latin typeface="Calibri"/>
              <a:cs typeface="Calibri"/>
            </a:endParaRPr>
          </a:p>
          <a:p>
            <a:pPr marL="431800" indent="-401955">
              <a:lnSpc>
                <a:spcPct val="100000"/>
              </a:lnSpc>
              <a:spcBef>
                <a:spcPts val="1290"/>
              </a:spcBef>
              <a:buAutoNum type="arabicPeriod" startAt="2"/>
              <a:tabLst>
                <a:tab pos="431800" algn="l"/>
              </a:tabLst>
            </a:pPr>
            <a:r>
              <a:rPr dirty="0" sz="3300" spc="190">
                <a:latin typeface="Calibri"/>
                <a:cs typeface="Calibri"/>
              </a:rPr>
              <a:t>Algorithm</a:t>
            </a:r>
            <a:endParaRPr sz="3300">
              <a:latin typeface="Calibri"/>
              <a:cs typeface="Calibri"/>
            </a:endParaRPr>
          </a:p>
          <a:p>
            <a:pPr marL="431800" indent="-405130">
              <a:lnSpc>
                <a:spcPct val="100000"/>
              </a:lnSpc>
              <a:spcBef>
                <a:spcPts val="1290"/>
              </a:spcBef>
              <a:buAutoNum type="arabicPeriod" startAt="2"/>
              <a:tabLst>
                <a:tab pos="431800" algn="l"/>
              </a:tabLst>
            </a:pPr>
            <a:r>
              <a:rPr dirty="0" sz="3300" spc="300">
                <a:latin typeface="Calibri"/>
                <a:cs typeface="Calibri"/>
              </a:rPr>
              <a:t>Demo</a:t>
            </a:r>
            <a:endParaRPr sz="3300">
              <a:latin typeface="Calibri"/>
              <a:cs typeface="Calibri"/>
            </a:endParaRPr>
          </a:p>
          <a:p>
            <a:pPr marL="431800" indent="-419100">
              <a:lnSpc>
                <a:spcPct val="100000"/>
              </a:lnSpc>
              <a:spcBef>
                <a:spcPts val="1290"/>
              </a:spcBef>
              <a:buAutoNum type="arabicPeriod" startAt="2"/>
              <a:tabLst>
                <a:tab pos="431800" algn="l"/>
              </a:tabLst>
            </a:pPr>
            <a:r>
              <a:rPr dirty="0" sz="3300" spc="130">
                <a:latin typeface="Calibri"/>
                <a:cs typeface="Calibri"/>
              </a:rPr>
              <a:t>Results</a:t>
            </a:r>
            <a:endParaRPr sz="3300">
              <a:latin typeface="Calibri"/>
              <a:cs typeface="Calibri"/>
            </a:endParaRPr>
          </a:p>
          <a:p>
            <a:pPr marL="431800" indent="-386080">
              <a:lnSpc>
                <a:spcPct val="100000"/>
              </a:lnSpc>
              <a:spcBef>
                <a:spcPts val="1290"/>
              </a:spcBef>
              <a:buAutoNum type="arabicPeriod" startAt="2"/>
              <a:tabLst>
                <a:tab pos="431800" algn="l"/>
              </a:tabLst>
            </a:pPr>
            <a:r>
              <a:rPr dirty="0" sz="3300" spc="260">
                <a:latin typeface="Calibri"/>
                <a:cs typeface="Calibri"/>
              </a:rPr>
              <a:t>Conclusion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59682" y="4251819"/>
            <a:ext cx="3865879" cy="122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900" spc="125">
                <a:latin typeface="Calibri"/>
                <a:cs typeface="Calibri"/>
              </a:rPr>
              <a:t>Contents</a:t>
            </a:r>
            <a:endParaRPr sz="79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051322" y="1031353"/>
            <a:ext cx="14245590" cy="8217534"/>
            <a:chOff x="2051322" y="1031353"/>
            <a:chExt cx="14245590" cy="8217534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4777" y="1031353"/>
              <a:ext cx="3081547" cy="30734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1322" y="7077183"/>
              <a:ext cx="2351484" cy="2171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645775" cy="10287000"/>
            <a:chOff x="0" y="0"/>
            <a:chExt cx="10645775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42558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80312" y="8000624"/>
              <a:ext cx="6465570" cy="546735"/>
            </a:xfrm>
            <a:custGeom>
              <a:avLst/>
              <a:gdLst/>
              <a:ahLst/>
              <a:cxnLst/>
              <a:rect l="l" t="t" r="r" b="b"/>
              <a:pathLst>
                <a:path w="6465570" h="546734">
                  <a:moveTo>
                    <a:pt x="11767" y="546455"/>
                  </a:moveTo>
                  <a:lnTo>
                    <a:pt x="2050" y="540243"/>
                  </a:lnTo>
                  <a:lnTo>
                    <a:pt x="0" y="525364"/>
                  </a:lnTo>
                  <a:lnTo>
                    <a:pt x="4700" y="503056"/>
                  </a:lnTo>
                  <a:lnTo>
                    <a:pt x="30693" y="441109"/>
                  </a:lnTo>
                  <a:lnTo>
                    <a:pt x="50153" y="403945"/>
                  </a:lnTo>
                  <a:lnTo>
                    <a:pt x="72702" y="364305"/>
                  </a:lnTo>
                  <a:lnTo>
                    <a:pt x="97423" y="323426"/>
                  </a:lnTo>
                  <a:lnTo>
                    <a:pt x="123401" y="282548"/>
                  </a:lnTo>
                  <a:lnTo>
                    <a:pt x="149719" y="242908"/>
                  </a:lnTo>
                  <a:lnTo>
                    <a:pt x="175464" y="205744"/>
                  </a:lnTo>
                  <a:lnTo>
                    <a:pt x="199717" y="172294"/>
                  </a:lnTo>
                  <a:lnTo>
                    <a:pt x="240090" y="121489"/>
                  </a:lnTo>
                  <a:lnTo>
                    <a:pt x="279164" y="103319"/>
                  </a:lnTo>
                  <a:lnTo>
                    <a:pt x="299181" y="113831"/>
                  </a:lnTo>
                  <a:lnTo>
                    <a:pt x="328222" y="165760"/>
                  </a:lnTo>
                  <a:lnTo>
                    <a:pt x="348140" y="241382"/>
                  </a:lnTo>
                  <a:lnTo>
                    <a:pt x="356752" y="281509"/>
                  </a:lnTo>
                  <a:lnTo>
                    <a:pt x="365573" y="319679"/>
                  </a:lnTo>
                  <a:lnTo>
                    <a:pt x="375431" y="353264"/>
                  </a:lnTo>
                  <a:lnTo>
                    <a:pt x="387157" y="379638"/>
                  </a:lnTo>
                  <a:lnTo>
                    <a:pt x="401581" y="396173"/>
                  </a:lnTo>
                  <a:lnTo>
                    <a:pt x="419532" y="400242"/>
                  </a:lnTo>
                  <a:lnTo>
                    <a:pt x="441840" y="389218"/>
                  </a:lnTo>
                  <a:lnTo>
                    <a:pt x="462962" y="338891"/>
                  </a:lnTo>
                  <a:lnTo>
                    <a:pt x="483001" y="294623"/>
                  </a:lnTo>
                  <a:lnTo>
                    <a:pt x="502008" y="256130"/>
                  </a:lnTo>
                  <a:lnTo>
                    <a:pt x="537119" y="195337"/>
                  </a:lnTo>
                  <a:lnTo>
                    <a:pt x="568694" y="154250"/>
                  </a:lnTo>
                  <a:lnTo>
                    <a:pt x="610290" y="124615"/>
                  </a:lnTo>
                  <a:lnTo>
                    <a:pt x="622816" y="122137"/>
                  </a:lnTo>
                  <a:lnTo>
                    <a:pt x="634755" y="122888"/>
                  </a:lnTo>
                  <a:lnTo>
                    <a:pt x="677632" y="152516"/>
                  </a:lnTo>
                  <a:lnTo>
                    <a:pt x="706054" y="194772"/>
                  </a:lnTo>
                  <a:lnTo>
                    <a:pt x="750276" y="280722"/>
                  </a:lnTo>
                  <a:lnTo>
                    <a:pt x="759094" y="297694"/>
                  </a:lnTo>
                  <a:lnTo>
                    <a:pt x="786386" y="343080"/>
                  </a:lnTo>
                  <a:lnTo>
                    <a:pt x="815979" y="374228"/>
                  </a:lnTo>
                  <a:lnTo>
                    <a:pt x="849209" y="383500"/>
                  </a:lnTo>
                  <a:lnTo>
                    <a:pt x="861326" y="380408"/>
                  </a:lnTo>
                  <a:lnTo>
                    <a:pt x="901488" y="348625"/>
                  </a:lnTo>
                  <a:lnTo>
                    <a:pt x="934166" y="305707"/>
                  </a:lnTo>
                  <a:lnTo>
                    <a:pt x="990365" y="194950"/>
                  </a:lnTo>
                  <a:lnTo>
                    <a:pt x="1011012" y="156682"/>
                  </a:lnTo>
                  <a:lnTo>
                    <a:pt x="1033133" y="123587"/>
                  </a:lnTo>
                  <a:lnTo>
                    <a:pt x="1057037" y="99173"/>
                  </a:lnTo>
                  <a:lnTo>
                    <a:pt x="1083036" y="86947"/>
                  </a:lnTo>
                  <a:lnTo>
                    <a:pt x="1111440" y="90417"/>
                  </a:lnTo>
                  <a:lnTo>
                    <a:pt x="1142559" y="113092"/>
                  </a:lnTo>
                  <a:lnTo>
                    <a:pt x="1165634" y="160226"/>
                  </a:lnTo>
                  <a:lnTo>
                    <a:pt x="1187118" y="201340"/>
                  </a:lnTo>
                  <a:lnTo>
                    <a:pt x="1207094" y="236732"/>
                  </a:lnTo>
                  <a:lnTo>
                    <a:pt x="1242868" y="291544"/>
                  </a:lnTo>
                  <a:lnTo>
                    <a:pt x="1273635" y="327049"/>
                  </a:lnTo>
                  <a:lnTo>
                    <a:pt x="1311890" y="349323"/>
                  </a:lnTo>
                  <a:lnTo>
                    <a:pt x="1322877" y="349678"/>
                  </a:lnTo>
                  <a:lnTo>
                    <a:pt x="1333123" y="346995"/>
                  </a:lnTo>
                  <a:lnTo>
                    <a:pt x="1368405" y="311852"/>
                  </a:lnTo>
                  <a:lnTo>
                    <a:pt x="1391262" y="268212"/>
                  </a:lnTo>
                  <a:lnTo>
                    <a:pt x="1413584" y="218703"/>
                  </a:lnTo>
                  <a:lnTo>
                    <a:pt x="1421304" y="202288"/>
                  </a:lnTo>
                  <a:lnTo>
                    <a:pt x="1446489" y="157479"/>
                  </a:lnTo>
                  <a:lnTo>
                    <a:pt x="1476504" y="125591"/>
                  </a:lnTo>
                  <a:lnTo>
                    <a:pt x="1513647" y="114673"/>
                  </a:lnTo>
                  <a:lnTo>
                    <a:pt x="1528010" y="117085"/>
                  </a:lnTo>
                  <a:lnTo>
                    <a:pt x="1578234" y="146653"/>
                  </a:lnTo>
                  <a:lnTo>
                    <a:pt x="1621312" y="206159"/>
                  </a:lnTo>
                  <a:lnTo>
                    <a:pt x="1643497" y="240726"/>
                  </a:lnTo>
                  <a:lnTo>
                    <a:pt x="1683749" y="291473"/>
                  </a:lnTo>
                  <a:lnTo>
                    <a:pt x="1719081" y="320298"/>
                  </a:lnTo>
                  <a:lnTo>
                    <a:pt x="1750184" y="330312"/>
                  </a:lnTo>
                  <a:lnTo>
                    <a:pt x="1764365" y="329236"/>
                  </a:lnTo>
                  <a:lnTo>
                    <a:pt x="1802456" y="306341"/>
                  </a:lnTo>
                  <a:lnTo>
                    <a:pt x="1835682" y="262111"/>
                  </a:lnTo>
                  <a:lnTo>
                    <a:pt x="1856277" y="225954"/>
                  </a:lnTo>
                  <a:lnTo>
                    <a:pt x="1876431" y="188088"/>
                  </a:lnTo>
                  <a:lnTo>
                    <a:pt x="1886559" y="169487"/>
                  </a:lnTo>
                  <a:lnTo>
                    <a:pt x="1907345" y="134890"/>
                  </a:lnTo>
                  <a:lnTo>
                    <a:pt x="1941143" y="95341"/>
                  </a:lnTo>
                  <a:lnTo>
                    <a:pt x="1980152" y="79938"/>
                  </a:lnTo>
                  <a:lnTo>
                    <a:pt x="1994714" y="81983"/>
                  </a:lnTo>
                  <a:lnTo>
                    <a:pt x="2044287" y="115099"/>
                  </a:lnTo>
                  <a:lnTo>
                    <a:pt x="2101424" y="188437"/>
                  </a:lnTo>
                  <a:lnTo>
                    <a:pt x="2136965" y="231465"/>
                  </a:lnTo>
                  <a:lnTo>
                    <a:pt x="2169843" y="266077"/>
                  </a:lnTo>
                  <a:lnTo>
                    <a:pt x="2200219" y="292841"/>
                  </a:lnTo>
                  <a:lnTo>
                    <a:pt x="2254101" y="325095"/>
                  </a:lnTo>
                  <a:lnTo>
                    <a:pt x="2299895" y="332764"/>
                  </a:lnTo>
                  <a:lnTo>
                    <a:pt x="2320159" y="328798"/>
                  </a:lnTo>
                  <a:lnTo>
                    <a:pt x="2356222" y="308100"/>
                  </a:lnTo>
                  <a:lnTo>
                    <a:pt x="2387401" y="274166"/>
                  </a:lnTo>
                  <a:lnTo>
                    <a:pt x="2414976" y="231532"/>
                  </a:lnTo>
                  <a:lnTo>
                    <a:pt x="2464445" y="138324"/>
                  </a:lnTo>
                  <a:lnTo>
                    <a:pt x="2476563" y="116677"/>
                  </a:lnTo>
                  <a:lnTo>
                    <a:pt x="2501620" y="79341"/>
                  </a:lnTo>
                  <a:lnTo>
                    <a:pt x="2543665" y="46741"/>
                  </a:lnTo>
                  <a:lnTo>
                    <a:pt x="2559510" y="44385"/>
                  </a:lnTo>
                  <a:lnTo>
                    <a:pt x="2584619" y="51954"/>
                  </a:lnTo>
                  <a:lnTo>
                    <a:pt x="2608061" y="71837"/>
                  </a:lnTo>
                  <a:lnTo>
                    <a:pt x="2630285" y="100854"/>
                  </a:lnTo>
                  <a:lnTo>
                    <a:pt x="2651740" y="135826"/>
                  </a:lnTo>
                  <a:lnTo>
                    <a:pt x="2672874" y="173573"/>
                  </a:lnTo>
                  <a:lnTo>
                    <a:pt x="2694136" y="210918"/>
                  </a:lnTo>
                  <a:lnTo>
                    <a:pt x="2715976" y="244680"/>
                  </a:lnTo>
                  <a:lnTo>
                    <a:pt x="2738841" y="271680"/>
                  </a:lnTo>
                  <a:lnTo>
                    <a:pt x="2763180" y="288740"/>
                  </a:lnTo>
                  <a:lnTo>
                    <a:pt x="2789443" y="292681"/>
                  </a:lnTo>
                  <a:lnTo>
                    <a:pt x="2818078" y="280323"/>
                  </a:lnTo>
                  <a:lnTo>
                    <a:pt x="2868318" y="234361"/>
                  </a:lnTo>
                  <a:lnTo>
                    <a:pt x="2911456" y="174225"/>
                  </a:lnTo>
                  <a:lnTo>
                    <a:pt x="2931359" y="142995"/>
                  </a:lnTo>
                  <a:lnTo>
                    <a:pt x="2950683" y="113205"/>
                  </a:lnTo>
                  <a:lnTo>
                    <a:pt x="2969825" y="86516"/>
                  </a:lnTo>
                  <a:lnTo>
                    <a:pt x="2989185" y="64590"/>
                  </a:lnTo>
                  <a:lnTo>
                    <a:pt x="3009161" y="49086"/>
                  </a:lnTo>
                  <a:lnTo>
                    <a:pt x="3030153" y="41667"/>
                  </a:lnTo>
                  <a:lnTo>
                    <a:pt x="3052557" y="43993"/>
                  </a:lnTo>
                  <a:lnTo>
                    <a:pt x="3076774" y="57726"/>
                  </a:lnTo>
                  <a:lnTo>
                    <a:pt x="3103201" y="84527"/>
                  </a:lnTo>
                  <a:lnTo>
                    <a:pt x="3132238" y="126056"/>
                  </a:lnTo>
                  <a:lnTo>
                    <a:pt x="3161957" y="172240"/>
                  </a:lnTo>
                  <a:lnTo>
                    <a:pt x="3189187" y="209477"/>
                  </a:lnTo>
                  <a:lnTo>
                    <a:pt x="3214116" y="238404"/>
                  </a:lnTo>
                  <a:lnTo>
                    <a:pt x="3257840" y="273873"/>
                  </a:lnTo>
                  <a:lnTo>
                    <a:pt x="3294653" y="283734"/>
                  </a:lnTo>
                  <a:lnTo>
                    <a:pt x="3310944" y="280652"/>
                  </a:lnTo>
                  <a:lnTo>
                    <a:pt x="3353647" y="246993"/>
                  </a:lnTo>
                  <a:lnTo>
                    <a:pt x="3378878" y="210570"/>
                  </a:lnTo>
                  <a:lnTo>
                    <a:pt x="3415683" y="147684"/>
                  </a:lnTo>
                  <a:lnTo>
                    <a:pt x="3428436" y="127067"/>
                  </a:lnTo>
                  <a:lnTo>
                    <a:pt x="3455812" y="90166"/>
                  </a:lnTo>
                  <a:lnTo>
                    <a:pt x="3486954" y="63285"/>
                  </a:lnTo>
                  <a:lnTo>
                    <a:pt x="3523385" y="51514"/>
                  </a:lnTo>
                  <a:lnTo>
                    <a:pt x="3544061" y="52884"/>
                  </a:lnTo>
                  <a:lnTo>
                    <a:pt x="3566632" y="59941"/>
                  </a:lnTo>
                  <a:lnTo>
                    <a:pt x="3650395" y="161092"/>
                  </a:lnTo>
                  <a:lnTo>
                    <a:pt x="3684593" y="201943"/>
                  </a:lnTo>
                  <a:lnTo>
                    <a:pt x="3714574" y="236185"/>
                  </a:lnTo>
                  <a:lnTo>
                    <a:pt x="3741016" y="263721"/>
                  </a:lnTo>
                  <a:lnTo>
                    <a:pt x="3786002" y="298299"/>
                  </a:lnTo>
                  <a:lnTo>
                    <a:pt x="3805904" y="305151"/>
                  </a:lnTo>
                  <a:lnTo>
                    <a:pt x="3824982" y="304919"/>
                  </a:lnTo>
                  <a:lnTo>
                    <a:pt x="3863387" y="282819"/>
                  </a:lnTo>
                  <a:lnTo>
                    <a:pt x="3906649" y="231240"/>
                  </a:lnTo>
                  <a:lnTo>
                    <a:pt x="3931799" y="194159"/>
                  </a:lnTo>
                  <a:lnTo>
                    <a:pt x="3960199" y="149423"/>
                  </a:lnTo>
                  <a:lnTo>
                    <a:pt x="4029468" y="36606"/>
                  </a:lnTo>
                  <a:lnTo>
                    <a:pt x="4046962" y="17201"/>
                  </a:lnTo>
                  <a:lnTo>
                    <a:pt x="4064698" y="9707"/>
                  </a:lnTo>
                  <a:lnTo>
                    <a:pt x="4082919" y="14366"/>
                  </a:lnTo>
                  <a:lnTo>
                    <a:pt x="4101867" y="31421"/>
                  </a:lnTo>
                  <a:lnTo>
                    <a:pt x="4133652" y="71023"/>
                  </a:lnTo>
                  <a:lnTo>
                    <a:pt x="4162223" y="108919"/>
                  </a:lnTo>
                  <a:lnTo>
                    <a:pt x="4211463" y="177285"/>
                  </a:lnTo>
                  <a:lnTo>
                    <a:pt x="4233005" y="206603"/>
                  </a:lnTo>
                  <a:lnTo>
                    <a:pt x="4272109" y="252628"/>
                  </a:lnTo>
                  <a:lnTo>
                    <a:pt x="4308813" y="277994"/>
                  </a:lnTo>
                  <a:lnTo>
                    <a:pt x="4327355" y="281491"/>
                  </a:lnTo>
                  <a:lnTo>
                    <a:pt x="4346604" y="278094"/>
                  </a:lnTo>
                  <a:lnTo>
                    <a:pt x="4388966" y="248315"/>
                  </a:lnTo>
                  <a:lnTo>
                    <a:pt x="4439388" y="184048"/>
                  </a:lnTo>
                  <a:lnTo>
                    <a:pt x="4468710" y="137541"/>
                  </a:lnTo>
                  <a:lnTo>
                    <a:pt x="4501354" y="80683"/>
                  </a:lnTo>
                  <a:lnTo>
                    <a:pt x="4518303" y="60083"/>
                  </a:lnTo>
                  <a:lnTo>
                    <a:pt x="4535130" y="51028"/>
                  </a:lnTo>
                  <a:lnTo>
                    <a:pt x="4553169" y="53884"/>
                  </a:lnTo>
                  <a:lnTo>
                    <a:pt x="4573753" y="69016"/>
                  </a:lnTo>
                  <a:lnTo>
                    <a:pt x="4611394" y="105827"/>
                  </a:lnTo>
                  <a:lnTo>
                    <a:pt x="4644163" y="140636"/>
                  </a:lnTo>
                  <a:lnTo>
                    <a:pt x="4672847" y="172787"/>
                  </a:lnTo>
                  <a:lnTo>
                    <a:pt x="4698228" y="201627"/>
                  </a:lnTo>
                  <a:lnTo>
                    <a:pt x="4721089" y="226500"/>
                  </a:lnTo>
                  <a:lnTo>
                    <a:pt x="4742215" y="246753"/>
                  </a:lnTo>
                  <a:lnTo>
                    <a:pt x="4762390" y="261730"/>
                  </a:lnTo>
                  <a:lnTo>
                    <a:pt x="4782397" y="270777"/>
                  </a:lnTo>
                  <a:lnTo>
                    <a:pt x="4803020" y="273240"/>
                  </a:lnTo>
                  <a:lnTo>
                    <a:pt x="4825043" y="268464"/>
                  </a:lnTo>
                  <a:lnTo>
                    <a:pt x="4876423" y="234577"/>
                  </a:lnTo>
                  <a:lnTo>
                    <a:pt x="4907347" y="204157"/>
                  </a:lnTo>
                  <a:lnTo>
                    <a:pt x="4942806" y="163880"/>
                  </a:lnTo>
                  <a:lnTo>
                    <a:pt x="4983584" y="113092"/>
                  </a:lnTo>
                  <a:lnTo>
                    <a:pt x="5003257" y="97639"/>
                  </a:lnTo>
                  <a:lnTo>
                    <a:pt x="5021840" y="92268"/>
                  </a:lnTo>
                  <a:lnTo>
                    <a:pt x="5039439" y="95585"/>
                  </a:lnTo>
                  <a:lnTo>
                    <a:pt x="5056160" y="106196"/>
                  </a:lnTo>
                  <a:lnTo>
                    <a:pt x="5087394" y="143725"/>
                  </a:lnTo>
                  <a:lnTo>
                    <a:pt x="5116393" y="193705"/>
                  </a:lnTo>
                  <a:lnTo>
                    <a:pt x="5130321" y="219880"/>
                  </a:lnTo>
                  <a:lnTo>
                    <a:pt x="5144009" y="244987"/>
                  </a:lnTo>
                  <a:lnTo>
                    <a:pt x="5157564" y="267632"/>
                  </a:lnTo>
                  <a:lnTo>
                    <a:pt x="5171093" y="286421"/>
                  </a:lnTo>
                  <a:lnTo>
                    <a:pt x="5184702" y="299961"/>
                  </a:lnTo>
                  <a:lnTo>
                    <a:pt x="5198496" y="306857"/>
                  </a:lnTo>
                  <a:lnTo>
                    <a:pt x="5212584" y="305716"/>
                  </a:lnTo>
                  <a:lnTo>
                    <a:pt x="5227070" y="295145"/>
                  </a:lnTo>
                  <a:lnTo>
                    <a:pt x="5242062" y="273750"/>
                  </a:lnTo>
                  <a:lnTo>
                    <a:pt x="5257666" y="240136"/>
                  </a:lnTo>
                  <a:lnTo>
                    <a:pt x="5279591" y="187561"/>
                  </a:lnTo>
                  <a:lnTo>
                    <a:pt x="5299868" y="142363"/>
                  </a:lnTo>
                  <a:lnTo>
                    <a:pt x="5318605" y="104156"/>
                  </a:lnTo>
                  <a:lnTo>
                    <a:pt x="5351892" y="47168"/>
                  </a:lnTo>
                  <a:lnTo>
                    <a:pt x="5380323" y="13508"/>
                  </a:lnTo>
                  <a:lnTo>
                    <a:pt x="5415765" y="0"/>
                  </a:lnTo>
                  <a:lnTo>
                    <a:pt x="5426093" y="3814"/>
                  </a:lnTo>
                  <a:lnTo>
                    <a:pt x="5454136" y="34799"/>
                  </a:lnTo>
                  <a:lnTo>
                    <a:pt x="5480053" y="86991"/>
                  </a:lnTo>
                  <a:lnTo>
                    <a:pt x="5506777" y="149960"/>
                  </a:lnTo>
                  <a:lnTo>
                    <a:pt x="5516372" y="171542"/>
                  </a:lnTo>
                  <a:lnTo>
                    <a:pt x="5537243" y="213279"/>
                  </a:lnTo>
                  <a:lnTo>
                    <a:pt x="5561080" y="250538"/>
                  </a:lnTo>
                  <a:lnTo>
                    <a:pt x="5588754" y="280228"/>
                  </a:lnTo>
                  <a:lnTo>
                    <a:pt x="5639358" y="303813"/>
                  </a:lnTo>
                  <a:lnTo>
                    <a:pt x="5659085" y="304544"/>
                  </a:lnTo>
                  <a:lnTo>
                    <a:pt x="5680424" y="301065"/>
                  </a:lnTo>
                  <a:lnTo>
                    <a:pt x="5732989" y="256562"/>
                  </a:lnTo>
                  <a:lnTo>
                    <a:pt x="5758638" y="222366"/>
                  </a:lnTo>
                  <a:lnTo>
                    <a:pt x="5783991" y="184172"/>
                  </a:lnTo>
                  <a:lnTo>
                    <a:pt x="5809140" y="144956"/>
                  </a:lnTo>
                  <a:lnTo>
                    <a:pt x="5834178" y="107691"/>
                  </a:lnTo>
                  <a:lnTo>
                    <a:pt x="5859198" y="75353"/>
                  </a:lnTo>
                  <a:lnTo>
                    <a:pt x="5884294" y="50916"/>
                  </a:lnTo>
                  <a:lnTo>
                    <a:pt x="5909560" y="37354"/>
                  </a:lnTo>
                  <a:lnTo>
                    <a:pt x="5935087" y="37643"/>
                  </a:lnTo>
                  <a:lnTo>
                    <a:pt x="5976890" y="82463"/>
                  </a:lnTo>
                  <a:lnTo>
                    <a:pt x="6006399" y="142140"/>
                  </a:lnTo>
                  <a:lnTo>
                    <a:pt x="6033706" y="201882"/>
                  </a:lnTo>
                  <a:lnTo>
                    <a:pt x="6046872" y="229669"/>
                  </a:lnTo>
                  <a:lnTo>
                    <a:pt x="6072910" y="276863"/>
                  </a:lnTo>
                  <a:lnTo>
                    <a:pt x="6099459" y="307263"/>
                  </a:lnTo>
                  <a:lnTo>
                    <a:pt x="6127603" y="314125"/>
                  </a:lnTo>
                  <a:lnTo>
                    <a:pt x="6142613" y="306622"/>
                  </a:lnTo>
                  <a:lnTo>
                    <a:pt x="6175187" y="265535"/>
                  </a:lnTo>
                  <a:lnTo>
                    <a:pt x="6193022" y="230265"/>
                  </a:lnTo>
                  <a:lnTo>
                    <a:pt x="6212070" y="184053"/>
                  </a:lnTo>
                  <a:lnTo>
                    <a:pt x="6232467" y="126056"/>
                  </a:lnTo>
                  <a:lnTo>
                    <a:pt x="6247764" y="94672"/>
                  </a:lnTo>
                  <a:lnTo>
                    <a:pt x="6266514" y="78729"/>
                  </a:lnTo>
                  <a:lnTo>
                    <a:pt x="6287892" y="76363"/>
                  </a:lnTo>
                  <a:lnTo>
                    <a:pt x="6311077" y="85713"/>
                  </a:lnTo>
                  <a:lnTo>
                    <a:pt x="6359576" y="132110"/>
                  </a:lnTo>
                  <a:lnTo>
                    <a:pt x="6383244" y="165433"/>
                  </a:lnTo>
                  <a:lnTo>
                    <a:pt x="6405428" y="203021"/>
                  </a:lnTo>
                  <a:lnTo>
                    <a:pt x="6425305" y="243014"/>
                  </a:lnTo>
                  <a:lnTo>
                    <a:pt x="6442053" y="283547"/>
                  </a:lnTo>
                  <a:lnTo>
                    <a:pt x="6454850" y="322760"/>
                  </a:lnTo>
                  <a:lnTo>
                    <a:pt x="6465295" y="389773"/>
                  </a:lnTo>
                  <a:lnTo>
                    <a:pt x="6461299" y="413849"/>
                  </a:lnTo>
                  <a:lnTo>
                    <a:pt x="6449037" y="429375"/>
                  </a:lnTo>
                  <a:lnTo>
                    <a:pt x="6433988" y="421384"/>
                  </a:lnTo>
                  <a:lnTo>
                    <a:pt x="6416757" y="395528"/>
                  </a:lnTo>
                  <a:lnTo>
                    <a:pt x="6397950" y="357457"/>
                  </a:lnTo>
                  <a:lnTo>
                    <a:pt x="6358034" y="267279"/>
                  </a:lnTo>
                  <a:lnTo>
                    <a:pt x="6338136" y="226473"/>
                  </a:lnTo>
                  <a:lnTo>
                    <a:pt x="6319087" y="196060"/>
                  </a:lnTo>
                  <a:lnTo>
                    <a:pt x="6312360" y="185830"/>
                  </a:lnTo>
                  <a:lnTo>
                    <a:pt x="6304058" y="179369"/>
                  </a:lnTo>
                  <a:lnTo>
                    <a:pt x="6294543" y="180928"/>
                  </a:lnTo>
                  <a:lnTo>
                    <a:pt x="6284180" y="194763"/>
                  </a:lnTo>
                  <a:lnTo>
                    <a:pt x="6251999" y="256934"/>
                  </a:lnTo>
                  <a:lnTo>
                    <a:pt x="6223380" y="307923"/>
                  </a:lnTo>
                  <a:lnTo>
                    <a:pt x="6197818" y="348232"/>
                  </a:lnTo>
                  <a:lnTo>
                    <a:pt x="6153843" y="398821"/>
                  </a:lnTo>
                  <a:lnTo>
                    <a:pt x="6116027" y="412719"/>
                  </a:lnTo>
                  <a:lnTo>
                    <a:pt x="6098164" y="407166"/>
                  </a:lnTo>
                  <a:lnTo>
                    <a:pt x="6062003" y="373566"/>
                  </a:lnTo>
                  <a:lnTo>
                    <a:pt x="6021889" y="313324"/>
                  </a:lnTo>
                  <a:lnTo>
                    <a:pt x="5999085" y="274468"/>
                  </a:lnTo>
                  <a:lnTo>
                    <a:pt x="5973776" y="230459"/>
                  </a:lnTo>
                  <a:lnTo>
                    <a:pt x="5945456" y="181799"/>
                  </a:lnTo>
                  <a:lnTo>
                    <a:pt x="5925644" y="158447"/>
                  </a:lnTo>
                  <a:lnTo>
                    <a:pt x="5906336" y="157024"/>
                  </a:lnTo>
                  <a:lnTo>
                    <a:pt x="5885662" y="173535"/>
                  </a:lnTo>
                  <a:lnTo>
                    <a:pt x="5861757" y="203982"/>
                  </a:lnTo>
                  <a:lnTo>
                    <a:pt x="5832752" y="244367"/>
                  </a:lnTo>
                  <a:lnTo>
                    <a:pt x="5796780" y="290694"/>
                  </a:lnTo>
                  <a:lnTo>
                    <a:pt x="5755697" y="336329"/>
                  </a:lnTo>
                  <a:lnTo>
                    <a:pt x="5718522" y="370289"/>
                  </a:lnTo>
                  <a:lnTo>
                    <a:pt x="5684924" y="393478"/>
                  </a:lnTo>
                  <a:lnTo>
                    <a:pt x="5627120" y="411159"/>
                  </a:lnTo>
                  <a:lnTo>
                    <a:pt x="5602248" y="407458"/>
                  </a:lnTo>
                  <a:lnTo>
                    <a:pt x="5558897" y="379495"/>
                  </a:lnTo>
                  <a:lnTo>
                    <a:pt x="5521849" y="330142"/>
                  </a:lnTo>
                  <a:lnTo>
                    <a:pt x="5488437" y="266630"/>
                  </a:lnTo>
                  <a:lnTo>
                    <a:pt x="5472262" y="231825"/>
                  </a:lnTo>
                  <a:lnTo>
                    <a:pt x="5455995" y="196191"/>
                  </a:lnTo>
                  <a:lnTo>
                    <a:pt x="5439305" y="160633"/>
                  </a:lnTo>
                  <a:lnTo>
                    <a:pt x="5421856" y="126056"/>
                  </a:lnTo>
                  <a:lnTo>
                    <a:pt x="5408230" y="111516"/>
                  </a:lnTo>
                  <a:lnTo>
                    <a:pt x="5393828" y="116141"/>
                  </a:lnTo>
                  <a:lnTo>
                    <a:pt x="5363317" y="169012"/>
                  </a:lnTo>
                  <a:lnTo>
                    <a:pt x="5347518" y="210320"/>
                  </a:lnTo>
                  <a:lnTo>
                    <a:pt x="5331564" y="256916"/>
                  </a:lnTo>
                  <a:lnTo>
                    <a:pt x="5315611" y="305333"/>
                  </a:lnTo>
                  <a:lnTo>
                    <a:pt x="5299812" y="352101"/>
                  </a:lnTo>
                  <a:lnTo>
                    <a:pt x="5284324" y="393750"/>
                  </a:lnTo>
                  <a:lnTo>
                    <a:pt x="5269301" y="426813"/>
                  </a:lnTo>
                  <a:lnTo>
                    <a:pt x="5248602" y="435912"/>
                  </a:lnTo>
                  <a:lnTo>
                    <a:pt x="5229449" y="435990"/>
                  </a:lnTo>
                  <a:lnTo>
                    <a:pt x="5211615" y="428349"/>
                  </a:lnTo>
                  <a:lnTo>
                    <a:pt x="5179000" y="395115"/>
                  </a:lnTo>
                  <a:lnTo>
                    <a:pt x="5148950" y="346623"/>
                  </a:lnTo>
                  <a:lnTo>
                    <a:pt x="5119655" y="293287"/>
                  </a:lnTo>
                  <a:lnTo>
                    <a:pt x="5104726" y="268057"/>
                  </a:lnTo>
                  <a:lnTo>
                    <a:pt x="5089307" y="245521"/>
                  </a:lnTo>
                  <a:lnTo>
                    <a:pt x="5073173" y="226980"/>
                  </a:lnTo>
                  <a:lnTo>
                    <a:pt x="5056097" y="213737"/>
                  </a:lnTo>
                  <a:lnTo>
                    <a:pt x="5037853" y="207094"/>
                  </a:lnTo>
                  <a:lnTo>
                    <a:pt x="5018215" y="208351"/>
                  </a:lnTo>
                  <a:lnTo>
                    <a:pt x="4996958" y="218811"/>
                  </a:lnTo>
                  <a:lnTo>
                    <a:pt x="4973854" y="239775"/>
                  </a:lnTo>
                  <a:lnTo>
                    <a:pt x="4948677" y="272545"/>
                  </a:lnTo>
                  <a:lnTo>
                    <a:pt x="4921285" y="295280"/>
                  </a:lnTo>
                  <a:lnTo>
                    <a:pt x="4896560" y="322678"/>
                  </a:lnTo>
                  <a:lnTo>
                    <a:pt x="4873410" y="350411"/>
                  </a:lnTo>
                  <a:lnTo>
                    <a:pt x="4850745" y="374148"/>
                  </a:lnTo>
                  <a:lnTo>
                    <a:pt x="4827474" y="389560"/>
                  </a:lnTo>
                  <a:lnTo>
                    <a:pt x="4802506" y="392317"/>
                  </a:lnTo>
                  <a:lnTo>
                    <a:pt x="4774750" y="378090"/>
                  </a:lnTo>
                  <a:lnTo>
                    <a:pt x="4743116" y="342549"/>
                  </a:lnTo>
                  <a:lnTo>
                    <a:pt x="4720151" y="309184"/>
                  </a:lnTo>
                  <a:lnTo>
                    <a:pt x="4698673" y="280423"/>
                  </a:lnTo>
                  <a:lnTo>
                    <a:pt x="4659880" y="235789"/>
                  </a:lnTo>
                  <a:lnTo>
                    <a:pt x="4626142" y="206808"/>
                  </a:lnTo>
                  <a:lnTo>
                    <a:pt x="4583712" y="188667"/>
                  </a:lnTo>
                  <a:lnTo>
                    <a:pt x="4571452" y="188455"/>
                  </a:lnTo>
                  <a:lnTo>
                    <a:pt x="4560010" y="190778"/>
                  </a:lnTo>
                  <a:lnTo>
                    <a:pt x="4520931" y="220819"/>
                  </a:lnTo>
                  <a:lnTo>
                    <a:pt x="4496564" y="258701"/>
                  </a:lnTo>
                  <a:lnTo>
                    <a:pt x="4459423" y="332695"/>
                  </a:lnTo>
                  <a:lnTo>
                    <a:pt x="4451847" y="347054"/>
                  </a:lnTo>
                  <a:lnTo>
                    <a:pt x="4427481" y="385115"/>
                  </a:lnTo>
                  <a:lnTo>
                    <a:pt x="4399100" y="410826"/>
                  </a:lnTo>
                  <a:lnTo>
                    <a:pt x="4376959" y="418040"/>
                  </a:lnTo>
                  <a:lnTo>
                    <a:pt x="4364699" y="417981"/>
                  </a:lnTo>
                  <a:lnTo>
                    <a:pt x="4322269" y="400375"/>
                  </a:lnTo>
                  <a:lnTo>
                    <a:pt x="4288531" y="371818"/>
                  </a:lnTo>
                  <a:lnTo>
                    <a:pt x="4249738" y="327661"/>
                  </a:lnTo>
                  <a:lnTo>
                    <a:pt x="4205295" y="266063"/>
                  </a:lnTo>
                  <a:lnTo>
                    <a:pt x="4182481" y="221636"/>
                  </a:lnTo>
                  <a:lnTo>
                    <a:pt x="4161190" y="187833"/>
                  </a:lnTo>
                  <a:lnTo>
                    <a:pt x="4141279" y="163788"/>
                  </a:lnTo>
                  <a:lnTo>
                    <a:pt x="4122604" y="148634"/>
                  </a:lnTo>
                  <a:lnTo>
                    <a:pt x="4105022" y="141506"/>
                  </a:lnTo>
                  <a:lnTo>
                    <a:pt x="4088389" y="141536"/>
                  </a:lnTo>
                  <a:lnTo>
                    <a:pt x="4042750" y="175916"/>
                  </a:lnTo>
                  <a:lnTo>
                    <a:pt x="4014440" y="218746"/>
                  </a:lnTo>
                  <a:lnTo>
                    <a:pt x="3972276" y="295530"/>
                  </a:lnTo>
                  <a:lnTo>
                    <a:pt x="3957728" y="321003"/>
                  </a:lnTo>
                  <a:lnTo>
                    <a:pt x="3927031" y="366568"/>
                  </a:lnTo>
                  <a:lnTo>
                    <a:pt x="3893242" y="399183"/>
                  </a:lnTo>
                  <a:lnTo>
                    <a:pt x="3855213" y="411918"/>
                  </a:lnTo>
                  <a:lnTo>
                    <a:pt x="3834250" y="408664"/>
                  </a:lnTo>
                  <a:lnTo>
                    <a:pt x="3805154" y="390587"/>
                  </a:lnTo>
                  <a:lnTo>
                    <a:pt x="3775725" y="363685"/>
                  </a:lnTo>
                  <a:lnTo>
                    <a:pt x="3746017" y="330771"/>
                  </a:lnTo>
                  <a:lnTo>
                    <a:pt x="3685972" y="258145"/>
                  </a:lnTo>
                  <a:lnTo>
                    <a:pt x="3655739" y="224056"/>
                  </a:lnTo>
                  <a:lnTo>
                    <a:pt x="3625437" y="195197"/>
                  </a:lnTo>
                  <a:lnTo>
                    <a:pt x="3595117" y="174379"/>
                  </a:lnTo>
                  <a:lnTo>
                    <a:pt x="3564831" y="164413"/>
                  </a:lnTo>
                  <a:lnTo>
                    <a:pt x="3534634" y="168110"/>
                  </a:lnTo>
                  <a:lnTo>
                    <a:pt x="3474889" y="211773"/>
                  </a:lnTo>
                  <a:lnTo>
                    <a:pt x="3448883" y="246658"/>
                  </a:lnTo>
                  <a:lnTo>
                    <a:pt x="3425150" y="287681"/>
                  </a:lnTo>
                  <a:lnTo>
                    <a:pt x="3402280" y="329585"/>
                  </a:lnTo>
                  <a:lnTo>
                    <a:pt x="3378865" y="367114"/>
                  </a:lnTo>
                  <a:lnTo>
                    <a:pt x="3353496" y="395011"/>
                  </a:lnTo>
                  <a:lnTo>
                    <a:pt x="3324763" y="408021"/>
                  </a:lnTo>
                  <a:lnTo>
                    <a:pt x="3291258" y="400885"/>
                  </a:lnTo>
                  <a:lnTo>
                    <a:pt x="3239515" y="360635"/>
                  </a:lnTo>
                  <a:lnTo>
                    <a:pt x="3211898" y="329041"/>
                  </a:lnTo>
                  <a:lnTo>
                    <a:pt x="3183622" y="293713"/>
                  </a:lnTo>
                  <a:lnTo>
                    <a:pt x="3155067" y="257584"/>
                  </a:lnTo>
                  <a:lnTo>
                    <a:pt x="3126611" y="223588"/>
                  </a:lnTo>
                  <a:lnTo>
                    <a:pt x="3098633" y="194659"/>
                  </a:lnTo>
                  <a:lnTo>
                    <a:pt x="3071511" y="173730"/>
                  </a:lnTo>
                  <a:lnTo>
                    <a:pt x="3045625" y="163735"/>
                  </a:lnTo>
                  <a:lnTo>
                    <a:pt x="3021354" y="167608"/>
                  </a:lnTo>
                  <a:lnTo>
                    <a:pt x="2999075" y="188281"/>
                  </a:lnTo>
                  <a:lnTo>
                    <a:pt x="2962841" y="238272"/>
                  </a:lnTo>
                  <a:lnTo>
                    <a:pt x="2928768" y="281446"/>
                  </a:lnTo>
                  <a:lnTo>
                    <a:pt x="2896607" y="317612"/>
                  </a:lnTo>
                  <a:lnTo>
                    <a:pt x="2866105" y="346582"/>
                  </a:lnTo>
                  <a:lnTo>
                    <a:pt x="2809073" y="382169"/>
                  </a:lnTo>
                  <a:lnTo>
                    <a:pt x="2782040" y="388408"/>
                  </a:lnTo>
                  <a:lnTo>
                    <a:pt x="2755660" y="386690"/>
                  </a:lnTo>
                  <a:lnTo>
                    <a:pt x="2703852" y="358623"/>
                  </a:lnTo>
                  <a:lnTo>
                    <a:pt x="2651637" y="296450"/>
                  </a:lnTo>
                  <a:lnTo>
                    <a:pt x="2624748" y="252099"/>
                  </a:lnTo>
                  <a:lnTo>
                    <a:pt x="2597002" y="198652"/>
                  </a:lnTo>
                  <a:lnTo>
                    <a:pt x="2580509" y="180541"/>
                  </a:lnTo>
                  <a:lnTo>
                    <a:pt x="2560318" y="183562"/>
                  </a:lnTo>
                  <a:lnTo>
                    <a:pt x="2536734" y="203324"/>
                  </a:lnTo>
                  <a:lnTo>
                    <a:pt x="2510059" y="235437"/>
                  </a:lnTo>
                  <a:lnTo>
                    <a:pt x="2448649" y="319154"/>
                  </a:lnTo>
                  <a:lnTo>
                    <a:pt x="2414520" y="361977"/>
                  </a:lnTo>
                  <a:lnTo>
                    <a:pt x="2378513" y="399589"/>
                  </a:lnTo>
                  <a:lnTo>
                    <a:pt x="2342185" y="423865"/>
                  </a:lnTo>
                  <a:lnTo>
                    <a:pt x="2307204" y="431351"/>
                  </a:lnTo>
                  <a:lnTo>
                    <a:pt x="2273504" y="424800"/>
                  </a:lnTo>
                  <a:lnTo>
                    <a:pt x="2209696" y="380596"/>
                  </a:lnTo>
                  <a:lnTo>
                    <a:pt x="2179458" y="348449"/>
                  </a:lnTo>
                  <a:lnTo>
                    <a:pt x="2150246" y="313275"/>
                  </a:lnTo>
                  <a:lnTo>
                    <a:pt x="2121996" y="277826"/>
                  </a:lnTo>
                  <a:lnTo>
                    <a:pt x="2094644" y="244855"/>
                  </a:lnTo>
                  <a:lnTo>
                    <a:pt x="2068124" y="217114"/>
                  </a:lnTo>
                  <a:lnTo>
                    <a:pt x="2042375" y="197356"/>
                  </a:lnTo>
                  <a:lnTo>
                    <a:pt x="2009303" y="190806"/>
                  </a:lnTo>
                  <a:lnTo>
                    <a:pt x="1980254" y="200752"/>
                  </a:lnTo>
                  <a:lnTo>
                    <a:pt x="1954461" y="223619"/>
                  </a:lnTo>
                  <a:lnTo>
                    <a:pt x="1931158" y="255833"/>
                  </a:lnTo>
                  <a:lnTo>
                    <a:pt x="1909579" y="293819"/>
                  </a:lnTo>
                  <a:lnTo>
                    <a:pt x="1888958" y="334002"/>
                  </a:lnTo>
                  <a:lnTo>
                    <a:pt x="1868528" y="372810"/>
                  </a:lnTo>
                  <a:lnTo>
                    <a:pt x="1847523" y="406667"/>
                  </a:lnTo>
                  <a:lnTo>
                    <a:pt x="1825178" y="431998"/>
                  </a:lnTo>
                  <a:lnTo>
                    <a:pt x="1795456" y="453793"/>
                  </a:lnTo>
                  <a:lnTo>
                    <a:pt x="1765150" y="459530"/>
                  </a:lnTo>
                  <a:lnTo>
                    <a:pt x="1734631" y="451780"/>
                  </a:lnTo>
                  <a:lnTo>
                    <a:pt x="1674444" y="406106"/>
                  </a:lnTo>
                  <a:lnTo>
                    <a:pt x="1645521" y="373326"/>
                  </a:lnTo>
                  <a:lnTo>
                    <a:pt x="1617875" y="337344"/>
                  </a:lnTo>
                  <a:lnTo>
                    <a:pt x="1591878" y="300733"/>
                  </a:lnTo>
                  <a:lnTo>
                    <a:pt x="1567902" y="266063"/>
                  </a:lnTo>
                  <a:lnTo>
                    <a:pt x="1551331" y="247536"/>
                  </a:lnTo>
                  <a:lnTo>
                    <a:pt x="1535167" y="239851"/>
                  </a:lnTo>
                  <a:lnTo>
                    <a:pt x="1519313" y="241606"/>
                  </a:lnTo>
                  <a:lnTo>
                    <a:pt x="1503676" y="251400"/>
                  </a:lnTo>
                  <a:lnTo>
                    <a:pt x="1472663" y="289494"/>
                  </a:lnTo>
                  <a:lnTo>
                    <a:pt x="1441364" y="342921"/>
                  </a:lnTo>
                  <a:lnTo>
                    <a:pt x="1425367" y="371879"/>
                  </a:lnTo>
                  <a:lnTo>
                    <a:pt x="1409011" y="400466"/>
                  </a:lnTo>
                  <a:lnTo>
                    <a:pt x="1374839" y="450916"/>
                  </a:lnTo>
                  <a:lnTo>
                    <a:pt x="1338080" y="483056"/>
                  </a:lnTo>
                  <a:lnTo>
                    <a:pt x="1318492" y="488756"/>
                  </a:lnTo>
                  <a:lnTo>
                    <a:pt x="1297971" y="485674"/>
                  </a:lnTo>
                  <a:lnTo>
                    <a:pt x="1276419" y="472407"/>
                  </a:lnTo>
                  <a:lnTo>
                    <a:pt x="1253743" y="447555"/>
                  </a:lnTo>
                  <a:lnTo>
                    <a:pt x="1214034" y="393262"/>
                  </a:lnTo>
                  <a:lnTo>
                    <a:pt x="1180675" y="347054"/>
                  </a:lnTo>
                  <a:lnTo>
                    <a:pt x="1152777" y="308926"/>
                  </a:lnTo>
                  <a:lnTo>
                    <a:pt x="1129451" y="278874"/>
                  </a:lnTo>
                  <a:lnTo>
                    <a:pt x="1109807" y="256893"/>
                  </a:lnTo>
                  <a:lnTo>
                    <a:pt x="1092955" y="242978"/>
                  </a:lnTo>
                  <a:lnTo>
                    <a:pt x="1078006" y="237124"/>
                  </a:lnTo>
                  <a:lnTo>
                    <a:pt x="1064071" y="239328"/>
                  </a:lnTo>
                  <a:lnTo>
                    <a:pt x="1035684" y="267888"/>
                  </a:lnTo>
                  <a:lnTo>
                    <a:pt x="1000677" y="328621"/>
                  </a:lnTo>
                  <a:lnTo>
                    <a:pt x="951935" y="421490"/>
                  </a:lnTo>
                  <a:lnTo>
                    <a:pt x="920190" y="479964"/>
                  </a:lnTo>
                  <a:lnTo>
                    <a:pt x="888658" y="490144"/>
                  </a:lnTo>
                  <a:lnTo>
                    <a:pt x="857073" y="481899"/>
                  </a:lnTo>
                  <a:lnTo>
                    <a:pt x="825574" y="459270"/>
                  </a:lnTo>
                  <a:lnTo>
                    <a:pt x="794297" y="426302"/>
                  </a:lnTo>
                  <a:lnTo>
                    <a:pt x="763382" y="387040"/>
                  </a:lnTo>
                  <a:lnTo>
                    <a:pt x="732968" y="345526"/>
                  </a:lnTo>
                  <a:lnTo>
                    <a:pt x="703192" y="305804"/>
                  </a:lnTo>
                  <a:lnTo>
                    <a:pt x="674193" y="271919"/>
                  </a:lnTo>
                  <a:lnTo>
                    <a:pt x="646108" y="247914"/>
                  </a:lnTo>
                  <a:lnTo>
                    <a:pt x="616696" y="251567"/>
                  </a:lnTo>
                  <a:lnTo>
                    <a:pt x="569197" y="297313"/>
                  </a:lnTo>
                  <a:lnTo>
                    <a:pt x="549094" y="333308"/>
                  </a:lnTo>
                  <a:lnTo>
                    <a:pt x="530076" y="373986"/>
                  </a:lnTo>
                  <a:lnTo>
                    <a:pt x="511136" y="416297"/>
                  </a:lnTo>
                  <a:lnTo>
                    <a:pt x="491265" y="457192"/>
                  </a:lnTo>
                  <a:lnTo>
                    <a:pt x="469455" y="493622"/>
                  </a:lnTo>
                  <a:lnTo>
                    <a:pt x="444697" y="522539"/>
                  </a:lnTo>
                  <a:lnTo>
                    <a:pt x="415983" y="540893"/>
                  </a:lnTo>
                  <a:lnTo>
                    <a:pt x="383677" y="513605"/>
                  </a:lnTo>
                  <a:lnTo>
                    <a:pt x="357477" y="475455"/>
                  </a:lnTo>
                  <a:lnTo>
                    <a:pt x="335416" y="430343"/>
                  </a:lnTo>
                  <a:lnTo>
                    <a:pt x="295839" y="334835"/>
                  </a:lnTo>
                  <a:lnTo>
                    <a:pt x="274389" y="292240"/>
                  </a:lnTo>
                  <a:lnTo>
                    <a:pt x="249207" y="258285"/>
                  </a:lnTo>
                  <a:lnTo>
                    <a:pt x="216693" y="290433"/>
                  </a:lnTo>
                  <a:lnTo>
                    <a:pt x="190467" y="329430"/>
                  </a:lnTo>
                  <a:lnTo>
                    <a:pt x="167792" y="372441"/>
                  </a:lnTo>
                  <a:lnTo>
                    <a:pt x="145930" y="416631"/>
                  </a:lnTo>
                  <a:lnTo>
                    <a:pt x="122147" y="459165"/>
                  </a:lnTo>
                  <a:lnTo>
                    <a:pt x="93704" y="497210"/>
                  </a:lnTo>
                  <a:lnTo>
                    <a:pt x="57866" y="527929"/>
                  </a:lnTo>
                  <a:lnTo>
                    <a:pt x="30068" y="542764"/>
                  </a:lnTo>
                  <a:lnTo>
                    <a:pt x="11767" y="546455"/>
                  </a:lnTo>
                  <a:close/>
                </a:path>
              </a:pathLst>
            </a:custGeom>
            <a:solidFill>
              <a:srgbClr val="D5A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3321" y="2949379"/>
            <a:ext cx="39185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Introduction</a:t>
            </a:r>
            <a:endParaRPr sz="600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146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04165" algn="l"/>
              </a:tabLst>
            </a:pPr>
            <a:r>
              <a:rPr dirty="0" spc="165"/>
              <a:t>To</a:t>
            </a:r>
            <a:r>
              <a:rPr dirty="0" spc="200"/>
              <a:t> </a:t>
            </a:r>
            <a:r>
              <a:rPr dirty="0" spc="225"/>
              <a:t>increase</a:t>
            </a:r>
            <a:r>
              <a:rPr dirty="0" spc="200"/>
              <a:t> </a:t>
            </a:r>
            <a:r>
              <a:rPr dirty="0" spc="210"/>
              <a:t>scalability</a:t>
            </a:r>
            <a:r>
              <a:rPr dirty="0" spc="200"/>
              <a:t> </a:t>
            </a:r>
            <a:r>
              <a:rPr dirty="0" spc="300"/>
              <a:t>and</a:t>
            </a:r>
            <a:r>
              <a:rPr dirty="0" spc="200"/>
              <a:t> </a:t>
            </a:r>
            <a:r>
              <a:rPr dirty="0" spc="100"/>
              <a:t>our</a:t>
            </a:r>
            <a:r>
              <a:rPr dirty="0" spc="200"/>
              <a:t> </a:t>
            </a:r>
            <a:r>
              <a:rPr dirty="0" spc="190"/>
              <a:t>understanding</a:t>
            </a:r>
            <a:r>
              <a:rPr dirty="0" spc="200"/>
              <a:t> </a:t>
            </a:r>
            <a:r>
              <a:rPr dirty="0" spc="175"/>
              <a:t>of</a:t>
            </a:r>
            <a:r>
              <a:rPr dirty="0" spc="200"/>
              <a:t> </a:t>
            </a:r>
            <a:r>
              <a:rPr dirty="0" spc="220"/>
              <a:t>social </a:t>
            </a:r>
            <a:r>
              <a:rPr dirty="0" spc="175"/>
              <a:t>dynamics,</a:t>
            </a:r>
            <a:r>
              <a:rPr dirty="0" spc="200"/>
              <a:t> </a:t>
            </a:r>
            <a:r>
              <a:rPr dirty="0" spc="260"/>
              <a:t>we</a:t>
            </a:r>
            <a:r>
              <a:rPr dirty="0" spc="200"/>
              <a:t> </a:t>
            </a:r>
            <a:r>
              <a:rPr dirty="0" spc="114"/>
              <a:t>use</a:t>
            </a:r>
            <a:r>
              <a:rPr dirty="0" spc="204"/>
              <a:t> </a:t>
            </a:r>
            <a:r>
              <a:rPr dirty="0" spc="285"/>
              <a:t>Apache</a:t>
            </a:r>
            <a:r>
              <a:rPr dirty="0" spc="200"/>
              <a:t> Spark's</a:t>
            </a:r>
            <a:r>
              <a:rPr dirty="0" spc="204"/>
              <a:t> </a:t>
            </a:r>
            <a:r>
              <a:rPr dirty="0" spc="300"/>
              <a:t>GraphX</a:t>
            </a:r>
            <a:r>
              <a:rPr dirty="0" spc="200"/>
              <a:t> </a:t>
            </a:r>
            <a:r>
              <a:rPr dirty="0" spc="160"/>
              <a:t>to</a:t>
            </a:r>
            <a:r>
              <a:rPr dirty="0" spc="200"/>
              <a:t> </a:t>
            </a:r>
            <a:r>
              <a:rPr dirty="0" spc="160"/>
              <a:t>find</a:t>
            </a:r>
            <a:r>
              <a:rPr dirty="0" spc="204"/>
              <a:t> </a:t>
            </a:r>
            <a:r>
              <a:rPr dirty="0" spc="140"/>
              <a:t>communities</a:t>
            </a:r>
            <a:r>
              <a:rPr dirty="0" spc="200"/>
              <a:t> </a:t>
            </a:r>
            <a:r>
              <a:rPr dirty="0" spc="70"/>
              <a:t>in </a:t>
            </a:r>
            <a:r>
              <a:rPr dirty="0" spc="145"/>
              <a:t>the</a:t>
            </a:r>
            <a:r>
              <a:rPr dirty="0" spc="195"/>
              <a:t> </a:t>
            </a:r>
            <a:r>
              <a:rPr dirty="0" spc="250"/>
              <a:t>Wikipedia</a:t>
            </a:r>
            <a:r>
              <a:rPr dirty="0" spc="195"/>
              <a:t> </a:t>
            </a:r>
            <a:r>
              <a:rPr dirty="0" spc="190"/>
              <a:t>Talk</a:t>
            </a:r>
            <a:r>
              <a:rPr dirty="0" spc="195"/>
              <a:t> </a:t>
            </a:r>
            <a:r>
              <a:rPr dirty="0" spc="160"/>
              <a:t>Network.</a:t>
            </a:r>
          </a:p>
          <a:p>
            <a:pPr>
              <a:lnSpc>
                <a:spcPct val="100000"/>
              </a:lnSpc>
              <a:spcBef>
                <a:spcPts val="395"/>
              </a:spcBef>
              <a:buClr>
                <a:srgbClr val="FFFFFF"/>
              </a:buClr>
              <a:buFont typeface="Calibri"/>
              <a:buAutoNum type="arabicPeriod"/>
            </a:pPr>
          </a:p>
          <a:p>
            <a:pPr marL="12700" marR="160655" indent="364490">
              <a:lnSpc>
                <a:spcPct val="114999"/>
              </a:lnSpc>
              <a:buAutoNum type="arabicPeriod"/>
              <a:tabLst>
                <a:tab pos="377190" algn="l"/>
              </a:tabLst>
            </a:pPr>
            <a:r>
              <a:rPr dirty="0" spc="195"/>
              <a:t>By</a:t>
            </a:r>
            <a:r>
              <a:rPr dirty="0" spc="200"/>
              <a:t> </a:t>
            </a:r>
            <a:r>
              <a:rPr dirty="0" spc="140"/>
              <a:t>using</a:t>
            </a:r>
            <a:r>
              <a:rPr dirty="0" spc="200"/>
              <a:t> </a:t>
            </a:r>
            <a:r>
              <a:rPr dirty="0" spc="145"/>
              <a:t>the</a:t>
            </a:r>
            <a:r>
              <a:rPr dirty="0" spc="204"/>
              <a:t> </a:t>
            </a:r>
            <a:r>
              <a:rPr dirty="0" spc="280"/>
              <a:t>Connected</a:t>
            </a:r>
            <a:r>
              <a:rPr dirty="0" spc="200"/>
              <a:t> </a:t>
            </a:r>
            <a:r>
              <a:rPr dirty="0" spc="220"/>
              <a:t>Components</a:t>
            </a:r>
            <a:r>
              <a:rPr dirty="0" spc="204"/>
              <a:t> </a:t>
            </a:r>
            <a:r>
              <a:rPr dirty="0" spc="145"/>
              <a:t>method,</a:t>
            </a:r>
            <a:r>
              <a:rPr dirty="0" spc="200"/>
              <a:t> </a:t>
            </a:r>
            <a:r>
              <a:rPr dirty="0" spc="260"/>
              <a:t>we</a:t>
            </a:r>
            <a:r>
              <a:rPr dirty="0" spc="204"/>
              <a:t> </a:t>
            </a:r>
            <a:r>
              <a:rPr dirty="0" spc="260"/>
              <a:t>get </a:t>
            </a:r>
            <a:r>
              <a:rPr dirty="0" spc="245"/>
              <a:t>knowledge</a:t>
            </a:r>
            <a:r>
              <a:rPr dirty="0" spc="200"/>
              <a:t> </a:t>
            </a:r>
            <a:r>
              <a:rPr dirty="0" spc="110"/>
              <a:t>with</a:t>
            </a:r>
            <a:r>
              <a:rPr dirty="0" spc="204"/>
              <a:t> </a:t>
            </a:r>
            <a:r>
              <a:rPr dirty="0" spc="265"/>
              <a:t>broader</a:t>
            </a:r>
            <a:r>
              <a:rPr dirty="0" spc="204"/>
              <a:t> </a:t>
            </a:r>
            <a:r>
              <a:rPr dirty="0" spc="210"/>
              <a:t>applications,</a:t>
            </a:r>
            <a:r>
              <a:rPr dirty="0" spc="204"/>
              <a:t> </a:t>
            </a:r>
            <a:r>
              <a:rPr dirty="0" spc="185"/>
              <a:t>including</a:t>
            </a:r>
            <a:r>
              <a:rPr dirty="0" spc="204"/>
              <a:t> </a:t>
            </a:r>
            <a:r>
              <a:rPr dirty="0" spc="229"/>
              <a:t>social</a:t>
            </a:r>
            <a:r>
              <a:rPr dirty="0" spc="200"/>
              <a:t> </a:t>
            </a:r>
            <a:r>
              <a:rPr dirty="0" spc="150"/>
              <a:t>network analysis,</a:t>
            </a:r>
            <a:r>
              <a:rPr dirty="0" spc="195"/>
              <a:t> </a:t>
            </a:r>
            <a:r>
              <a:rPr dirty="0" spc="225"/>
              <a:t>anomaly</a:t>
            </a:r>
            <a:r>
              <a:rPr dirty="0" spc="195"/>
              <a:t> </a:t>
            </a:r>
            <a:r>
              <a:rPr dirty="0" spc="185"/>
              <a:t>detection,</a:t>
            </a:r>
            <a:r>
              <a:rPr dirty="0" spc="200"/>
              <a:t> </a:t>
            </a:r>
            <a:r>
              <a:rPr dirty="0" spc="300"/>
              <a:t>and</a:t>
            </a:r>
            <a:r>
              <a:rPr dirty="0" spc="195"/>
              <a:t> </a:t>
            </a:r>
            <a:r>
              <a:rPr dirty="0" spc="210"/>
              <a:t>recommendation</a:t>
            </a:r>
            <a:r>
              <a:rPr dirty="0" spc="195"/>
              <a:t> </a:t>
            </a:r>
            <a:r>
              <a:rPr dirty="0" spc="80"/>
              <a:t>systems.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59848" y="2647170"/>
            <a:ext cx="188221" cy="18590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3314503" y="1462476"/>
            <a:ext cx="1318260" cy="1743710"/>
            <a:chOff x="13314503" y="1462476"/>
            <a:chExt cx="1318260" cy="1743710"/>
          </a:xfrm>
        </p:grpSpPr>
        <p:sp>
          <p:nvSpPr>
            <p:cNvPr id="9" name="object 9" descr=""/>
            <p:cNvSpPr/>
            <p:nvPr/>
          </p:nvSpPr>
          <p:spPr>
            <a:xfrm>
              <a:off x="13314502" y="2754477"/>
              <a:ext cx="478155" cy="452120"/>
            </a:xfrm>
            <a:custGeom>
              <a:avLst/>
              <a:gdLst/>
              <a:ahLst/>
              <a:cxnLst/>
              <a:rect l="l" t="t" r="r" b="b"/>
              <a:pathLst>
                <a:path w="478155" h="452119">
                  <a:moveTo>
                    <a:pt x="478002" y="193738"/>
                  </a:moveTo>
                  <a:lnTo>
                    <a:pt x="474256" y="162991"/>
                  </a:lnTo>
                  <a:lnTo>
                    <a:pt x="461441" y="144894"/>
                  </a:lnTo>
                  <a:lnTo>
                    <a:pt x="453440" y="133591"/>
                  </a:lnTo>
                  <a:lnTo>
                    <a:pt x="449033" y="130009"/>
                  </a:lnTo>
                  <a:lnTo>
                    <a:pt x="449033" y="187985"/>
                  </a:lnTo>
                  <a:lnTo>
                    <a:pt x="442671" y="205028"/>
                  </a:lnTo>
                  <a:lnTo>
                    <a:pt x="440169" y="203390"/>
                  </a:lnTo>
                  <a:lnTo>
                    <a:pt x="430466" y="197446"/>
                  </a:lnTo>
                  <a:lnTo>
                    <a:pt x="430466" y="232448"/>
                  </a:lnTo>
                  <a:lnTo>
                    <a:pt x="416725" y="260019"/>
                  </a:lnTo>
                  <a:lnTo>
                    <a:pt x="410349" y="271691"/>
                  </a:lnTo>
                  <a:lnTo>
                    <a:pt x="409155" y="270954"/>
                  </a:lnTo>
                  <a:lnTo>
                    <a:pt x="380479" y="254558"/>
                  </a:lnTo>
                  <a:lnTo>
                    <a:pt x="338569" y="232714"/>
                  </a:lnTo>
                  <a:lnTo>
                    <a:pt x="286639" y="208889"/>
                  </a:lnTo>
                  <a:lnTo>
                    <a:pt x="227850" y="186512"/>
                  </a:lnTo>
                  <a:lnTo>
                    <a:pt x="165392" y="169037"/>
                  </a:lnTo>
                  <a:lnTo>
                    <a:pt x="102438" y="159918"/>
                  </a:lnTo>
                  <a:lnTo>
                    <a:pt x="94259" y="159359"/>
                  </a:lnTo>
                  <a:lnTo>
                    <a:pt x="87210" y="165620"/>
                  </a:lnTo>
                  <a:lnTo>
                    <a:pt x="86360" y="180200"/>
                  </a:lnTo>
                  <a:lnTo>
                    <a:pt x="90144" y="185991"/>
                  </a:lnTo>
                  <a:lnTo>
                    <a:pt x="95821" y="188341"/>
                  </a:lnTo>
                  <a:lnTo>
                    <a:pt x="97256" y="188937"/>
                  </a:lnTo>
                  <a:lnTo>
                    <a:pt x="98869" y="189306"/>
                  </a:lnTo>
                  <a:lnTo>
                    <a:pt x="100685" y="189522"/>
                  </a:lnTo>
                  <a:lnTo>
                    <a:pt x="160731" y="198437"/>
                  </a:lnTo>
                  <a:lnTo>
                    <a:pt x="220891" y="215620"/>
                  </a:lnTo>
                  <a:lnTo>
                    <a:pt x="277812" y="237578"/>
                  </a:lnTo>
                  <a:lnTo>
                    <a:pt x="328129" y="260845"/>
                  </a:lnTo>
                  <a:lnTo>
                    <a:pt x="368439" y="281914"/>
                  </a:lnTo>
                  <a:lnTo>
                    <a:pt x="359689" y="362280"/>
                  </a:lnTo>
                  <a:lnTo>
                    <a:pt x="333629" y="407174"/>
                  </a:lnTo>
                  <a:lnTo>
                    <a:pt x="316141" y="422059"/>
                  </a:lnTo>
                  <a:lnTo>
                    <a:pt x="293992" y="419214"/>
                  </a:lnTo>
                  <a:lnTo>
                    <a:pt x="253504" y="409600"/>
                  </a:lnTo>
                  <a:lnTo>
                    <a:pt x="189433" y="389763"/>
                  </a:lnTo>
                  <a:lnTo>
                    <a:pt x="112458" y="354558"/>
                  </a:lnTo>
                  <a:lnTo>
                    <a:pt x="67119" y="326936"/>
                  </a:lnTo>
                  <a:lnTo>
                    <a:pt x="31165" y="296659"/>
                  </a:lnTo>
                  <a:lnTo>
                    <a:pt x="28638" y="286016"/>
                  </a:lnTo>
                  <a:lnTo>
                    <a:pt x="30619" y="261200"/>
                  </a:lnTo>
                  <a:lnTo>
                    <a:pt x="40144" y="216547"/>
                  </a:lnTo>
                  <a:lnTo>
                    <a:pt x="60236" y="146431"/>
                  </a:lnTo>
                  <a:lnTo>
                    <a:pt x="73825" y="105625"/>
                  </a:lnTo>
                  <a:lnTo>
                    <a:pt x="124980" y="107480"/>
                  </a:lnTo>
                  <a:lnTo>
                    <a:pt x="188023" y="120459"/>
                  </a:lnTo>
                  <a:lnTo>
                    <a:pt x="249809" y="140792"/>
                  </a:lnTo>
                  <a:lnTo>
                    <a:pt x="307327" y="165112"/>
                  </a:lnTo>
                  <a:lnTo>
                    <a:pt x="357517" y="190042"/>
                  </a:lnTo>
                  <a:lnTo>
                    <a:pt x="397344" y="212178"/>
                  </a:lnTo>
                  <a:lnTo>
                    <a:pt x="430466" y="232448"/>
                  </a:lnTo>
                  <a:lnTo>
                    <a:pt x="430466" y="197446"/>
                  </a:lnTo>
                  <a:lnTo>
                    <a:pt x="382993" y="169824"/>
                  </a:lnTo>
                  <a:lnTo>
                    <a:pt x="339991" y="147548"/>
                  </a:lnTo>
                  <a:lnTo>
                    <a:pt x="290068" y="124752"/>
                  </a:lnTo>
                  <a:lnTo>
                    <a:pt x="235254" y="103809"/>
                  </a:lnTo>
                  <a:lnTo>
                    <a:pt x="177571" y="87083"/>
                  </a:lnTo>
                  <a:lnTo>
                    <a:pt x="119011" y="76936"/>
                  </a:lnTo>
                  <a:lnTo>
                    <a:pt x="83642" y="76187"/>
                  </a:lnTo>
                  <a:lnTo>
                    <a:pt x="93967" y="45199"/>
                  </a:lnTo>
                  <a:lnTo>
                    <a:pt x="95808" y="39839"/>
                  </a:lnTo>
                  <a:lnTo>
                    <a:pt x="99263" y="36144"/>
                  </a:lnTo>
                  <a:lnTo>
                    <a:pt x="104686" y="33566"/>
                  </a:lnTo>
                  <a:lnTo>
                    <a:pt x="140627" y="29908"/>
                  </a:lnTo>
                  <a:lnTo>
                    <a:pt x="187756" y="38798"/>
                  </a:lnTo>
                  <a:lnTo>
                    <a:pt x="234251" y="53009"/>
                  </a:lnTo>
                  <a:lnTo>
                    <a:pt x="285496" y="71958"/>
                  </a:lnTo>
                  <a:lnTo>
                    <a:pt x="370751" y="111239"/>
                  </a:lnTo>
                  <a:lnTo>
                    <a:pt x="417372" y="141338"/>
                  </a:lnTo>
                  <a:lnTo>
                    <a:pt x="449033" y="187985"/>
                  </a:lnTo>
                  <a:lnTo>
                    <a:pt x="449033" y="130009"/>
                  </a:lnTo>
                  <a:lnTo>
                    <a:pt x="376440" y="80454"/>
                  </a:lnTo>
                  <a:lnTo>
                    <a:pt x="328155" y="57531"/>
                  </a:lnTo>
                  <a:lnTo>
                    <a:pt x="278625" y="37604"/>
                  </a:lnTo>
                  <a:lnTo>
                    <a:pt x="212661" y="15087"/>
                  </a:lnTo>
                  <a:lnTo>
                    <a:pt x="160782" y="2667"/>
                  </a:lnTo>
                  <a:lnTo>
                    <a:pt x="121183" y="0"/>
                  </a:lnTo>
                  <a:lnTo>
                    <a:pt x="92087" y="6819"/>
                  </a:lnTo>
                  <a:lnTo>
                    <a:pt x="65925" y="35534"/>
                  </a:lnTo>
                  <a:lnTo>
                    <a:pt x="51231" y="78917"/>
                  </a:lnTo>
                  <a:lnTo>
                    <a:pt x="47332" y="83413"/>
                  </a:lnTo>
                  <a:lnTo>
                    <a:pt x="47752" y="89217"/>
                  </a:lnTo>
                  <a:lnTo>
                    <a:pt x="38201" y="117449"/>
                  </a:lnTo>
                  <a:lnTo>
                    <a:pt x="18173" y="183388"/>
                  </a:lnTo>
                  <a:lnTo>
                    <a:pt x="5537" y="234810"/>
                  </a:lnTo>
                  <a:lnTo>
                    <a:pt x="0" y="273164"/>
                  </a:lnTo>
                  <a:lnTo>
                    <a:pt x="1270" y="299935"/>
                  </a:lnTo>
                  <a:lnTo>
                    <a:pt x="42278" y="345681"/>
                  </a:lnTo>
                  <a:lnTo>
                    <a:pt x="83197" y="372160"/>
                  </a:lnTo>
                  <a:lnTo>
                    <a:pt x="124929" y="394322"/>
                  </a:lnTo>
                  <a:lnTo>
                    <a:pt x="160616" y="410489"/>
                  </a:lnTo>
                  <a:lnTo>
                    <a:pt x="264274" y="443179"/>
                  </a:lnTo>
                  <a:lnTo>
                    <a:pt x="313905" y="451700"/>
                  </a:lnTo>
                  <a:lnTo>
                    <a:pt x="332105" y="449376"/>
                  </a:lnTo>
                  <a:lnTo>
                    <a:pt x="338924" y="448513"/>
                  </a:lnTo>
                  <a:lnTo>
                    <a:pt x="393179" y="363245"/>
                  </a:lnTo>
                  <a:lnTo>
                    <a:pt x="424459" y="307848"/>
                  </a:lnTo>
                  <a:lnTo>
                    <a:pt x="450227" y="259664"/>
                  </a:lnTo>
                  <a:lnTo>
                    <a:pt x="468731" y="220789"/>
                  </a:lnTo>
                  <a:lnTo>
                    <a:pt x="478002" y="193738"/>
                  </a:lnTo>
                  <a:close/>
                </a:path>
              </a:pathLst>
            </a:custGeom>
            <a:solidFill>
              <a:srgbClr val="E3FF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4095" y="3000949"/>
              <a:ext cx="245482" cy="12883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3398055" y="1877872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485482" y="716038"/>
                  </a:moveTo>
                  <a:lnTo>
                    <a:pt x="455460" y="682358"/>
                  </a:lnTo>
                  <a:lnTo>
                    <a:pt x="455460" y="714756"/>
                  </a:lnTo>
                  <a:lnTo>
                    <a:pt x="454533" y="716280"/>
                  </a:lnTo>
                  <a:lnTo>
                    <a:pt x="454190" y="716826"/>
                  </a:lnTo>
                  <a:lnTo>
                    <a:pt x="451624" y="719213"/>
                  </a:lnTo>
                  <a:lnTo>
                    <a:pt x="445096" y="720178"/>
                  </a:lnTo>
                  <a:lnTo>
                    <a:pt x="438391" y="720636"/>
                  </a:lnTo>
                  <a:lnTo>
                    <a:pt x="430999" y="720115"/>
                  </a:lnTo>
                  <a:lnTo>
                    <a:pt x="423075" y="718718"/>
                  </a:lnTo>
                  <a:lnTo>
                    <a:pt x="414794" y="716546"/>
                  </a:lnTo>
                  <a:lnTo>
                    <a:pt x="415277" y="716280"/>
                  </a:lnTo>
                  <a:lnTo>
                    <a:pt x="419684" y="713981"/>
                  </a:lnTo>
                  <a:lnTo>
                    <a:pt x="424370" y="712089"/>
                  </a:lnTo>
                  <a:lnTo>
                    <a:pt x="438175" y="708494"/>
                  </a:lnTo>
                  <a:lnTo>
                    <a:pt x="445719" y="709866"/>
                  </a:lnTo>
                  <a:lnTo>
                    <a:pt x="452869" y="712838"/>
                  </a:lnTo>
                  <a:lnTo>
                    <a:pt x="454520" y="713905"/>
                  </a:lnTo>
                  <a:lnTo>
                    <a:pt x="455460" y="714756"/>
                  </a:lnTo>
                  <a:lnTo>
                    <a:pt x="455460" y="682358"/>
                  </a:lnTo>
                  <a:lnTo>
                    <a:pt x="455129" y="682205"/>
                  </a:lnTo>
                  <a:lnTo>
                    <a:pt x="439280" y="679996"/>
                  </a:lnTo>
                  <a:lnTo>
                    <a:pt x="421411" y="682218"/>
                  </a:lnTo>
                  <a:lnTo>
                    <a:pt x="411530" y="685444"/>
                  </a:lnTo>
                  <a:lnTo>
                    <a:pt x="401637" y="689927"/>
                  </a:lnTo>
                  <a:lnTo>
                    <a:pt x="391744" y="695604"/>
                  </a:lnTo>
                  <a:lnTo>
                    <a:pt x="381889" y="702411"/>
                  </a:lnTo>
                  <a:lnTo>
                    <a:pt x="374599" y="698080"/>
                  </a:lnTo>
                  <a:lnTo>
                    <a:pt x="373735" y="697560"/>
                  </a:lnTo>
                  <a:lnTo>
                    <a:pt x="366102" y="692429"/>
                  </a:lnTo>
                  <a:lnTo>
                    <a:pt x="359244" y="687146"/>
                  </a:lnTo>
                  <a:lnTo>
                    <a:pt x="353288" y="681786"/>
                  </a:lnTo>
                  <a:lnTo>
                    <a:pt x="356501" y="680681"/>
                  </a:lnTo>
                  <a:lnTo>
                    <a:pt x="359676" y="679475"/>
                  </a:lnTo>
                  <a:lnTo>
                    <a:pt x="362750" y="678141"/>
                  </a:lnTo>
                  <a:lnTo>
                    <a:pt x="374332" y="672388"/>
                  </a:lnTo>
                  <a:lnTo>
                    <a:pt x="376694" y="671220"/>
                  </a:lnTo>
                  <a:lnTo>
                    <a:pt x="415734" y="631075"/>
                  </a:lnTo>
                  <a:lnTo>
                    <a:pt x="421944" y="592150"/>
                  </a:lnTo>
                  <a:lnTo>
                    <a:pt x="421957" y="590892"/>
                  </a:lnTo>
                  <a:lnTo>
                    <a:pt x="416179" y="572236"/>
                  </a:lnTo>
                  <a:lnTo>
                    <a:pt x="404812" y="556691"/>
                  </a:lnTo>
                  <a:lnTo>
                    <a:pt x="393928" y="548741"/>
                  </a:lnTo>
                  <a:lnTo>
                    <a:pt x="392950" y="548373"/>
                  </a:lnTo>
                  <a:lnTo>
                    <a:pt x="392950" y="596341"/>
                  </a:lnTo>
                  <a:lnTo>
                    <a:pt x="392684" y="607402"/>
                  </a:lnTo>
                  <a:lnTo>
                    <a:pt x="364045" y="644486"/>
                  </a:lnTo>
                  <a:lnTo>
                    <a:pt x="335584" y="656285"/>
                  </a:lnTo>
                  <a:lnTo>
                    <a:pt x="329184" y="640829"/>
                  </a:lnTo>
                  <a:lnTo>
                    <a:pt x="325882" y="625678"/>
                  </a:lnTo>
                  <a:lnTo>
                    <a:pt x="325805" y="611225"/>
                  </a:lnTo>
                  <a:lnTo>
                    <a:pt x="328688" y="599274"/>
                  </a:lnTo>
                  <a:lnTo>
                    <a:pt x="359625" y="572833"/>
                  </a:lnTo>
                  <a:lnTo>
                    <a:pt x="371094" y="571017"/>
                  </a:lnTo>
                  <a:lnTo>
                    <a:pt x="380149" y="574789"/>
                  </a:lnTo>
                  <a:lnTo>
                    <a:pt x="382409" y="576173"/>
                  </a:lnTo>
                  <a:lnTo>
                    <a:pt x="384632" y="578180"/>
                  </a:lnTo>
                  <a:lnTo>
                    <a:pt x="390220" y="586244"/>
                  </a:lnTo>
                  <a:lnTo>
                    <a:pt x="392950" y="596341"/>
                  </a:lnTo>
                  <a:lnTo>
                    <a:pt x="392950" y="548373"/>
                  </a:lnTo>
                  <a:lnTo>
                    <a:pt x="381368" y="543864"/>
                  </a:lnTo>
                  <a:lnTo>
                    <a:pt x="367576" y="542188"/>
                  </a:lnTo>
                  <a:lnTo>
                    <a:pt x="353021" y="543826"/>
                  </a:lnTo>
                  <a:lnTo>
                    <a:pt x="309473" y="572198"/>
                  </a:lnTo>
                  <a:lnTo>
                    <a:pt x="295821" y="622122"/>
                  </a:lnTo>
                  <a:lnTo>
                    <a:pt x="298399" y="640727"/>
                  </a:lnTo>
                  <a:lnTo>
                    <a:pt x="304393" y="659561"/>
                  </a:lnTo>
                  <a:lnTo>
                    <a:pt x="292747" y="658723"/>
                  </a:lnTo>
                  <a:lnTo>
                    <a:pt x="250786" y="646480"/>
                  </a:lnTo>
                  <a:lnTo>
                    <a:pt x="247281" y="635762"/>
                  </a:lnTo>
                  <a:lnTo>
                    <a:pt x="247027" y="626224"/>
                  </a:lnTo>
                  <a:lnTo>
                    <a:pt x="246595" y="617156"/>
                  </a:lnTo>
                  <a:lnTo>
                    <a:pt x="245948" y="607860"/>
                  </a:lnTo>
                  <a:lnTo>
                    <a:pt x="243205" y="594144"/>
                  </a:lnTo>
                  <a:lnTo>
                    <a:pt x="242506" y="592340"/>
                  </a:lnTo>
                  <a:lnTo>
                    <a:pt x="237629" y="579615"/>
                  </a:lnTo>
                  <a:lnTo>
                    <a:pt x="229946" y="565810"/>
                  </a:lnTo>
                  <a:lnTo>
                    <a:pt x="220992" y="554520"/>
                  </a:lnTo>
                  <a:lnTo>
                    <a:pt x="217347" y="551675"/>
                  </a:lnTo>
                  <a:lnTo>
                    <a:pt x="217347" y="623316"/>
                  </a:lnTo>
                  <a:lnTo>
                    <a:pt x="209118" y="614616"/>
                  </a:lnTo>
                  <a:lnTo>
                    <a:pt x="201891" y="605243"/>
                  </a:lnTo>
                  <a:lnTo>
                    <a:pt x="195770" y="595274"/>
                  </a:lnTo>
                  <a:lnTo>
                    <a:pt x="190817" y="584796"/>
                  </a:lnTo>
                  <a:lnTo>
                    <a:pt x="187540" y="576694"/>
                  </a:lnTo>
                  <a:lnTo>
                    <a:pt x="188290" y="573951"/>
                  </a:lnTo>
                  <a:lnTo>
                    <a:pt x="188671" y="573036"/>
                  </a:lnTo>
                  <a:lnTo>
                    <a:pt x="189509" y="572693"/>
                  </a:lnTo>
                  <a:lnTo>
                    <a:pt x="190512" y="572490"/>
                  </a:lnTo>
                  <a:lnTo>
                    <a:pt x="192544" y="572185"/>
                  </a:lnTo>
                  <a:lnTo>
                    <a:pt x="194843" y="572541"/>
                  </a:lnTo>
                  <a:lnTo>
                    <a:pt x="216496" y="610247"/>
                  </a:lnTo>
                  <a:lnTo>
                    <a:pt x="217347" y="623316"/>
                  </a:lnTo>
                  <a:lnTo>
                    <a:pt x="217347" y="551675"/>
                  </a:lnTo>
                  <a:lnTo>
                    <a:pt x="213525" y="548690"/>
                  </a:lnTo>
                  <a:lnTo>
                    <a:pt x="204724" y="544766"/>
                  </a:lnTo>
                  <a:lnTo>
                    <a:pt x="195211" y="542912"/>
                  </a:lnTo>
                  <a:lnTo>
                    <a:pt x="185572" y="543331"/>
                  </a:lnTo>
                  <a:lnTo>
                    <a:pt x="158953" y="579894"/>
                  </a:lnTo>
                  <a:lnTo>
                    <a:pt x="160743" y="588543"/>
                  </a:lnTo>
                  <a:lnTo>
                    <a:pt x="185115" y="632142"/>
                  </a:lnTo>
                  <a:lnTo>
                    <a:pt x="217347" y="661225"/>
                  </a:lnTo>
                  <a:lnTo>
                    <a:pt x="212090" y="710577"/>
                  </a:lnTo>
                  <a:lnTo>
                    <a:pt x="201002" y="760247"/>
                  </a:lnTo>
                  <a:lnTo>
                    <a:pt x="184162" y="809955"/>
                  </a:lnTo>
                  <a:lnTo>
                    <a:pt x="161671" y="859396"/>
                  </a:lnTo>
                  <a:lnTo>
                    <a:pt x="133591" y="908265"/>
                  </a:lnTo>
                  <a:lnTo>
                    <a:pt x="158572" y="924166"/>
                  </a:lnTo>
                  <a:lnTo>
                    <a:pt x="186740" y="875423"/>
                  </a:lnTo>
                  <a:lnTo>
                    <a:pt x="209664" y="826033"/>
                  </a:lnTo>
                  <a:lnTo>
                    <a:pt x="227241" y="776274"/>
                  </a:lnTo>
                  <a:lnTo>
                    <a:pt x="239407" y="726427"/>
                  </a:lnTo>
                  <a:lnTo>
                    <a:pt x="246075" y="676770"/>
                  </a:lnTo>
                  <a:lnTo>
                    <a:pt x="246799" y="677062"/>
                  </a:lnTo>
                  <a:lnTo>
                    <a:pt x="265061" y="683361"/>
                  </a:lnTo>
                  <a:lnTo>
                    <a:pt x="283641" y="687400"/>
                  </a:lnTo>
                  <a:lnTo>
                    <a:pt x="302234" y="689178"/>
                  </a:lnTo>
                  <a:lnTo>
                    <a:pt x="320725" y="688721"/>
                  </a:lnTo>
                  <a:lnTo>
                    <a:pt x="323011" y="691883"/>
                  </a:lnTo>
                  <a:lnTo>
                    <a:pt x="358521" y="722947"/>
                  </a:lnTo>
                  <a:lnTo>
                    <a:pt x="323811" y="763955"/>
                  </a:lnTo>
                  <a:lnTo>
                    <a:pt x="292760" y="812393"/>
                  </a:lnTo>
                  <a:lnTo>
                    <a:pt x="266992" y="863993"/>
                  </a:lnTo>
                  <a:lnTo>
                    <a:pt x="248158" y="914476"/>
                  </a:lnTo>
                  <a:lnTo>
                    <a:pt x="237934" y="959586"/>
                  </a:lnTo>
                  <a:lnTo>
                    <a:pt x="267106" y="963358"/>
                  </a:lnTo>
                  <a:lnTo>
                    <a:pt x="277787" y="918121"/>
                  </a:lnTo>
                  <a:lnTo>
                    <a:pt x="297357" y="868438"/>
                  </a:lnTo>
                  <a:lnTo>
                    <a:pt x="323481" y="818794"/>
                  </a:lnTo>
                  <a:lnTo>
                    <a:pt x="353834" y="773671"/>
                  </a:lnTo>
                  <a:lnTo>
                    <a:pt x="386105" y="737552"/>
                  </a:lnTo>
                  <a:lnTo>
                    <a:pt x="402691" y="743788"/>
                  </a:lnTo>
                  <a:lnTo>
                    <a:pt x="419125" y="748106"/>
                  </a:lnTo>
                  <a:lnTo>
                    <a:pt x="434860" y="750125"/>
                  </a:lnTo>
                  <a:lnTo>
                    <a:pt x="449351" y="749515"/>
                  </a:lnTo>
                  <a:lnTo>
                    <a:pt x="460082" y="746620"/>
                  </a:lnTo>
                  <a:lnTo>
                    <a:pt x="461137" y="746340"/>
                  </a:lnTo>
                  <a:lnTo>
                    <a:pt x="470979" y="740752"/>
                  </a:lnTo>
                  <a:lnTo>
                    <a:pt x="471589" y="740143"/>
                  </a:lnTo>
                  <a:lnTo>
                    <a:pt x="478663" y="732942"/>
                  </a:lnTo>
                  <a:lnTo>
                    <a:pt x="482790" y="725271"/>
                  </a:lnTo>
                  <a:lnTo>
                    <a:pt x="483273" y="724382"/>
                  </a:lnTo>
                  <a:lnTo>
                    <a:pt x="484098" y="722503"/>
                  </a:lnTo>
                  <a:lnTo>
                    <a:pt x="485482" y="716038"/>
                  </a:lnTo>
                  <a:close/>
                </a:path>
                <a:path w="809625" h="1010919">
                  <a:moveTo>
                    <a:pt x="809561" y="418109"/>
                  </a:moveTo>
                  <a:lnTo>
                    <a:pt x="807008" y="371119"/>
                  </a:lnTo>
                  <a:lnTo>
                    <a:pt x="799033" y="325183"/>
                  </a:lnTo>
                  <a:lnTo>
                    <a:pt x="785672" y="281000"/>
                  </a:lnTo>
                  <a:lnTo>
                    <a:pt x="766737" y="238671"/>
                  </a:lnTo>
                  <a:lnTo>
                    <a:pt x="742505" y="198577"/>
                  </a:lnTo>
                  <a:lnTo>
                    <a:pt x="713384" y="161086"/>
                  </a:lnTo>
                  <a:lnTo>
                    <a:pt x="679754" y="126568"/>
                  </a:lnTo>
                  <a:lnTo>
                    <a:pt x="642023" y="95377"/>
                  </a:lnTo>
                  <a:lnTo>
                    <a:pt x="600583" y="67868"/>
                  </a:lnTo>
                  <a:lnTo>
                    <a:pt x="555828" y="44424"/>
                  </a:lnTo>
                  <a:lnTo>
                    <a:pt x="508165" y="25387"/>
                  </a:lnTo>
                  <a:lnTo>
                    <a:pt x="467347" y="13385"/>
                  </a:lnTo>
                  <a:lnTo>
                    <a:pt x="420230" y="4165"/>
                  </a:lnTo>
                  <a:lnTo>
                    <a:pt x="368236" y="0"/>
                  </a:lnTo>
                  <a:lnTo>
                    <a:pt x="312762" y="3124"/>
                  </a:lnTo>
                  <a:lnTo>
                    <a:pt x="255231" y="15798"/>
                  </a:lnTo>
                  <a:lnTo>
                    <a:pt x="209219" y="34251"/>
                  </a:lnTo>
                  <a:lnTo>
                    <a:pt x="166001" y="59588"/>
                  </a:lnTo>
                  <a:lnTo>
                    <a:pt x="126326" y="91147"/>
                  </a:lnTo>
                  <a:lnTo>
                    <a:pt x="90932" y="128244"/>
                  </a:lnTo>
                  <a:lnTo>
                    <a:pt x="60540" y="170218"/>
                  </a:lnTo>
                  <a:lnTo>
                    <a:pt x="35902" y="216382"/>
                  </a:lnTo>
                  <a:lnTo>
                    <a:pt x="18669" y="262280"/>
                  </a:lnTo>
                  <a:lnTo>
                    <a:pt x="6921" y="310362"/>
                  </a:lnTo>
                  <a:lnTo>
                    <a:pt x="685" y="360070"/>
                  </a:lnTo>
                  <a:lnTo>
                    <a:pt x="0" y="410883"/>
                  </a:lnTo>
                  <a:lnTo>
                    <a:pt x="4902" y="462241"/>
                  </a:lnTo>
                  <a:lnTo>
                    <a:pt x="15430" y="513613"/>
                  </a:lnTo>
                  <a:lnTo>
                    <a:pt x="28486" y="557123"/>
                  </a:lnTo>
                  <a:lnTo>
                    <a:pt x="52184" y="624395"/>
                  </a:lnTo>
                  <a:lnTo>
                    <a:pt x="60706" y="649655"/>
                  </a:lnTo>
                  <a:lnTo>
                    <a:pt x="68389" y="675170"/>
                  </a:lnTo>
                  <a:lnTo>
                    <a:pt x="74764" y="700849"/>
                  </a:lnTo>
                  <a:lnTo>
                    <a:pt x="81368" y="752513"/>
                  </a:lnTo>
                  <a:lnTo>
                    <a:pt x="78435" y="799846"/>
                  </a:lnTo>
                  <a:lnTo>
                    <a:pt x="66217" y="841336"/>
                  </a:lnTo>
                  <a:lnTo>
                    <a:pt x="44970" y="875423"/>
                  </a:lnTo>
                  <a:lnTo>
                    <a:pt x="67411" y="894702"/>
                  </a:lnTo>
                  <a:lnTo>
                    <a:pt x="92506" y="854900"/>
                  </a:lnTo>
                  <a:lnTo>
                    <a:pt x="107124" y="807110"/>
                  </a:lnTo>
                  <a:lnTo>
                    <a:pt x="110947" y="753084"/>
                  </a:lnTo>
                  <a:lnTo>
                    <a:pt x="103682" y="694563"/>
                  </a:lnTo>
                  <a:lnTo>
                    <a:pt x="89090" y="641121"/>
                  </a:lnTo>
                  <a:lnTo>
                    <a:pt x="71196" y="589394"/>
                  </a:lnTo>
                  <a:lnTo>
                    <a:pt x="63881" y="568858"/>
                  </a:lnTo>
                  <a:lnTo>
                    <a:pt x="56743" y="548068"/>
                  </a:lnTo>
                  <a:lnTo>
                    <a:pt x="50050" y="527113"/>
                  </a:lnTo>
                  <a:lnTo>
                    <a:pt x="44107" y="506069"/>
                  </a:lnTo>
                  <a:lnTo>
                    <a:pt x="34239" y="457962"/>
                  </a:lnTo>
                  <a:lnTo>
                    <a:pt x="29629" y="409917"/>
                  </a:lnTo>
                  <a:lnTo>
                    <a:pt x="30226" y="362432"/>
                  </a:lnTo>
                  <a:lnTo>
                    <a:pt x="36004" y="316014"/>
                  </a:lnTo>
                  <a:lnTo>
                    <a:pt x="46926" y="271157"/>
                  </a:lnTo>
                  <a:lnTo>
                    <a:pt x="62953" y="228384"/>
                  </a:lnTo>
                  <a:lnTo>
                    <a:pt x="85559" y="185902"/>
                  </a:lnTo>
                  <a:lnTo>
                    <a:pt x="113436" y="147294"/>
                  </a:lnTo>
                  <a:lnTo>
                    <a:pt x="145884" y="113182"/>
                  </a:lnTo>
                  <a:lnTo>
                    <a:pt x="182232" y="84175"/>
                  </a:lnTo>
                  <a:lnTo>
                    <a:pt x="221805" y="60909"/>
                  </a:lnTo>
                  <a:lnTo>
                    <a:pt x="263944" y="43992"/>
                  </a:lnTo>
                  <a:lnTo>
                    <a:pt x="317017" y="32359"/>
                  </a:lnTo>
                  <a:lnTo>
                    <a:pt x="368376" y="29565"/>
                  </a:lnTo>
                  <a:lnTo>
                    <a:pt x="416636" y="33515"/>
                  </a:lnTo>
                  <a:lnTo>
                    <a:pt x="460451" y="42138"/>
                  </a:lnTo>
                  <a:lnTo>
                    <a:pt x="498449" y="53365"/>
                  </a:lnTo>
                  <a:lnTo>
                    <a:pt x="549249" y="74053"/>
                  </a:lnTo>
                  <a:lnTo>
                    <a:pt x="596392" y="100025"/>
                  </a:lnTo>
                  <a:lnTo>
                    <a:pt x="639305" y="130759"/>
                  </a:lnTo>
                  <a:lnTo>
                    <a:pt x="677443" y="165747"/>
                  </a:lnTo>
                  <a:lnTo>
                    <a:pt x="710272" y="204508"/>
                  </a:lnTo>
                  <a:lnTo>
                    <a:pt x="737222" y="246532"/>
                  </a:lnTo>
                  <a:lnTo>
                    <a:pt x="757758" y="291312"/>
                  </a:lnTo>
                  <a:lnTo>
                    <a:pt x="772414" y="342620"/>
                  </a:lnTo>
                  <a:lnTo>
                    <a:pt x="779284" y="396278"/>
                  </a:lnTo>
                  <a:lnTo>
                    <a:pt x="778268" y="450964"/>
                  </a:lnTo>
                  <a:lnTo>
                    <a:pt x="769327" y="505345"/>
                  </a:lnTo>
                  <a:lnTo>
                    <a:pt x="753833" y="554939"/>
                  </a:lnTo>
                  <a:lnTo>
                    <a:pt x="731977" y="601903"/>
                  </a:lnTo>
                  <a:lnTo>
                    <a:pt x="704189" y="645566"/>
                  </a:lnTo>
                  <a:lnTo>
                    <a:pt x="670890" y="685253"/>
                  </a:lnTo>
                  <a:lnTo>
                    <a:pt x="632510" y="720305"/>
                  </a:lnTo>
                  <a:lnTo>
                    <a:pt x="585838" y="753122"/>
                  </a:lnTo>
                  <a:lnTo>
                    <a:pt x="536879" y="782586"/>
                  </a:lnTo>
                  <a:lnTo>
                    <a:pt x="517258" y="794131"/>
                  </a:lnTo>
                  <a:lnTo>
                    <a:pt x="497547" y="806018"/>
                  </a:lnTo>
                  <a:lnTo>
                    <a:pt x="458749" y="831456"/>
                  </a:lnTo>
                  <a:lnTo>
                    <a:pt x="427685" y="855738"/>
                  </a:lnTo>
                  <a:lnTo>
                    <a:pt x="396989" y="885596"/>
                  </a:lnTo>
                  <a:lnTo>
                    <a:pt x="369760" y="920902"/>
                  </a:lnTo>
                  <a:lnTo>
                    <a:pt x="349135" y="961542"/>
                  </a:lnTo>
                  <a:lnTo>
                    <a:pt x="338226" y="1007389"/>
                  </a:lnTo>
                  <a:lnTo>
                    <a:pt x="367703" y="1010450"/>
                  </a:lnTo>
                  <a:lnTo>
                    <a:pt x="381317" y="961402"/>
                  </a:lnTo>
                  <a:lnTo>
                    <a:pt x="407543" y="918997"/>
                  </a:lnTo>
                  <a:lnTo>
                    <a:pt x="440905" y="883627"/>
                  </a:lnTo>
                  <a:lnTo>
                    <a:pt x="475919" y="855675"/>
                  </a:lnTo>
                  <a:lnTo>
                    <a:pt x="513435" y="831113"/>
                  </a:lnTo>
                  <a:lnTo>
                    <a:pt x="551929" y="808215"/>
                  </a:lnTo>
                  <a:lnTo>
                    <a:pt x="577138" y="793356"/>
                  </a:lnTo>
                  <a:lnTo>
                    <a:pt x="627113" y="761403"/>
                  </a:lnTo>
                  <a:lnTo>
                    <a:pt x="685825" y="712520"/>
                  </a:lnTo>
                  <a:lnTo>
                    <a:pt x="716851" y="677913"/>
                  </a:lnTo>
                  <a:lnTo>
                    <a:pt x="743864" y="640168"/>
                  </a:lnTo>
                  <a:lnTo>
                    <a:pt x="766622" y="599706"/>
                  </a:lnTo>
                  <a:lnTo>
                    <a:pt x="784834" y="556945"/>
                  </a:lnTo>
                  <a:lnTo>
                    <a:pt x="798245" y="512318"/>
                  </a:lnTo>
                  <a:lnTo>
                    <a:pt x="806665" y="465416"/>
                  </a:lnTo>
                  <a:lnTo>
                    <a:pt x="809561" y="418109"/>
                  </a:lnTo>
                  <a:close/>
                </a:path>
              </a:pathLst>
            </a:custGeom>
            <a:solidFill>
              <a:srgbClr val="E3FF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7800" y="1714654"/>
              <a:ext cx="190536" cy="1809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9530" y="1462476"/>
              <a:ext cx="110869" cy="22400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22059" y="2203363"/>
              <a:ext cx="210551" cy="9831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33957" y="1546110"/>
              <a:ext cx="188088" cy="189430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036066" y="1828799"/>
            <a:ext cx="225539" cy="14892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07550" y="2305294"/>
            <a:ext cx="210982" cy="9950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44921" y="7136708"/>
            <a:ext cx="2205151" cy="1982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0593042" y="2112362"/>
            <a:ext cx="6663055" cy="6057265"/>
            <a:chOff x="10593042" y="2112362"/>
            <a:chExt cx="6663055" cy="6057265"/>
          </a:xfrm>
        </p:grpSpPr>
        <p:sp>
          <p:nvSpPr>
            <p:cNvPr id="4" name="object 4" descr=""/>
            <p:cNvSpPr/>
            <p:nvPr/>
          </p:nvSpPr>
          <p:spPr>
            <a:xfrm>
              <a:off x="10593042" y="2112362"/>
              <a:ext cx="6663055" cy="6057265"/>
            </a:xfrm>
            <a:custGeom>
              <a:avLst/>
              <a:gdLst/>
              <a:ahLst/>
              <a:cxnLst/>
              <a:rect l="l" t="t" r="r" b="b"/>
              <a:pathLst>
                <a:path w="6663055" h="6057265">
                  <a:moveTo>
                    <a:pt x="6662737" y="6057189"/>
                  </a:moveTo>
                  <a:lnTo>
                    <a:pt x="0" y="6057189"/>
                  </a:lnTo>
                  <a:lnTo>
                    <a:pt x="0" y="0"/>
                  </a:lnTo>
                  <a:lnTo>
                    <a:pt x="6662737" y="0"/>
                  </a:lnTo>
                  <a:lnTo>
                    <a:pt x="6662737" y="6057189"/>
                  </a:lnTo>
                  <a:close/>
                </a:path>
              </a:pathLst>
            </a:custGeom>
            <a:solidFill>
              <a:srgbClr val="080C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343615" y="5006240"/>
              <a:ext cx="859155" cy="1083310"/>
            </a:xfrm>
            <a:custGeom>
              <a:avLst/>
              <a:gdLst/>
              <a:ahLst/>
              <a:cxnLst/>
              <a:rect l="l" t="t" r="r" b="b"/>
              <a:pathLst>
                <a:path w="859155" h="1083310">
                  <a:moveTo>
                    <a:pt x="389396" y="1082717"/>
                  </a:moveTo>
                  <a:lnTo>
                    <a:pt x="34947" y="957979"/>
                  </a:lnTo>
                  <a:lnTo>
                    <a:pt x="0" y="818269"/>
                  </a:lnTo>
                  <a:lnTo>
                    <a:pt x="164746" y="224519"/>
                  </a:lnTo>
                  <a:lnTo>
                    <a:pt x="249620" y="0"/>
                  </a:lnTo>
                  <a:lnTo>
                    <a:pt x="334491" y="16217"/>
                  </a:lnTo>
                  <a:lnTo>
                    <a:pt x="399160" y="29469"/>
                  </a:lnTo>
                  <a:lnTo>
                    <a:pt x="441832" y="39912"/>
                  </a:lnTo>
                  <a:lnTo>
                    <a:pt x="476456" y="50049"/>
                  </a:lnTo>
                  <a:lnTo>
                    <a:pt x="665393" y="102004"/>
                  </a:lnTo>
                  <a:lnTo>
                    <a:pt x="708927" y="114752"/>
                  </a:lnTo>
                  <a:lnTo>
                    <a:pt x="751977" y="128754"/>
                  </a:lnTo>
                  <a:lnTo>
                    <a:pt x="836216" y="157173"/>
                  </a:lnTo>
                  <a:lnTo>
                    <a:pt x="858678" y="903095"/>
                  </a:lnTo>
                  <a:lnTo>
                    <a:pt x="389396" y="1082717"/>
                  </a:lnTo>
                  <a:close/>
                </a:path>
              </a:pathLst>
            </a:custGeom>
            <a:solidFill>
              <a:srgbClr val="FFE19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52970" y="8281358"/>
            <a:ext cx="2435028" cy="200564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0" y="0"/>
            <a:ext cx="2421890" cy="1934845"/>
          </a:xfrm>
          <a:custGeom>
            <a:avLst/>
            <a:gdLst/>
            <a:ahLst/>
            <a:cxnLst/>
            <a:rect l="l" t="t" r="r" b="b"/>
            <a:pathLst>
              <a:path w="2421890" h="1934845">
                <a:moveTo>
                  <a:pt x="209408" y="976342"/>
                </a:moveTo>
                <a:lnTo>
                  <a:pt x="156200" y="976245"/>
                </a:lnTo>
                <a:lnTo>
                  <a:pt x="0" y="975316"/>
                </a:lnTo>
                <a:lnTo>
                  <a:pt x="0" y="903377"/>
                </a:lnTo>
                <a:lnTo>
                  <a:pt x="180870" y="893847"/>
                </a:lnTo>
                <a:lnTo>
                  <a:pt x="731127" y="873119"/>
                </a:lnTo>
                <a:lnTo>
                  <a:pt x="736445" y="821820"/>
                </a:lnTo>
                <a:lnTo>
                  <a:pt x="741210" y="773536"/>
                </a:lnTo>
                <a:lnTo>
                  <a:pt x="745869" y="724829"/>
                </a:lnTo>
                <a:lnTo>
                  <a:pt x="750391" y="677119"/>
                </a:lnTo>
                <a:lnTo>
                  <a:pt x="754924" y="629956"/>
                </a:lnTo>
                <a:lnTo>
                  <a:pt x="759571" y="583416"/>
                </a:lnTo>
                <a:lnTo>
                  <a:pt x="764443" y="537440"/>
                </a:lnTo>
                <a:lnTo>
                  <a:pt x="769654" y="491974"/>
                </a:lnTo>
                <a:lnTo>
                  <a:pt x="775579" y="438214"/>
                </a:lnTo>
                <a:lnTo>
                  <a:pt x="781083" y="384454"/>
                </a:lnTo>
                <a:lnTo>
                  <a:pt x="786334" y="330694"/>
                </a:lnTo>
                <a:lnTo>
                  <a:pt x="791582" y="276106"/>
                </a:lnTo>
                <a:lnTo>
                  <a:pt x="796752" y="223174"/>
                </a:lnTo>
                <a:lnTo>
                  <a:pt x="802256" y="169414"/>
                </a:lnTo>
                <a:lnTo>
                  <a:pt x="808181" y="115654"/>
                </a:lnTo>
                <a:lnTo>
                  <a:pt x="811802" y="68623"/>
                </a:lnTo>
                <a:lnTo>
                  <a:pt x="812771" y="21649"/>
                </a:lnTo>
                <a:lnTo>
                  <a:pt x="812645" y="0"/>
                </a:lnTo>
                <a:lnTo>
                  <a:pt x="900301" y="0"/>
                </a:lnTo>
                <a:lnTo>
                  <a:pt x="897542" y="38460"/>
                </a:lnTo>
                <a:lnTo>
                  <a:pt x="894022" y="90324"/>
                </a:lnTo>
                <a:lnTo>
                  <a:pt x="890653" y="142189"/>
                </a:lnTo>
                <a:lnTo>
                  <a:pt x="887384" y="194054"/>
                </a:lnTo>
                <a:lnTo>
                  <a:pt x="880946" y="297783"/>
                </a:lnTo>
                <a:lnTo>
                  <a:pt x="877677" y="349648"/>
                </a:lnTo>
                <a:lnTo>
                  <a:pt x="874307" y="401512"/>
                </a:lnTo>
                <a:lnTo>
                  <a:pt x="870787" y="453377"/>
                </a:lnTo>
                <a:lnTo>
                  <a:pt x="867397" y="508378"/>
                </a:lnTo>
                <a:lnTo>
                  <a:pt x="863313" y="563378"/>
                </a:lnTo>
                <a:lnTo>
                  <a:pt x="858998" y="618379"/>
                </a:lnTo>
                <a:lnTo>
                  <a:pt x="854914" y="673380"/>
                </a:lnTo>
                <a:lnTo>
                  <a:pt x="851034" y="736489"/>
                </a:lnTo>
                <a:lnTo>
                  <a:pt x="849629" y="759740"/>
                </a:lnTo>
                <a:lnTo>
                  <a:pt x="849718" y="798337"/>
                </a:lnTo>
                <a:lnTo>
                  <a:pt x="850759" y="835207"/>
                </a:lnTo>
                <a:lnTo>
                  <a:pt x="850875" y="840196"/>
                </a:lnTo>
                <a:lnTo>
                  <a:pt x="851524" y="882768"/>
                </a:lnTo>
                <a:lnTo>
                  <a:pt x="2012510" y="882768"/>
                </a:lnTo>
                <a:lnTo>
                  <a:pt x="1944726" y="900121"/>
                </a:lnTo>
                <a:lnTo>
                  <a:pt x="1896567" y="911716"/>
                </a:lnTo>
                <a:lnTo>
                  <a:pt x="1860448" y="916540"/>
                </a:lnTo>
                <a:lnTo>
                  <a:pt x="1752091" y="916540"/>
                </a:lnTo>
                <a:lnTo>
                  <a:pt x="1593167" y="931014"/>
                </a:lnTo>
                <a:lnTo>
                  <a:pt x="1344348" y="948254"/>
                </a:lnTo>
                <a:lnTo>
                  <a:pt x="1294584" y="951027"/>
                </a:lnTo>
                <a:lnTo>
                  <a:pt x="1244820" y="953205"/>
                </a:lnTo>
                <a:lnTo>
                  <a:pt x="1195056" y="954628"/>
                </a:lnTo>
                <a:lnTo>
                  <a:pt x="1145292" y="955137"/>
                </a:lnTo>
                <a:lnTo>
                  <a:pt x="1094325" y="956234"/>
                </a:lnTo>
                <a:lnTo>
                  <a:pt x="1049674" y="959962"/>
                </a:lnTo>
                <a:lnTo>
                  <a:pt x="707048" y="959962"/>
                </a:lnTo>
                <a:lnTo>
                  <a:pt x="657284" y="963677"/>
                </a:lnTo>
                <a:lnTo>
                  <a:pt x="607520" y="966812"/>
                </a:lnTo>
                <a:lnTo>
                  <a:pt x="507992" y="971517"/>
                </a:lnTo>
                <a:lnTo>
                  <a:pt x="408464" y="974436"/>
                </a:lnTo>
                <a:lnTo>
                  <a:pt x="259172" y="976245"/>
                </a:lnTo>
                <a:lnTo>
                  <a:pt x="209408" y="976342"/>
                </a:lnTo>
                <a:close/>
              </a:path>
              <a:path w="2421890" h="1934845">
                <a:moveTo>
                  <a:pt x="2012510" y="882768"/>
                </a:moveTo>
                <a:lnTo>
                  <a:pt x="851524" y="882768"/>
                </a:lnTo>
                <a:lnTo>
                  <a:pt x="909314" y="865279"/>
                </a:lnTo>
                <a:lnTo>
                  <a:pt x="932791" y="856308"/>
                </a:lnTo>
                <a:lnTo>
                  <a:pt x="952657" y="844171"/>
                </a:lnTo>
                <a:lnTo>
                  <a:pt x="1036004" y="787859"/>
                </a:lnTo>
                <a:lnTo>
                  <a:pt x="1699116" y="337586"/>
                </a:lnTo>
                <a:lnTo>
                  <a:pt x="2094017" y="77057"/>
                </a:lnTo>
                <a:lnTo>
                  <a:pt x="2134651" y="55346"/>
                </a:lnTo>
                <a:lnTo>
                  <a:pt x="2177091" y="44491"/>
                </a:lnTo>
                <a:lnTo>
                  <a:pt x="2221337" y="49918"/>
                </a:lnTo>
                <a:lnTo>
                  <a:pt x="2267389" y="77057"/>
                </a:lnTo>
                <a:lnTo>
                  <a:pt x="1219143" y="787884"/>
                </a:lnTo>
                <a:lnTo>
                  <a:pt x="1121212" y="853820"/>
                </a:lnTo>
                <a:lnTo>
                  <a:pt x="1146721" y="860153"/>
                </a:lnTo>
                <a:lnTo>
                  <a:pt x="1166361" y="864676"/>
                </a:lnTo>
                <a:lnTo>
                  <a:pt x="1181486" y="867390"/>
                </a:lnTo>
                <a:lnTo>
                  <a:pt x="1193450" y="868294"/>
                </a:lnTo>
                <a:lnTo>
                  <a:pt x="2066810" y="868294"/>
                </a:lnTo>
                <a:lnTo>
                  <a:pt x="2012510" y="882768"/>
                </a:lnTo>
                <a:close/>
              </a:path>
              <a:path w="2421890" h="1934845">
                <a:moveTo>
                  <a:pt x="2066810" y="868294"/>
                </a:moveTo>
                <a:lnTo>
                  <a:pt x="1193450" y="868294"/>
                </a:lnTo>
                <a:lnTo>
                  <a:pt x="1385854" y="856098"/>
                </a:lnTo>
                <a:lnTo>
                  <a:pt x="1530966" y="844721"/>
                </a:lnTo>
                <a:lnTo>
                  <a:pt x="1627225" y="835207"/>
                </a:lnTo>
                <a:lnTo>
                  <a:pt x="1675037" y="829697"/>
                </a:lnTo>
                <a:lnTo>
                  <a:pt x="1723581" y="821820"/>
                </a:lnTo>
                <a:lnTo>
                  <a:pt x="1771731" y="812811"/>
                </a:lnTo>
                <a:lnTo>
                  <a:pt x="1819541" y="802898"/>
                </a:lnTo>
                <a:lnTo>
                  <a:pt x="1867070" y="792307"/>
                </a:lnTo>
                <a:lnTo>
                  <a:pt x="2055491" y="747679"/>
                </a:lnTo>
                <a:lnTo>
                  <a:pt x="2211525" y="713984"/>
                </a:lnTo>
                <a:lnTo>
                  <a:pt x="2263536" y="703833"/>
                </a:lnTo>
                <a:lnTo>
                  <a:pt x="2315548" y="694608"/>
                </a:lnTo>
                <a:lnTo>
                  <a:pt x="2347678" y="691517"/>
                </a:lnTo>
                <a:lnTo>
                  <a:pt x="2377552" y="698829"/>
                </a:lnTo>
                <a:lnTo>
                  <a:pt x="2402910" y="719711"/>
                </a:lnTo>
                <a:lnTo>
                  <a:pt x="2421496" y="757328"/>
                </a:lnTo>
                <a:lnTo>
                  <a:pt x="2399750" y="768108"/>
                </a:lnTo>
                <a:lnTo>
                  <a:pt x="2377552" y="778436"/>
                </a:lnTo>
                <a:lnTo>
                  <a:pt x="2354374" y="787884"/>
                </a:lnTo>
                <a:lnTo>
                  <a:pt x="2329995" y="795925"/>
                </a:lnTo>
                <a:lnTo>
                  <a:pt x="2066810" y="868294"/>
                </a:lnTo>
                <a:close/>
              </a:path>
              <a:path w="2421890" h="1934845">
                <a:moveTo>
                  <a:pt x="1824329" y="917747"/>
                </a:moveTo>
                <a:lnTo>
                  <a:pt x="1752091" y="916540"/>
                </a:lnTo>
                <a:lnTo>
                  <a:pt x="1860448" y="916540"/>
                </a:lnTo>
                <a:lnTo>
                  <a:pt x="1824329" y="917747"/>
                </a:lnTo>
                <a:close/>
              </a:path>
              <a:path w="2421890" h="1934845">
                <a:moveTo>
                  <a:pt x="0" y="1580415"/>
                </a:moveTo>
                <a:lnTo>
                  <a:pt x="0" y="1457494"/>
                </a:lnTo>
                <a:lnTo>
                  <a:pt x="634810" y="1070928"/>
                </a:lnTo>
                <a:lnTo>
                  <a:pt x="656481" y="1055625"/>
                </a:lnTo>
                <a:lnTo>
                  <a:pt x="678153" y="1038965"/>
                </a:lnTo>
                <a:lnTo>
                  <a:pt x="699824" y="1021400"/>
                </a:lnTo>
                <a:lnTo>
                  <a:pt x="721495" y="1003383"/>
                </a:lnTo>
                <a:lnTo>
                  <a:pt x="715175" y="987779"/>
                </a:lnTo>
                <a:lnTo>
                  <a:pt x="710698" y="976342"/>
                </a:lnTo>
                <a:lnTo>
                  <a:pt x="707951" y="967425"/>
                </a:lnTo>
                <a:lnTo>
                  <a:pt x="707048" y="959962"/>
                </a:lnTo>
                <a:lnTo>
                  <a:pt x="1049674" y="959962"/>
                </a:lnTo>
                <a:lnTo>
                  <a:pt x="1044790" y="960370"/>
                </a:lnTo>
                <a:lnTo>
                  <a:pt x="996941" y="968809"/>
                </a:lnTo>
                <a:lnTo>
                  <a:pt x="951028" y="982819"/>
                </a:lnTo>
                <a:lnTo>
                  <a:pt x="907306" y="1003665"/>
                </a:lnTo>
                <a:lnTo>
                  <a:pt x="866028" y="1032612"/>
                </a:lnTo>
                <a:lnTo>
                  <a:pt x="827445" y="1070928"/>
                </a:lnTo>
                <a:lnTo>
                  <a:pt x="827445" y="1172245"/>
                </a:lnTo>
                <a:lnTo>
                  <a:pt x="707048" y="1172245"/>
                </a:lnTo>
                <a:lnTo>
                  <a:pt x="657685" y="1187925"/>
                </a:lnTo>
                <a:lnTo>
                  <a:pt x="615546" y="1210842"/>
                </a:lnTo>
                <a:lnTo>
                  <a:pt x="538492" y="1263913"/>
                </a:lnTo>
                <a:lnTo>
                  <a:pt x="183982" y="1469898"/>
                </a:lnTo>
                <a:lnTo>
                  <a:pt x="8830" y="1574999"/>
                </a:lnTo>
                <a:lnTo>
                  <a:pt x="0" y="1580415"/>
                </a:lnTo>
                <a:close/>
              </a:path>
              <a:path w="2421890" h="1934845">
                <a:moveTo>
                  <a:pt x="735943" y="1934535"/>
                </a:moveTo>
                <a:lnTo>
                  <a:pt x="700426" y="1905587"/>
                </a:lnTo>
                <a:lnTo>
                  <a:pt x="682968" y="1862166"/>
                </a:lnTo>
                <a:lnTo>
                  <a:pt x="681707" y="1810703"/>
                </a:lnTo>
                <a:lnTo>
                  <a:pt x="681079" y="1759241"/>
                </a:lnTo>
                <a:lnTo>
                  <a:pt x="681101" y="1695752"/>
                </a:lnTo>
                <a:lnTo>
                  <a:pt x="681409" y="1656315"/>
                </a:lnTo>
                <a:lnTo>
                  <a:pt x="682240" y="1603395"/>
                </a:lnTo>
                <a:lnTo>
                  <a:pt x="683325" y="1553390"/>
                </a:lnTo>
                <a:lnTo>
                  <a:pt x="684679" y="1501927"/>
                </a:lnTo>
                <a:lnTo>
                  <a:pt x="686192" y="1450465"/>
                </a:lnTo>
                <a:lnTo>
                  <a:pt x="687784" y="1399002"/>
                </a:lnTo>
                <a:lnTo>
                  <a:pt x="689440" y="1344574"/>
                </a:lnTo>
                <a:lnTo>
                  <a:pt x="693804" y="1289242"/>
                </a:lnTo>
                <a:lnTo>
                  <a:pt x="699975" y="1232101"/>
                </a:lnTo>
                <a:lnTo>
                  <a:pt x="707048" y="1172245"/>
                </a:lnTo>
                <a:lnTo>
                  <a:pt x="827445" y="1172245"/>
                </a:lnTo>
                <a:lnTo>
                  <a:pt x="827445" y="1201193"/>
                </a:lnTo>
                <a:lnTo>
                  <a:pt x="825017" y="1253801"/>
                </a:lnTo>
                <a:lnTo>
                  <a:pt x="823053" y="1307103"/>
                </a:lnTo>
                <a:lnTo>
                  <a:pt x="820857" y="1360637"/>
                </a:lnTo>
                <a:lnTo>
                  <a:pt x="817736" y="1413939"/>
                </a:lnTo>
                <a:lnTo>
                  <a:pt x="812997" y="1466547"/>
                </a:lnTo>
                <a:lnTo>
                  <a:pt x="808462" y="1512050"/>
                </a:lnTo>
                <a:lnTo>
                  <a:pt x="803843" y="1557638"/>
                </a:lnTo>
                <a:lnTo>
                  <a:pt x="800234" y="1603395"/>
                </a:lnTo>
                <a:lnTo>
                  <a:pt x="798732" y="1649404"/>
                </a:lnTo>
                <a:lnTo>
                  <a:pt x="800431" y="1695752"/>
                </a:lnTo>
                <a:lnTo>
                  <a:pt x="806426" y="1742521"/>
                </a:lnTo>
                <a:lnTo>
                  <a:pt x="817813" y="1789796"/>
                </a:lnTo>
                <a:lnTo>
                  <a:pt x="822553" y="1808718"/>
                </a:lnTo>
                <a:lnTo>
                  <a:pt x="823231" y="1828996"/>
                </a:lnTo>
                <a:lnTo>
                  <a:pt x="817813" y="1871815"/>
                </a:lnTo>
                <a:lnTo>
                  <a:pt x="787714" y="1921267"/>
                </a:lnTo>
                <a:lnTo>
                  <a:pt x="763634" y="1934234"/>
                </a:lnTo>
                <a:lnTo>
                  <a:pt x="735943" y="1934535"/>
                </a:lnTo>
                <a:close/>
              </a:path>
            </a:pathLst>
          </a:custGeom>
          <a:solidFill>
            <a:srgbClr val="FFE1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8563" y="41891"/>
            <a:ext cx="3203964" cy="1558668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1021555" y="8832303"/>
            <a:ext cx="3878579" cy="1454785"/>
          </a:xfrm>
          <a:custGeom>
            <a:avLst/>
            <a:gdLst/>
            <a:ahLst/>
            <a:cxnLst/>
            <a:rect l="l" t="t" r="r" b="b"/>
            <a:pathLst>
              <a:path w="3878580" h="1454784">
                <a:moveTo>
                  <a:pt x="3849420" y="1265148"/>
                </a:moveTo>
                <a:lnTo>
                  <a:pt x="3849370" y="1264945"/>
                </a:lnTo>
                <a:lnTo>
                  <a:pt x="3847465" y="1264462"/>
                </a:lnTo>
                <a:lnTo>
                  <a:pt x="3849420" y="1265148"/>
                </a:lnTo>
                <a:close/>
              </a:path>
              <a:path w="3878580" h="1454784">
                <a:moveTo>
                  <a:pt x="3864241" y="1231900"/>
                </a:moveTo>
                <a:lnTo>
                  <a:pt x="3863657" y="1231900"/>
                </a:lnTo>
                <a:lnTo>
                  <a:pt x="3861778" y="1219200"/>
                </a:lnTo>
                <a:lnTo>
                  <a:pt x="3859517" y="1206500"/>
                </a:lnTo>
                <a:lnTo>
                  <a:pt x="3857345" y="1193800"/>
                </a:lnTo>
                <a:lnTo>
                  <a:pt x="3855720" y="1193800"/>
                </a:lnTo>
                <a:lnTo>
                  <a:pt x="3848506" y="1155700"/>
                </a:lnTo>
                <a:lnTo>
                  <a:pt x="3837292" y="1117600"/>
                </a:lnTo>
                <a:lnTo>
                  <a:pt x="3822077" y="1092200"/>
                </a:lnTo>
                <a:lnTo>
                  <a:pt x="3802862" y="1054100"/>
                </a:lnTo>
                <a:lnTo>
                  <a:pt x="3785158" y="1028700"/>
                </a:lnTo>
                <a:lnTo>
                  <a:pt x="3766274" y="1016000"/>
                </a:lnTo>
                <a:lnTo>
                  <a:pt x="3746195" y="990600"/>
                </a:lnTo>
                <a:lnTo>
                  <a:pt x="3690797" y="939800"/>
                </a:lnTo>
                <a:lnTo>
                  <a:pt x="3654920" y="914400"/>
                </a:lnTo>
                <a:lnTo>
                  <a:pt x="3617290" y="889000"/>
                </a:lnTo>
                <a:lnTo>
                  <a:pt x="3577907" y="876300"/>
                </a:lnTo>
                <a:lnTo>
                  <a:pt x="3569982" y="863600"/>
                </a:lnTo>
                <a:lnTo>
                  <a:pt x="3554666" y="863600"/>
                </a:lnTo>
                <a:lnTo>
                  <a:pt x="3547275" y="850900"/>
                </a:lnTo>
                <a:lnTo>
                  <a:pt x="3538105" y="850900"/>
                </a:lnTo>
                <a:lnTo>
                  <a:pt x="3536162" y="838200"/>
                </a:lnTo>
                <a:lnTo>
                  <a:pt x="3534499" y="825500"/>
                </a:lnTo>
                <a:lnTo>
                  <a:pt x="3533495" y="825500"/>
                </a:lnTo>
                <a:lnTo>
                  <a:pt x="3533152" y="812800"/>
                </a:lnTo>
                <a:lnTo>
                  <a:pt x="3533457" y="812800"/>
                </a:lnTo>
                <a:lnTo>
                  <a:pt x="3534156" y="749300"/>
                </a:lnTo>
                <a:lnTo>
                  <a:pt x="3526155" y="698500"/>
                </a:lnTo>
                <a:lnTo>
                  <a:pt x="3511854" y="647700"/>
                </a:lnTo>
                <a:lnTo>
                  <a:pt x="3493617" y="596900"/>
                </a:lnTo>
                <a:lnTo>
                  <a:pt x="3477260" y="558800"/>
                </a:lnTo>
                <a:lnTo>
                  <a:pt x="3458641" y="520700"/>
                </a:lnTo>
                <a:lnTo>
                  <a:pt x="3437775" y="482600"/>
                </a:lnTo>
                <a:lnTo>
                  <a:pt x="3414636" y="444500"/>
                </a:lnTo>
                <a:lnTo>
                  <a:pt x="3389388" y="406400"/>
                </a:lnTo>
                <a:lnTo>
                  <a:pt x="3362210" y="368300"/>
                </a:lnTo>
                <a:lnTo>
                  <a:pt x="3333077" y="330200"/>
                </a:lnTo>
                <a:lnTo>
                  <a:pt x="3302000" y="304800"/>
                </a:lnTo>
                <a:lnTo>
                  <a:pt x="3278238" y="279400"/>
                </a:lnTo>
                <a:lnTo>
                  <a:pt x="3253130" y="254000"/>
                </a:lnTo>
                <a:lnTo>
                  <a:pt x="3226676" y="241300"/>
                </a:lnTo>
                <a:lnTo>
                  <a:pt x="3198876" y="228600"/>
                </a:lnTo>
                <a:lnTo>
                  <a:pt x="3169996" y="203200"/>
                </a:lnTo>
                <a:lnTo>
                  <a:pt x="3140265" y="190500"/>
                </a:lnTo>
                <a:lnTo>
                  <a:pt x="3109709" y="177800"/>
                </a:lnTo>
                <a:lnTo>
                  <a:pt x="3078327" y="177800"/>
                </a:lnTo>
                <a:lnTo>
                  <a:pt x="2974670" y="152400"/>
                </a:lnTo>
                <a:lnTo>
                  <a:pt x="2922181" y="152400"/>
                </a:lnTo>
                <a:lnTo>
                  <a:pt x="2869247" y="139700"/>
                </a:lnTo>
                <a:lnTo>
                  <a:pt x="2784691" y="139700"/>
                </a:lnTo>
                <a:lnTo>
                  <a:pt x="2742615" y="152400"/>
                </a:lnTo>
                <a:lnTo>
                  <a:pt x="2700655" y="152400"/>
                </a:lnTo>
                <a:lnTo>
                  <a:pt x="2671191" y="165100"/>
                </a:lnTo>
                <a:lnTo>
                  <a:pt x="2642400" y="165100"/>
                </a:lnTo>
                <a:lnTo>
                  <a:pt x="2614282" y="177800"/>
                </a:lnTo>
                <a:lnTo>
                  <a:pt x="2541473" y="215900"/>
                </a:lnTo>
                <a:lnTo>
                  <a:pt x="2497391" y="241300"/>
                </a:lnTo>
                <a:lnTo>
                  <a:pt x="2455494" y="266700"/>
                </a:lnTo>
                <a:lnTo>
                  <a:pt x="2416657" y="304800"/>
                </a:lnTo>
                <a:lnTo>
                  <a:pt x="2400109" y="317500"/>
                </a:lnTo>
                <a:lnTo>
                  <a:pt x="2382837" y="330200"/>
                </a:lnTo>
                <a:lnTo>
                  <a:pt x="2347595" y="368300"/>
                </a:lnTo>
                <a:lnTo>
                  <a:pt x="2336685" y="368300"/>
                </a:lnTo>
                <a:lnTo>
                  <a:pt x="2325052" y="381000"/>
                </a:lnTo>
                <a:lnTo>
                  <a:pt x="2298865" y="381000"/>
                </a:lnTo>
                <a:lnTo>
                  <a:pt x="2293429" y="368300"/>
                </a:lnTo>
                <a:lnTo>
                  <a:pt x="2284260" y="368300"/>
                </a:lnTo>
                <a:lnTo>
                  <a:pt x="2253310" y="317500"/>
                </a:lnTo>
                <a:lnTo>
                  <a:pt x="2217826" y="279400"/>
                </a:lnTo>
                <a:lnTo>
                  <a:pt x="2179802" y="254000"/>
                </a:lnTo>
                <a:lnTo>
                  <a:pt x="2141270" y="215900"/>
                </a:lnTo>
                <a:lnTo>
                  <a:pt x="2104237" y="190500"/>
                </a:lnTo>
                <a:lnTo>
                  <a:pt x="2100834" y="177800"/>
                </a:lnTo>
                <a:lnTo>
                  <a:pt x="2092807" y="177800"/>
                </a:lnTo>
                <a:lnTo>
                  <a:pt x="2045589" y="152400"/>
                </a:lnTo>
                <a:lnTo>
                  <a:pt x="1998548" y="114300"/>
                </a:lnTo>
                <a:lnTo>
                  <a:pt x="1950732" y="88900"/>
                </a:lnTo>
                <a:lnTo>
                  <a:pt x="1901190" y="76200"/>
                </a:lnTo>
                <a:lnTo>
                  <a:pt x="1858645" y="50800"/>
                </a:lnTo>
                <a:lnTo>
                  <a:pt x="1771332" y="25400"/>
                </a:lnTo>
                <a:lnTo>
                  <a:pt x="1726565" y="12700"/>
                </a:lnTo>
                <a:lnTo>
                  <a:pt x="1672971" y="0"/>
                </a:lnTo>
                <a:lnTo>
                  <a:pt x="1403350" y="0"/>
                </a:lnTo>
                <a:lnTo>
                  <a:pt x="1244117" y="38100"/>
                </a:lnTo>
                <a:lnTo>
                  <a:pt x="1193330" y="63500"/>
                </a:lnTo>
                <a:lnTo>
                  <a:pt x="1128471" y="88900"/>
                </a:lnTo>
                <a:lnTo>
                  <a:pt x="1097241" y="114300"/>
                </a:lnTo>
                <a:lnTo>
                  <a:pt x="1066800" y="139700"/>
                </a:lnTo>
                <a:lnTo>
                  <a:pt x="1036320" y="152400"/>
                </a:lnTo>
                <a:lnTo>
                  <a:pt x="1007237" y="177800"/>
                </a:lnTo>
                <a:lnTo>
                  <a:pt x="979538" y="203200"/>
                </a:lnTo>
                <a:lnTo>
                  <a:pt x="953249" y="241300"/>
                </a:lnTo>
                <a:lnTo>
                  <a:pt x="928509" y="266700"/>
                </a:lnTo>
                <a:lnTo>
                  <a:pt x="905484" y="292100"/>
                </a:lnTo>
                <a:lnTo>
                  <a:pt x="884161" y="330200"/>
                </a:lnTo>
                <a:lnTo>
                  <a:pt x="864552" y="355600"/>
                </a:lnTo>
                <a:lnTo>
                  <a:pt x="837323" y="406400"/>
                </a:lnTo>
                <a:lnTo>
                  <a:pt x="811657" y="457200"/>
                </a:lnTo>
                <a:lnTo>
                  <a:pt x="787552" y="508000"/>
                </a:lnTo>
                <a:lnTo>
                  <a:pt x="765022" y="558800"/>
                </a:lnTo>
                <a:lnTo>
                  <a:pt x="750493" y="596900"/>
                </a:lnTo>
                <a:lnTo>
                  <a:pt x="735507" y="635000"/>
                </a:lnTo>
                <a:lnTo>
                  <a:pt x="705650" y="698500"/>
                </a:lnTo>
                <a:lnTo>
                  <a:pt x="692861" y="736600"/>
                </a:lnTo>
                <a:lnTo>
                  <a:pt x="689775" y="749300"/>
                </a:lnTo>
                <a:lnTo>
                  <a:pt x="679424" y="787400"/>
                </a:lnTo>
                <a:lnTo>
                  <a:pt x="668197" y="825500"/>
                </a:lnTo>
                <a:lnTo>
                  <a:pt x="658672" y="876300"/>
                </a:lnTo>
                <a:lnTo>
                  <a:pt x="653415" y="914400"/>
                </a:lnTo>
                <a:lnTo>
                  <a:pt x="653199" y="914400"/>
                </a:lnTo>
                <a:lnTo>
                  <a:pt x="652830" y="927100"/>
                </a:lnTo>
                <a:lnTo>
                  <a:pt x="651167" y="927100"/>
                </a:lnTo>
                <a:lnTo>
                  <a:pt x="647344" y="939800"/>
                </a:lnTo>
                <a:lnTo>
                  <a:pt x="644728" y="939800"/>
                </a:lnTo>
                <a:lnTo>
                  <a:pt x="638073" y="952500"/>
                </a:lnTo>
                <a:lnTo>
                  <a:pt x="604139" y="952500"/>
                </a:lnTo>
                <a:lnTo>
                  <a:pt x="576491" y="939800"/>
                </a:lnTo>
                <a:lnTo>
                  <a:pt x="538124" y="939800"/>
                </a:lnTo>
                <a:lnTo>
                  <a:pt x="513562" y="927100"/>
                </a:lnTo>
                <a:lnTo>
                  <a:pt x="488911" y="927100"/>
                </a:lnTo>
                <a:lnTo>
                  <a:pt x="464185" y="939800"/>
                </a:lnTo>
                <a:lnTo>
                  <a:pt x="415493" y="939800"/>
                </a:lnTo>
                <a:lnTo>
                  <a:pt x="391464" y="952500"/>
                </a:lnTo>
                <a:lnTo>
                  <a:pt x="367665" y="952500"/>
                </a:lnTo>
                <a:lnTo>
                  <a:pt x="327799" y="965200"/>
                </a:lnTo>
                <a:lnTo>
                  <a:pt x="289090" y="990600"/>
                </a:lnTo>
                <a:lnTo>
                  <a:pt x="252869" y="1003300"/>
                </a:lnTo>
                <a:lnTo>
                  <a:pt x="220510" y="1028700"/>
                </a:lnTo>
                <a:lnTo>
                  <a:pt x="210959" y="1041400"/>
                </a:lnTo>
                <a:lnTo>
                  <a:pt x="201472" y="1054100"/>
                </a:lnTo>
                <a:lnTo>
                  <a:pt x="192265" y="1066800"/>
                </a:lnTo>
                <a:lnTo>
                  <a:pt x="183515" y="1079500"/>
                </a:lnTo>
                <a:lnTo>
                  <a:pt x="169849" y="1092200"/>
                </a:lnTo>
                <a:lnTo>
                  <a:pt x="156451" y="1117600"/>
                </a:lnTo>
                <a:lnTo>
                  <a:pt x="143294" y="1130300"/>
                </a:lnTo>
                <a:lnTo>
                  <a:pt x="130340" y="1155700"/>
                </a:lnTo>
                <a:lnTo>
                  <a:pt x="99872" y="1193800"/>
                </a:lnTo>
                <a:lnTo>
                  <a:pt x="72593" y="1244600"/>
                </a:lnTo>
                <a:lnTo>
                  <a:pt x="50368" y="1295400"/>
                </a:lnTo>
                <a:lnTo>
                  <a:pt x="35090" y="1346200"/>
                </a:lnTo>
                <a:lnTo>
                  <a:pt x="33794" y="1358900"/>
                </a:lnTo>
                <a:lnTo>
                  <a:pt x="31508" y="1358900"/>
                </a:lnTo>
                <a:lnTo>
                  <a:pt x="28257" y="1371600"/>
                </a:lnTo>
                <a:lnTo>
                  <a:pt x="15989" y="1397000"/>
                </a:lnTo>
                <a:lnTo>
                  <a:pt x="7226" y="1422400"/>
                </a:lnTo>
                <a:lnTo>
                  <a:pt x="0" y="1447800"/>
                </a:lnTo>
                <a:lnTo>
                  <a:pt x="29527" y="1447800"/>
                </a:lnTo>
                <a:lnTo>
                  <a:pt x="36880" y="1422400"/>
                </a:lnTo>
                <a:lnTo>
                  <a:pt x="56045" y="1371600"/>
                </a:lnTo>
                <a:lnTo>
                  <a:pt x="63322" y="1358900"/>
                </a:lnTo>
                <a:lnTo>
                  <a:pt x="70015" y="1333500"/>
                </a:lnTo>
                <a:lnTo>
                  <a:pt x="76225" y="1320800"/>
                </a:lnTo>
                <a:lnTo>
                  <a:pt x="82080" y="1308100"/>
                </a:lnTo>
                <a:lnTo>
                  <a:pt x="103835" y="1257300"/>
                </a:lnTo>
                <a:lnTo>
                  <a:pt x="130556" y="1206500"/>
                </a:lnTo>
                <a:lnTo>
                  <a:pt x="160807" y="1155700"/>
                </a:lnTo>
                <a:lnTo>
                  <a:pt x="193205" y="1104900"/>
                </a:lnTo>
                <a:lnTo>
                  <a:pt x="202158" y="1092200"/>
                </a:lnTo>
                <a:lnTo>
                  <a:pt x="211645" y="1079500"/>
                </a:lnTo>
                <a:lnTo>
                  <a:pt x="221678" y="1079500"/>
                </a:lnTo>
                <a:lnTo>
                  <a:pt x="232257" y="1066800"/>
                </a:lnTo>
                <a:lnTo>
                  <a:pt x="243319" y="1054100"/>
                </a:lnTo>
                <a:lnTo>
                  <a:pt x="254825" y="1041400"/>
                </a:lnTo>
                <a:lnTo>
                  <a:pt x="266788" y="1028700"/>
                </a:lnTo>
                <a:lnTo>
                  <a:pt x="279184" y="1028700"/>
                </a:lnTo>
                <a:lnTo>
                  <a:pt x="291960" y="1016000"/>
                </a:lnTo>
                <a:lnTo>
                  <a:pt x="305079" y="1016000"/>
                </a:lnTo>
                <a:lnTo>
                  <a:pt x="318528" y="1003300"/>
                </a:lnTo>
                <a:lnTo>
                  <a:pt x="332308" y="1003300"/>
                </a:lnTo>
                <a:lnTo>
                  <a:pt x="346354" y="990600"/>
                </a:lnTo>
                <a:lnTo>
                  <a:pt x="360603" y="990600"/>
                </a:lnTo>
                <a:lnTo>
                  <a:pt x="375069" y="977900"/>
                </a:lnTo>
                <a:lnTo>
                  <a:pt x="417271" y="977900"/>
                </a:lnTo>
                <a:lnTo>
                  <a:pt x="444982" y="965200"/>
                </a:lnTo>
                <a:lnTo>
                  <a:pt x="557377" y="965200"/>
                </a:lnTo>
                <a:lnTo>
                  <a:pt x="584923" y="977900"/>
                </a:lnTo>
                <a:lnTo>
                  <a:pt x="617054" y="977900"/>
                </a:lnTo>
                <a:lnTo>
                  <a:pt x="621792" y="990600"/>
                </a:lnTo>
                <a:lnTo>
                  <a:pt x="634504" y="990600"/>
                </a:lnTo>
                <a:lnTo>
                  <a:pt x="641261" y="1003300"/>
                </a:lnTo>
                <a:lnTo>
                  <a:pt x="643978" y="1003300"/>
                </a:lnTo>
                <a:lnTo>
                  <a:pt x="648081" y="1016000"/>
                </a:lnTo>
                <a:lnTo>
                  <a:pt x="649376" y="1028700"/>
                </a:lnTo>
                <a:lnTo>
                  <a:pt x="649922" y="1028700"/>
                </a:lnTo>
                <a:lnTo>
                  <a:pt x="655586" y="1066800"/>
                </a:lnTo>
                <a:lnTo>
                  <a:pt x="662762" y="1117600"/>
                </a:lnTo>
                <a:lnTo>
                  <a:pt x="671461" y="1155700"/>
                </a:lnTo>
                <a:lnTo>
                  <a:pt x="681672" y="1193800"/>
                </a:lnTo>
                <a:lnTo>
                  <a:pt x="691603" y="1231900"/>
                </a:lnTo>
                <a:lnTo>
                  <a:pt x="702995" y="1257300"/>
                </a:lnTo>
                <a:lnTo>
                  <a:pt x="715822" y="1295400"/>
                </a:lnTo>
                <a:lnTo>
                  <a:pt x="730097" y="1333500"/>
                </a:lnTo>
                <a:lnTo>
                  <a:pt x="736384" y="1333500"/>
                </a:lnTo>
                <a:lnTo>
                  <a:pt x="740283" y="1346200"/>
                </a:lnTo>
                <a:lnTo>
                  <a:pt x="744702" y="1346200"/>
                </a:lnTo>
                <a:lnTo>
                  <a:pt x="762165" y="1371600"/>
                </a:lnTo>
                <a:lnTo>
                  <a:pt x="781227" y="1384300"/>
                </a:lnTo>
                <a:lnTo>
                  <a:pt x="801852" y="1397000"/>
                </a:lnTo>
                <a:lnTo>
                  <a:pt x="824077" y="1409700"/>
                </a:lnTo>
                <a:lnTo>
                  <a:pt x="892416" y="1409700"/>
                </a:lnTo>
                <a:lnTo>
                  <a:pt x="902144" y="1397000"/>
                </a:lnTo>
                <a:lnTo>
                  <a:pt x="905090" y="1384300"/>
                </a:lnTo>
                <a:lnTo>
                  <a:pt x="908050" y="1371600"/>
                </a:lnTo>
                <a:lnTo>
                  <a:pt x="912952" y="1346200"/>
                </a:lnTo>
                <a:lnTo>
                  <a:pt x="915035" y="1320800"/>
                </a:lnTo>
                <a:lnTo>
                  <a:pt x="914298" y="1295400"/>
                </a:lnTo>
                <a:lnTo>
                  <a:pt x="910755" y="1257300"/>
                </a:lnTo>
                <a:lnTo>
                  <a:pt x="897915" y="1206500"/>
                </a:lnTo>
                <a:lnTo>
                  <a:pt x="887183" y="1179207"/>
                </a:lnTo>
                <a:lnTo>
                  <a:pt x="887183" y="1308100"/>
                </a:lnTo>
                <a:lnTo>
                  <a:pt x="884428" y="1333500"/>
                </a:lnTo>
                <a:lnTo>
                  <a:pt x="878370" y="1358900"/>
                </a:lnTo>
                <a:lnTo>
                  <a:pt x="876833" y="1358900"/>
                </a:lnTo>
                <a:lnTo>
                  <a:pt x="874687" y="1371600"/>
                </a:lnTo>
                <a:lnTo>
                  <a:pt x="866000" y="1371600"/>
                </a:lnTo>
                <a:lnTo>
                  <a:pt x="858761" y="1384300"/>
                </a:lnTo>
                <a:lnTo>
                  <a:pt x="839000" y="1384300"/>
                </a:lnTo>
                <a:lnTo>
                  <a:pt x="828217" y="1371600"/>
                </a:lnTo>
                <a:lnTo>
                  <a:pt x="808113" y="1371600"/>
                </a:lnTo>
                <a:lnTo>
                  <a:pt x="798804" y="1358900"/>
                </a:lnTo>
                <a:lnTo>
                  <a:pt x="790117" y="1358900"/>
                </a:lnTo>
                <a:lnTo>
                  <a:pt x="782231" y="1346200"/>
                </a:lnTo>
                <a:lnTo>
                  <a:pt x="775131" y="1333500"/>
                </a:lnTo>
                <a:lnTo>
                  <a:pt x="768832" y="1320800"/>
                </a:lnTo>
                <a:lnTo>
                  <a:pt x="752563" y="1295400"/>
                </a:lnTo>
                <a:lnTo>
                  <a:pt x="738149" y="1270000"/>
                </a:lnTo>
                <a:lnTo>
                  <a:pt x="725576" y="1231900"/>
                </a:lnTo>
                <a:lnTo>
                  <a:pt x="714857" y="1206500"/>
                </a:lnTo>
                <a:lnTo>
                  <a:pt x="704202" y="1168400"/>
                </a:lnTo>
                <a:lnTo>
                  <a:pt x="695350" y="1130300"/>
                </a:lnTo>
                <a:lnTo>
                  <a:pt x="688327" y="1092200"/>
                </a:lnTo>
                <a:lnTo>
                  <a:pt x="683107" y="1054100"/>
                </a:lnTo>
                <a:lnTo>
                  <a:pt x="683272" y="1054100"/>
                </a:lnTo>
                <a:lnTo>
                  <a:pt x="683882" y="1041400"/>
                </a:lnTo>
                <a:lnTo>
                  <a:pt x="684936" y="1041400"/>
                </a:lnTo>
                <a:lnTo>
                  <a:pt x="686435" y="1028700"/>
                </a:lnTo>
                <a:lnTo>
                  <a:pt x="722007" y="1028700"/>
                </a:lnTo>
                <a:lnTo>
                  <a:pt x="729932" y="1041400"/>
                </a:lnTo>
                <a:lnTo>
                  <a:pt x="741591" y="1041400"/>
                </a:lnTo>
                <a:lnTo>
                  <a:pt x="752995" y="1054100"/>
                </a:lnTo>
                <a:lnTo>
                  <a:pt x="764133" y="1066800"/>
                </a:lnTo>
                <a:lnTo>
                  <a:pt x="775017" y="1079500"/>
                </a:lnTo>
                <a:lnTo>
                  <a:pt x="774547" y="1079500"/>
                </a:lnTo>
                <a:lnTo>
                  <a:pt x="811034" y="1104900"/>
                </a:lnTo>
                <a:lnTo>
                  <a:pt x="841476" y="1155700"/>
                </a:lnTo>
                <a:lnTo>
                  <a:pt x="865517" y="1206500"/>
                </a:lnTo>
                <a:lnTo>
                  <a:pt x="882815" y="1257300"/>
                </a:lnTo>
                <a:lnTo>
                  <a:pt x="887183" y="1308100"/>
                </a:lnTo>
                <a:lnTo>
                  <a:pt x="887183" y="1179207"/>
                </a:lnTo>
                <a:lnTo>
                  <a:pt x="875982" y="1155700"/>
                </a:lnTo>
                <a:lnTo>
                  <a:pt x="861161" y="1130300"/>
                </a:lnTo>
                <a:lnTo>
                  <a:pt x="844880" y="1104900"/>
                </a:lnTo>
                <a:lnTo>
                  <a:pt x="827138" y="1092200"/>
                </a:lnTo>
                <a:lnTo>
                  <a:pt x="807935" y="1066800"/>
                </a:lnTo>
                <a:lnTo>
                  <a:pt x="787425" y="1041400"/>
                </a:lnTo>
                <a:lnTo>
                  <a:pt x="765797" y="1028700"/>
                </a:lnTo>
                <a:lnTo>
                  <a:pt x="743026" y="1016000"/>
                </a:lnTo>
                <a:lnTo>
                  <a:pt x="719137" y="990600"/>
                </a:lnTo>
                <a:lnTo>
                  <a:pt x="700811" y="990600"/>
                </a:lnTo>
                <a:lnTo>
                  <a:pt x="695172" y="977900"/>
                </a:lnTo>
                <a:lnTo>
                  <a:pt x="690245" y="977900"/>
                </a:lnTo>
                <a:lnTo>
                  <a:pt x="686231" y="965200"/>
                </a:lnTo>
                <a:lnTo>
                  <a:pt x="683107" y="965200"/>
                </a:lnTo>
                <a:lnTo>
                  <a:pt x="680885" y="952500"/>
                </a:lnTo>
                <a:lnTo>
                  <a:pt x="677875" y="939800"/>
                </a:lnTo>
                <a:lnTo>
                  <a:pt x="677621" y="914400"/>
                </a:lnTo>
                <a:lnTo>
                  <a:pt x="680097" y="889000"/>
                </a:lnTo>
                <a:lnTo>
                  <a:pt x="685330" y="863600"/>
                </a:lnTo>
                <a:lnTo>
                  <a:pt x="693381" y="825500"/>
                </a:lnTo>
                <a:lnTo>
                  <a:pt x="701929" y="800100"/>
                </a:lnTo>
                <a:lnTo>
                  <a:pt x="711111" y="774700"/>
                </a:lnTo>
                <a:lnTo>
                  <a:pt x="721042" y="736600"/>
                </a:lnTo>
                <a:lnTo>
                  <a:pt x="733755" y="698500"/>
                </a:lnTo>
                <a:lnTo>
                  <a:pt x="747217" y="673100"/>
                </a:lnTo>
                <a:lnTo>
                  <a:pt x="760895" y="635000"/>
                </a:lnTo>
                <a:lnTo>
                  <a:pt x="774230" y="596900"/>
                </a:lnTo>
                <a:lnTo>
                  <a:pt x="792137" y="558800"/>
                </a:lnTo>
                <a:lnTo>
                  <a:pt x="811263" y="508000"/>
                </a:lnTo>
                <a:lnTo>
                  <a:pt x="831634" y="469900"/>
                </a:lnTo>
                <a:lnTo>
                  <a:pt x="853224" y="431800"/>
                </a:lnTo>
                <a:lnTo>
                  <a:pt x="876058" y="393700"/>
                </a:lnTo>
                <a:lnTo>
                  <a:pt x="900112" y="342900"/>
                </a:lnTo>
                <a:lnTo>
                  <a:pt x="931494" y="304800"/>
                </a:lnTo>
                <a:lnTo>
                  <a:pt x="966990" y="254000"/>
                </a:lnTo>
                <a:lnTo>
                  <a:pt x="1006589" y="215900"/>
                </a:lnTo>
                <a:lnTo>
                  <a:pt x="1050290" y="177800"/>
                </a:lnTo>
                <a:lnTo>
                  <a:pt x="1095133" y="152400"/>
                </a:lnTo>
                <a:lnTo>
                  <a:pt x="1141755" y="114300"/>
                </a:lnTo>
                <a:lnTo>
                  <a:pt x="1190142" y="88900"/>
                </a:lnTo>
                <a:lnTo>
                  <a:pt x="1240294" y="76200"/>
                </a:lnTo>
                <a:lnTo>
                  <a:pt x="1292225" y="50800"/>
                </a:lnTo>
                <a:lnTo>
                  <a:pt x="1312316" y="50800"/>
                </a:lnTo>
                <a:lnTo>
                  <a:pt x="1332674" y="38100"/>
                </a:lnTo>
                <a:lnTo>
                  <a:pt x="1353273" y="38100"/>
                </a:lnTo>
                <a:lnTo>
                  <a:pt x="1374140" y="25400"/>
                </a:lnTo>
                <a:lnTo>
                  <a:pt x="1687169" y="25400"/>
                </a:lnTo>
                <a:lnTo>
                  <a:pt x="1739112" y="38100"/>
                </a:lnTo>
                <a:lnTo>
                  <a:pt x="1850605" y="76200"/>
                </a:lnTo>
                <a:lnTo>
                  <a:pt x="1886432" y="88900"/>
                </a:lnTo>
                <a:lnTo>
                  <a:pt x="1974100" y="139700"/>
                </a:lnTo>
                <a:lnTo>
                  <a:pt x="2017064" y="152400"/>
                </a:lnTo>
                <a:lnTo>
                  <a:pt x="2058949" y="190500"/>
                </a:lnTo>
                <a:lnTo>
                  <a:pt x="2099398" y="215900"/>
                </a:lnTo>
                <a:lnTo>
                  <a:pt x="2138045" y="241300"/>
                </a:lnTo>
                <a:lnTo>
                  <a:pt x="2176043" y="279400"/>
                </a:lnTo>
                <a:lnTo>
                  <a:pt x="2211806" y="317500"/>
                </a:lnTo>
                <a:lnTo>
                  <a:pt x="2245334" y="355600"/>
                </a:lnTo>
                <a:lnTo>
                  <a:pt x="2276640" y="393700"/>
                </a:lnTo>
                <a:lnTo>
                  <a:pt x="2279345" y="393700"/>
                </a:lnTo>
                <a:lnTo>
                  <a:pt x="2281783" y="406400"/>
                </a:lnTo>
                <a:lnTo>
                  <a:pt x="2286965" y="406400"/>
                </a:lnTo>
                <a:lnTo>
                  <a:pt x="2288476" y="419100"/>
                </a:lnTo>
                <a:lnTo>
                  <a:pt x="2288476" y="431800"/>
                </a:lnTo>
                <a:lnTo>
                  <a:pt x="2286965" y="431800"/>
                </a:lnTo>
                <a:lnTo>
                  <a:pt x="2283942" y="444500"/>
                </a:lnTo>
                <a:lnTo>
                  <a:pt x="2257641" y="495300"/>
                </a:lnTo>
                <a:lnTo>
                  <a:pt x="2234844" y="533400"/>
                </a:lnTo>
                <a:lnTo>
                  <a:pt x="2215540" y="584200"/>
                </a:lnTo>
                <a:lnTo>
                  <a:pt x="2199729" y="647700"/>
                </a:lnTo>
                <a:lnTo>
                  <a:pt x="2187422" y="698500"/>
                </a:lnTo>
                <a:lnTo>
                  <a:pt x="2179078" y="749300"/>
                </a:lnTo>
                <a:lnTo>
                  <a:pt x="2173960" y="787400"/>
                </a:lnTo>
                <a:lnTo>
                  <a:pt x="2172055" y="838200"/>
                </a:lnTo>
                <a:lnTo>
                  <a:pt x="2173363" y="889000"/>
                </a:lnTo>
                <a:lnTo>
                  <a:pt x="2177897" y="939800"/>
                </a:lnTo>
                <a:lnTo>
                  <a:pt x="2186038" y="977900"/>
                </a:lnTo>
                <a:lnTo>
                  <a:pt x="2199398" y="1016000"/>
                </a:lnTo>
                <a:lnTo>
                  <a:pt x="2219553" y="1054100"/>
                </a:lnTo>
                <a:lnTo>
                  <a:pt x="2248065" y="1079500"/>
                </a:lnTo>
                <a:lnTo>
                  <a:pt x="2253742" y="1079500"/>
                </a:lnTo>
                <a:lnTo>
                  <a:pt x="2259850" y="1092200"/>
                </a:lnTo>
                <a:lnTo>
                  <a:pt x="2301087" y="1092200"/>
                </a:lnTo>
                <a:lnTo>
                  <a:pt x="2307590" y="1079500"/>
                </a:lnTo>
                <a:lnTo>
                  <a:pt x="2319477" y="1079500"/>
                </a:lnTo>
                <a:lnTo>
                  <a:pt x="2324874" y="1066800"/>
                </a:lnTo>
                <a:lnTo>
                  <a:pt x="2334120" y="1066800"/>
                </a:lnTo>
                <a:lnTo>
                  <a:pt x="2337892" y="1054100"/>
                </a:lnTo>
                <a:lnTo>
                  <a:pt x="2341092" y="1054100"/>
                </a:lnTo>
                <a:lnTo>
                  <a:pt x="2346109" y="1041400"/>
                </a:lnTo>
                <a:lnTo>
                  <a:pt x="2351570" y="1028700"/>
                </a:lnTo>
                <a:lnTo>
                  <a:pt x="2357463" y="1016000"/>
                </a:lnTo>
                <a:lnTo>
                  <a:pt x="2363787" y="1003300"/>
                </a:lnTo>
                <a:lnTo>
                  <a:pt x="2374049" y="977900"/>
                </a:lnTo>
                <a:lnTo>
                  <a:pt x="2383104" y="965200"/>
                </a:lnTo>
                <a:lnTo>
                  <a:pt x="2390952" y="939800"/>
                </a:lnTo>
                <a:lnTo>
                  <a:pt x="2397607" y="914400"/>
                </a:lnTo>
                <a:lnTo>
                  <a:pt x="2407094" y="889000"/>
                </a:lnTo>
                <a:lnTo>
                  <a:pt x="2414460" y="850900"/>
                </a:lnTo>
                <a:lnTo>
                  <a:pt x="2419718" y="812800"/>
                </a:lnTo>
                <a:lnTo>
                  <a:pt x="2424633" y="762000"/>
                </a:lnTo>
                <a:lnTo>
                  <a:pt x="2424811" y="736600"/>
                </a:lnTo>
                <a:lnTo>
                  <a:pt x="2423363" y="711200"/>
                </a:lnTo>
                <a:lnTo>
                  <a:pt x="2420302" y="685800"/>
                </a:lnTo>
                <a:lnTo>
                  <a:pt x="2413076" y="647700"/>
                </a:lnTo>
                <a:lnTo>
                  <a:pt x="2403665" y="609600"/>
                </a:lnTo>
                <a:lnTo>
                  <a:pt x="2402827" y="606856"/>
                </a:lnTo>
                <a:lnTo>
                  <a:pt x="2402827" y="762000"/>
                </a:lnTo>
                <a:lnTo>
                  <a:pt x="2398763" y="825500"/>
                </a:lnTo>
                <a:lnTo>
                  <a:pt x="2389390" y="863600"/>
                </a:lnTo>
                <a:lnTo>
                  <a:pt x="2375319" y="914400"/>
                </a:lnTo>
                <a:lnTo>
                  <a:pt x="2357209" y="965200"/>
                </a:lnTo>
                <a:lnTo>
                  <a:pt x="2335695" y="1016000"/>
                </a:lnTo>
                <a:lnTo>
                  <a:pt x="2330767" y="1016000"/>
                </a:lnTo>
                <a:lnTo>
                  <a:pt x="2325776" y="1028700"/>
                </a:lnTo>
                <a:lnTo>
                  <a:pt x="2320277" y="1028700"/>
                </a:lnTo>
                <a:lnTo>
                  <a:pt x="2314270" y="1041400"/>
                </a:lnTo>
                <a:lnTo>
                  <a:pt x="2293747" y="1041400"/>
                </a:lnTo>
                <a:lnTo>
                  <a:pt x="2286419" y="1054100"/>
                </a:lnTo>
                <a:lnTo>
                  <a:pt x="2264803" y="1054100"/>
                </a:lnTo>
                <a:lnTo>
                  <a:pt x="2252129" y="1041400"/>
                </a:lnTo>
                <a:lnTo>
                  <a:pt x="2247176" y="1041400"/>
                </a:lnTo>
                <a:lnTo>
                  <a:pt x="2243620" y="1028700"/>
                </a:lnTo>
                <a:lnTo>
                  <a:pt x="2234590" y="1016000"/>
                </a:lnTo>
                <a:lnTo>
                  <a:pt x="2226513" y="1003300"/>
                </a:lnTo>
                <a:lnTo>
                  <a:pt x="2219350" y="977900"/>
                </a:lnTo>
                <a:lnTo>
                  <a:pt x="2213140" y="965200"/>
                </a:lnTo>
                <a:lnTo>
                  <a:pt x="2207463" y="939800"/>
                </a:lnTo>
                <a:lnTo>
                  <a:pt x="2203285" y="927100"/>
                </a:lnTo>
                <a:lnTo>
                  <a:pt x="2200630" y="901700"/>
                </a:lnTo>
                <a:lnTo>
                  <a:pt x="2199487" y="889000"/>
                </a:lnTo>
                <a:lnTo>
                  <a:pt x="2198382" y="838200"/>
                </a:lnTo>
                <a:lnTo>
                  <a:pt x="2199551" y="800100"/>
                </a:lnTo>
                <a:lnTo>
                  <a:pt x="2202992" y="762000"/>
                </a:lnTo>
                <a:lnTo>
                  <a:pt x="2208695" y="723900"/>
                </a:lnTo>
                <a:lnTo>
                  <a:pt x="2214448" y="698500"/>
                </a:lnTo>
                <a:lnTo>
                  <a:pt x="2220087" y="673100"/>
                </a:lnTo>
                <a:lnTo>
                  <a:pt x="2231237" y="622300"/>
                </a:lnTo>
                <a:lnTo>
                  <a:pt x="2242477" y="584200"/>
                </a:lnTo>
                <a:lnTo>
                  <a:pt x="2256752" y="546100"/>
                </a:lnTo>
                <a:lnTo>
                  <a:pt x="2274074" y="508000"/>
                </a:lnTo>
                <a:lnTo>
                  <a:pt x="2294420" y="482600"/>
                </a:lnTo>
                <a:lnTo>
                  <a:pt x="2295982" y="469900"/>
                </a:lnTo>
                <a:lnTo>
                  <a:pt x="2324265" y="469900"/>
                </a:lnTo>
                <a:lnTo>
                  <a:pt x="2336914" y="495300"/>
                </a:lnTo>
                <a:lnTo>
                  <a:pt x="2347938" y="520700"/>
                </a:lnTo>
                <a:lnTo>
                  <a:pt x="2357310" y="533400"/>
                </a:lnTo>
                <a:lnTo>
                  <a:pt x="2376678" y="596900"/>
                </a:lnTo>
                <a:lnTo>
                  <a:pt x="2386520" y="635000"/>
                </a:lnTo>
                <a:lnTo>
                  <a:pt x="2394610" y="673100"/>
                </a:lnTo>
                <a:lnTo>
                  <a:pt x="2400935" y="711200"/>
                </a:lnTo>
                <a:lnTo>
                  <a:pt x="2402827" y="762000"/>
                </a:lnTo>
                <a:lnTo>
                  <a:pt x="2402827" y="606856"/>
                </a:lnTo>
                <a:lnTo>
                  <a:pt x="2392045" y="571500"/>
                </a:lnTo>
                <a:lnTo>
                  <a:pt x="2378240" y="546100"/>
                </a:lnTo>
                <a:lnTo>
                  <a:pt x="2371585" y="520700"/>
                </a:lnTo>
                <a:lnTo>
                  <a:pt x="2365413" y="508000"/>
                </a:lnTo>
                <a:lnTo>
                  <a:pt x="2358948" y="495300"/>
                </a:lnTo>
                <a:lnTo>
                  <a:pt x="2351405" y="469900"/>
                </a:lnTo>
                <a:lnTo>
                  <a:pt x="2339035" y="444500"/>
                </a:lnTo>
                <a:lnTo>
                  <a:pt x="2339378" y="419100"/>
                </a:lnTo>
                <a:lnTo>
                  <a:pt x="2349309" y="406400"/>
                </a:lnTo>
                <a:lnTo>
                  <a:pt x="2365692" y="393700"/>
                </a:lnTo>
                <a:lnTo>
                  <a:pt x="2372245" y="381000"/>
                </a:lnTo>
                <a:lnTo>
                  <a:pt x="2379243" y="368300"/>
                </a:lnTo>
                <a:lnTo>
                  <a:pt x="2386698" y="368300"/>
                </a:lnTo>
                <a:lnTo>
                  <a:pt x="2394585" y="355600"/>
                </a:lnTo>
                <a:lnTo>
                  <a:pt x="2451976" y="304800"/>
                </a:lnTo>
                <a:lnTo>
                  <a:pt x="2481072" y="292100"/>
                </a:lnTo>
                <a:lnTo>
                  <a:pt x="2510790" y="266700"/>
                </a:lnTo>
                <a:lnTo>
                  <a:pt x="2541828" y="241300"/>
                </a:lnTo>
                <a:lnTo>
                  <a:pt x="2607538" y="215900"/>
                </a:lnTo>
                <a:lnTo>
                  <a:pt x="2713774" y="177800"/>
                </a:lnTo>
                <a:lnTo>
                  <a:pt x="2750299" y="177800"/>
                </a:lnTo>
                <a:lnTo>
                  <a:pt x="2787332" y="165100"/>
                </a:lnTo>
                <a:lnTo>
                  <a:pt x="2893225" y="165100"/>
                </a:lnTo>
                <a:lnTo>
                  <a:pt x="2940888" y="177800"/>
                </a:lnTo>
                <a:lnTo>
                  <a:pt x="2988043" y="177800"/>
                </a:lnTo>
                <a:lnTo>
                  <a:pt x="3126092" y="215900"/>
                </a:lnTo>
                <a:lnTo>
                  <a:pt x="3169247" y="241300"/>
                </a:lnTo>
                <a:lnTo>
                  <a:pt x="3210318" y="254000"/>
                </a:lnTo>
                <a:lnTo>
                  <a:pt x="3249295" y="292100"/>
                </a:lnTo>
                <a:lnTo>
                  <a:pt x="3278225" y="317500"/>
                </a:lnTo>
                <a:lnTo>
                  <a:pt x="3305518" y="342900"/>
                </a:lnTo>
                <a:lnTo>
                  <a:pt x="3331172" y="368300"/>
                </a:lnTo>
                <a:lnTo>
                  <a:pt x="3355187" y="406400"/>
                </a:lnTo>
                <a:lnTo>
                  <a:pt x="3379736" y="431800"/>
                </a:lnTo>
                <a:lnTo>
                  <a:pt x="3402406" y="469900"/>
                </a:lnTo>
                <a:lnTo>
                  <a:pt x="3423183" y="495300"/>
                </a:lnTo>
                <a:lnTo>
                  <a:pt x="3442081" y="533400"/>
                </a:lnTo>
                <a:lnTo>
                  <a:pt x="3458997" y="571500"/>
                </a:lnTo>
                <a:lnTo>
                  <a:pt x="3473793" y="609600"/>
                </a:lnTo>
                <a:lnTo>
                  <a:pt x="3486505" y="647700"/>
                </a:lnTo>
                <a:lnTo>
                  <a:pt x="3497110" y="685800"/>
                </a:lnTo>
                <a:lnTo>
                  <a:pt x="3506076" y="736600"/>
                </a:lnTo>
                <a:lnTo>
                  <a:pt x="3509784" y="749300"/>
                </a:lnTo>
                <a:lnTo>
                  <a:pt x="3512985" y="774700"/>
                </a:lnTo>
                <a:lnTo>
                  <a:pt x="3513467" y="787400"/>
                </a:lnTo>
                <a:lnTo>
                  <a:pt x="3513417" y="800100"/>
                </a:lnTo>
                <a:lnTo>
                  <a:pt x="3512832" y="800100"/>
                </a:lnTo>
                <a:lnTo>
                  <a:pt x="3511715" y="812800"/>
                </a:lnTo>
                <a:lnTo>
                  <a:pt x="3510356" y="825500"/>
                </a:lnTo>
                <a:lnTo>
                  <a:pt x="3505924" y="825500"/>
                </a:lnTo>
                <a:lnTo>
                  <a:pt x="3505924" y="889000"/>
                </a:lnTo>
                <a:lnTo>
                  <a:pt x="3505200" y="901700"/>
                </a:lnTo>
                <a:lnTo>
                  <a:pt x="3504476" y="901700"/>
                </a:lnTo>
                <a:lnTo>
                  <a:pt x="3503549" y="914400"/>
                </a:lnTo>
                <a:lnTo>
                  <a:pt x="3502418" y="914400"/>
                </a:lnTo>
                <a:lnTo>
                  <a:pt x="3501072" y="927100"/>
                </a:lnTo>
                <a:lnTo>
                  <a:pt x="3489020" y="977900"/>
                </a:lnTo>
                <a:lnTo>
                  <a:pt x="3475024" y="1016000"/>
                </a:lnTo>
                <a:lnTo>
                  <a:pt x="3458527" y="1066800"/>
                </a:lnTo>
                <a:lnTo>
                  <a:pt x="3438956" y="1104900"/>
                </a:lnTo>
                <a:lnTo>
                  <a:pt x="3415766" y="1143000"/>
                </a:lnTo>
                <a:lnTo>
                  <a:pt x="3388360" y="1193800"/>
                </a:lnTo>
                <a:lnTo>
                  <a:pt x="3384080" y="1193800"/>
                </a:lnTo>
                <a:lnTo>
                  <a:pt x="3379952" y="1206500"/>
                </a:lnTo>
                <a:lnTo>
                  <a:pt x="3381540" y="1193800"/>
                </a:lnTo>
                <a:lnTo>
                  <a:pt x="3374237" y="1206500"/>
                </a:lnTo>
                <a:lnTo>
                  <a:pt x="3371215" y="1219200"/>
                </a:lnTo>
                <a:lnTo>
                  <a:pt x="3368522" y="1219200"/>
                </a:lnTo>
                <a:lnTo>
                  <a:pt x="3346031" y="1257300"/>
                </a:lnTo>
                <a:lnTo>
                  <a:pt x="3318319" y="1282700"/>
                </a:lnTo>
                <a:lnTo>
                  <a:pt x="3286366" y="1295400"/>
                </a:lnTo>
                <a:lnTo>
                  <a:pt x="3251200" y="1320800"/>
                </a:lnTo>
                <a:lnTo>
                  <a:pt x="3174784" y="1320800"/>
                </a:lnTo>
                <a:lnTo>
                  <a:pt x="3139910" y="1308100"/>
                </a:lnTo>
                <a:lnTo>
                  <a:pt x="3107055" y="1295400"/>
                </a:lnTo>
                <a:lnTo>
                  <a:pt x="3079216" y="1257300"/>
                </a:lnTo>
                <a:lnTo>
                  <a:pt x="3058414" y="1231900"/>
                </a:lnTo>
                <a:lnTo>
                  <a:pt x="3043009" y="1193800"/>
                </a:lnTo>
                <a:lnTo>
                  <a:pt x="3031337" y="1155700"/>
                </a:lnTo>
                <a:lnTo>
                  <a:pt x="3024416" y="1117600"/>
                </a:lnTo>
                <a:lnTo>
                  <a:pt x="3024365" y="1079500"/>
                </a:lnTo>
                <a:lnTo>
                  <a:pt x="3028988" y="1041400"/>
                </a:lnTo>
                <a:lnTo>
                  <a:pt x="3036100" y="1003300"/>
                </a:lnTo>
                <a:lnTo>
                  <a:pt x="3037040" y="990600"/>
                </a:lnTo>
                <a:lnTo>
                  <a:pt x="3040862" y="990600"/>
                </a:lnTo>
                <a:lnTo>
                  <a:pt x="3049409" y="965200"/>
                </a:lnTo>
                <a:lnTo>
                  <a:pt x="3059138" y="952500"/>
                </a:lnTo>
                <a:lnTo>
                  <a:pt x="3095180" y="914400"/>
                </a:lnTo>
                <a:lnTo>
                  <a:pt x="3124022" y="889000"/>
                </a:lnTo>
                <a:lnTo>
                  <a:pt x="3185439" y="850900"/>
                </a:lnTo>
                <a:lnTo>
                  <a:pt x="3279063" y="825500"/>
                </a:lnTo>
                <a:lnTo>
                  <a:pt x="3375850" y="825500"/>
                </a:lnTo>
                <a:lnTo>
                  <a:pt x="3425507" y="838200"/>
                </a:lnTo>
                <a:lnTo>
                  <a:pt x="3455555" y="850900"/>
                </a:lnTo>
                <a:lnTo>
                  <a:pt x="3470516" y="863600"/>
                </a:lnTo>
                <a:lnTo>
                  <a:pt x="3491992" y="863600"/>
                </a:lnTo>
                <a:lnTo>
                  <a:pt x="3497135" y="876300"/>
                </a:lnTo>
                <a:lnTo>
                  <a:pt x="3504450" y="889000"/>
                </a:lnTo>
                <a:lnTo>
                  <a:pt x="3505924" y="889000"/>
                </a:lnTo>
                <a:lnTo>
                  <a:pt x="3505924" y="825500"/>
                </a:lnTo>
                <a:lnTo>
                  <a:pt x="3496297" y="825500"/>
                </a:lnTo>
                <a:lnTo>
                  <a:pt x="3491547" y="838200"/>
                </a:lnTo>
                <a:lnTo>
                  <a:pt x="3484524" y="825500"/>
                </a:lnTo>
                <a:lnTo>
                  <a:pt x="3463925" y="825500"/>
                </a:lnTo>
                <a:lnTo>
                  <a:pt x="3437039" y="812800"/>
                </a:lnTo>
                <a:lnTo>
                  <a:pt x="3382022" y="812800"/>
                </a:lnTo>
                <a:lnTo>
                  <a:pt x="3353917" y="800100"/>
                </a:lnTo>
                <a:lnTo>
                  <a:pt x="3252825" y="800100"/>
                </a:lnTo>
                <a:lnTo>
                  <a:pt x="3233001" y="812800"/>
                </a:lnTo>
                <a:lnTo>
                  <a:pt x="3213519" y="812800"/>
                </a:lnTo>
                <a:lnTo>
                  <a:pt x="3194367" y="825500"/>
                </a:lnTo>
                <a:lnTo>
                  <a:pt x="3174708" y="825500"/>
                </a:lnTo>
                <a:lnTo>
                  <a:pt x="3164878" y="838200"/>
                </a:lnTo>
                <a:lnTo>
                  <a:pt x="3155162" y="838200"/>
                </a:lnTo>
                <a:lnTo>
                  <a:pt x="3126714" y="850900"/>
                </a:lnTo>
                <a:lnTo>
                  <a:pt x="3100438" y="863600"/>
                </a:lnTo>
                <a:lnTo>
                  <a:pt x="3076321" y="889000"/>
                </a:lnTo>
                <a:lnTo>
                  <a:pt x="3054350" y="914400"/>
                </a:lnTo>
                <a:lnTo>
                  <a:pt x="3041548" y="927100"/>
                </a:lnTo>
                <a:lnTo>
                  <a:pt x="3030232" y="939800"/>
                </a:lnTo>
                <a:lnTo>
                  <a:pt x="3020428" y="965200"/>
                </a:lnTo>
                <a:lnTo>
                  <a:pt x="3012122" y="990600"/>
                </a:lnTo>
                <a:lnTo>
                  <a:pt x="3005404" y="1003300"/>
                </a:lnTo>
                <a:lnTo>
                  <a:pt x="3000387" y="1028700"/>
                </a:lnTo>
                <a:lnTo>
                  <a:pt x="2997073" y="1041400"/>
                </a:lnTo>
                <a:lnTo>
                  <a:pt x="2995460" y="1066800"/>
                </a:lnTo>
                <a:lnTo>
                  <a:pt x="2994990" y="1079500"/>
                </a:lnTo>
                <a:lnTo>
                  <a:pt x="2995041" y="1092200"/>
                </a:lnTo>
                <a:lnTo>
                  <a:pt x="2995295" y="1104900"/>
                </a:lnTo>
                <a:lnTo>
                  <a:pt x="2995460" y="1117600"/>
                </a:lnTo>
                <a:lnTo>
                  <a:pt x="2997098" y="1143000"/>
                </a:lnTo>
                <a:lnTo>
                  <a:pt x="3000413" y="1155700"/>
                </a:lnTo>
                <a:lnTo>
                  <a:pt x="3005429" y="1181100"/>
                </a:lnTo>
                <a:lnTo>
                  <a:pt x="3012135" y="1206500"/>
                </a:lnTo>
                <a:lnTo>
                  <a:pt x="3020428" y="1219200"/>
                </a:lnTo>
                <a:lnTo>
                  <a:pt x="3030232" y="1244600"/>
                </a:lnTo>
                <a:lnTo>
                  <a:pt x="3041535" y="1257300"/>
                </a:lnTo>
                <a:lnTo>
                  <a:pt x="3054350" y="1282700"/>
                </a:lnTo>
                <a:lnTo>
                  <a:pt x="3073336" y="1295400"/>
                </a:lnTo>
                <a:lnTo>
                  <a:pt x="3095561" y="1320800"/>
                </a:lnTo>
                <a:lnTo>
                  <a:pt x="3119742" y="1333500"/>
                </a:lnTo>
                <a:lnTo>
                  <a:pt x="3144520" y="1346200"/>
                </a:lnTo>
                <a:lnTo>
                  <a:pt x="3165195" y="1346200"/>
                </a:lnTo>
                <a:lnTo>
                  <a:pt x="3179280" y="1358900"/>
                </a:lnTo>
                <a:lnTo>
                  <a:pt x="3193427" y="1358900"/>
                </a:lnTo>
                <a:lnTo>
                  <a:pt x="3207651" y="1346200"/>
                </a:lnTo>
                <a:lnTo>
                  <a:pt x="3249091" y="1346200"/>
                </a:lnTo>
                <a:lnTo>
                  <a:pt x="3262312" y="1333500"/>
                </a:lnTo>
                <a:lnTo>
                  <a:pt x="3290100" y="1320800"/>
                </a:lnTo>
                <a:lnTo>
                  <a:pt x="3315982" y="1308100"/>
                </a:lnTo>
                <a:lnTo>
                  <a:pt x="3362007" y="1257300"/>
                </a:lnTo>
                <a:lnTo>
                  <a:pt x="3393198" y="1219200"/>
                </a:lnTo>
                <a:lnTo>
                  <a:pt x="3420199" y="1181100"/>
                </a:lnTo>
                <a:lnTo>
                  <a:pt x="3443681" y="1130300"/>
                </a:lnTo>
                <a:lnTo>
                  <a:pt x="3464318" y="1092200"/>
                </a:lnTo>
                <a:lnTo>
                  <a:pt x="3482746" y="1041400"/>
                </a:lnTo>
                <a:lnTo>
                  <a:pt x="3499650" y="990600"/>
                </a:lnTo>
                <a:lnTo>
                  <a:pt x="3506571" y="965200"/>
                </a:lnTo>
                <a:lnTo>
                  <a:pt x="3512858" y="952500"/>
                </a:lnTo>
                <a:lnTo>
                  <a:pt x="3518979" y="927100"/>
                </a:lnTo>
                <a:lnTo>
                  <a:pt x="3525367" y="914400"/>
                </a:lnTo>
                <a:lnTo>
                  <a:pt x="3526447" y="914400"/>
                </a:lnTo>
                <a:lnTo>
                  <a:pt x="3527983" y="901700"/>
                </a:lnTo>
                <a:lnTo>
                  <a:pt x="3542284" y="901700"/>
                </a:lnTo>
                <a:lnTo>
                  <a:pt x="3548164" y="889000"/>
                </a:lnTo>
                <a:lnTo>
                  <a:pt x="3551072" y="901700"/>
                </a:lnTo>
                <a:lnTo>
                  <a:pt x="3582454" y="901700"/>
                </a:lnTo>
                <a:lnTo>
                  <a:pt x="3609822" y="914400"/>
                </a:lnTo>
                <a:lnTo>
                  <a:pt x="3636035" y="927100"/>
                </a:lnTo>
                <a:lnTo>
                  <a:pt x="3661092" y="952500"/>
                </a:lnTo>
                <a:lnTo>
                  <a:pt x="3700615" y="977900"/>
                </a:lnTo>
                <a:lnTo>
                  <a:pt x="3736213" y="1016000"/>
                </a:lnTo>
                <a:lnTo>
                  <a:pt x="3767607" y="1041400"/>
                </a:lnTo>
                <a:lnTo>
                  <a:pt x="3794468" y="1092200"/>
                </a:lnTo>
                <a:lnTo>
                  <a:pt x="3816489" y="1130300"/>
                </a:lnTo>
                <a:lnTo>
                  <a:pt x="3833355" y="1168400"/>
                </a:lnTo>
                <a:lnTo>
                  <a:pt x="3844772" y="1219200"/>
                </a:lnTo>
                <a:lnTo>
                  <a:pt x="3847363" y="1244600"/>
                </a:lnTo>
                <a:lnTo>
                  <a:pt x="3848582" y="1244600"/>
                </a:lnTo>
                <a:lnTo>
                  <a:pt x="3849852" y="1257300"/>
                </a:lnTo>
                <a:lnTo>
                  <a:pt x="3857294" y="1257300"/>
                </a:lnTo>
                <a:lnTo>
                  <a:pt x="3863086" y="1244600"/>
                </a:lnTo>
                <a:lnTo>
                  <a:pt x="3864241" y="1231900"/>
                </a:lnTo>
                <a:close/>
              </a:path>
              <a:path w="3878580" h="1454784">
                <a:moveTo>
                  <a:pt x="3866362" y="1324762"/>
                </a:moveTo>
                <a:lnTo>
                  <a:pt x="3865613" y="1324902"/>
                </a:lnTo>
                <a:lnTo>
                  <a:pt x="3864762" y="1323467"/>
                </a:lnTo>
                <a:lnTo>
                  <a:pt x="3863340" y="1325079"/>
                </a:lnTo>
                <a:lnTo>
                  <a:pt x="3864635" y="1325079"/>
                </a:lnTo>
                <a:lnTo>
                  <a:pt x="3863822" y="1325232"/>
                </a:lnTo>
                <a:lnTo>
                  <a:pt x="3865219" y="1327492"/>
                </a:lnTo>
                <a:lnTo>
                  <a:pt x="3866362" y="1324762"/>
                </a:lnTo>
                <a:close/>
              </a:path>
              <a:path w="3878580" h="1454784">
                <a:moveTo>
                  <a:pt x="3869855" y="1447723"/>
                </a:moveTo>
                <a:lnTo>
                  <a:pt x="3862552" y="1436014"/>
                </a:lnTo>
                <a:lnTo>
                  <a:pt x="3858730" y="1430210"/>
                </a:lnTo>
                <a:lnTo>
                  <a:pt x="3854767" y="1424660"/>
                </a:lnTo>
                <a:lnTo>
                  <a:pt x="3854513" y="1424533"/>
                </a:lnTo>
                <a:lnTo>
                  <a:pt x="3856837" y="1420228"/>
                </a:lnTo>
                <a:lnTo>
                  <a:pt x="3853027" y="1423708"/>
                </a:lnTo>
                <a:lnTo>
                  <a:pt x="3867315" y="1447723"/>
                </a:lnTo>
                <a:lnTo>
                  <a:pt x="3869855" y="1447723"/>
                </a:lnTo>
                <a:close/>
              </a:path>
              <a:path w="3878580" h="1454784">
                <a:moveTo>
                  <a:pt x="3872814" y="1302766"/>
                </a:moveTo>
                <a:lnTo>
                  <a:pt x="3853142" y="1266837"/>
                </a:lnTo>
                <a:lnTo>
                  <a:pt x="3849420" y="1265148"/>
                </a:lnTo>
                <a:lnTo>
                  <a:pt x="3851148" y="1271676"/>
                </a:lnTo>
                <a:lnTo>
                  <a:pt x="3852722" y="1278458"/>
                </a:lnTo>
                <a:lnTo>
                  <a:pt x="3854081" y="1285278"/>
                </a:lnTo>
                <a:lnTo>
                  <a:pt x="3855250" y="1292148"/>
                </a:lnTo>
                <a:lnTo>
                  <a:pt x="3855936" y="1300988"/>
                </a:lnTo>
                <a:lnTo>
                  <a:pt x="3857917" y="1309433"/>
                </a:lnTo>
                <a:lnTo>
                  <a:pt x="3861181" y="1317459"/>
                </a:lnTo>
                <a:lnTo>
                  <a:pt x="3864762" y="1323467"/>
                </a:lnTo>
                <a:lnTo>
                  <a:pt x="3865384" y="1322755"/>
                </a:lnTo>
                <a:lnTo>
                  <a:pt x="3867124" y="1320215"/>
                </a:lnTo>
                <a:lnTo>
                  <a:pt x="3869969" y="1314729"/>
                </a:lnTo>
                <a:lnTo>
                  <a:pt x="3871049" y="1311846"/>
                </a:lnTo>
                <a:lnTo>
                  <a:pt x="3872484" y="1305814"/>
                </a:lnTo>
                <a:lnTo>
                  <a:pt x="3872814" y="1302766"/>
                </a:lnTo>
                <a:close/>
              </a:path>
              <a:path w="3878580" h="1454784">
                <a:moveTo>
                  <a:pt x="3872890" y="1454696"/>
                </a:moveTo>
                <a:lnTo>
                  <a:pt x="3869855" y="1447876"/>
                </a:lnTo>
                <a:lnTo>
                  <a:pt x="3869055" y="1447800"/>
                </a:lnTo>
                <a:lnTo>
                  <a:pt x="3868267" y="1447800"/>
                </a:lnTo>
                <a:lnTo>
                  <a:pt x="3867467" y="1447876"/>
                </a:lnTo>
                <a:lnTo>
                  <a:pt x="3867467" y="1454696"/>
                </a:lnTo>
                <a:lnTo>
                  <a:pt x="3872890" y="1454696"/>
                </a:lnTo>
                <a:close/>
              </a:path>
              <a:path w="3878580" h="1454784">
                <a:moveTo>
                  <a:pt x="3875836" y="1394193"/>
                </a:moveTo>
                <a:lnTo>
                  <a:pt x="3869144" y="1398816"/>
                </a:lnTo>
                <a:lnTo>
                  <a:pt x="3863505" y="1406893"/>
                </a:lnTo>
                <a:lnTo>
                  <a:pt x="3859174" y="1415910"/>
                </a:lnTo>
                <a:lnTo>
                  <a:pt x="3856837" y="1420228"/>
                </a:lnTo>
                <a:lnTo>
                  <a:pt x="3860304" y="1417066"/>
                </a:lnTo>
                <a:lnTo>
                  <a:pt x="3866654" y="1409712"/>
                </a:lnTo>
                <a:lnTo>
                  <a:pt x="3872052" y="1401635"/>
                </a:lnTo>
                <a:lnTo>
                  <a:pt x="3875836" y="1394193"/>
                </a:lnTo>
                <a:close/>
              </a:path>
              <a:path w="3878580" h="1454784">
                <a:moveTo>
                  <a:pt x="3876370" y="1390916"/>
                </a:moveTo>
                <a:lnTo>
                  <a:pt x="3875557" y="1380172"/>
                </a:lnTo>
                <a:lnTo>
                  <a:pt x="3874655" y="1367866"/>
                </a:lnTo>
                <a:lnTo>
                  <a:pt x="3873576" y="1355801"/>
                </a:lnTo>
                <a:lnTo>
                  <a:pt x="3872077" y="1343850"/>
                </a:lnTo>
                <a:lnTo>
                  <a:pt x="3870185" y="1337259"/>
                </a:lnTo>
                <a:lnTo>
                  <a:pt x="3867429" y="1331061"/>
                </a:lnTo>
                <a:lnTo>
                  <a:pt x="3865219" y="1327492"/>
                </a:lnTo>
                <a:lnTo>
                  <a:pt x="3864013" y="1330401"/>
                </a:lnTo>
                <a:lnTo>
                  <a:pt x="3862514" y="1336268"/>
                </a:lnTo>
                <a:lnTo>
                  <a:pt x="3861155" y="1348422"/>
                </a:lnTo>
                <a:lnTo>
                  <a:pt x="3861346" y="1354480"/>
                </a:lnTo>
                <a:lnTo>
                  <a:pt x="3863416" y="1366532"/>
                </a:lnTo>
                <a:lnTo>
                  <a:pt x="3865283" y="1372298"/>
                </a:lnTo>
                <a:lnTo>
                  <a:pt x="3870629" y="1383296"/>
                </a:lnTo>
                <a:lnTo>
                  <a:pt x="3874008" y="1388300"/>
                </a:lnTo>
                <a:lnTo>
                  <a:pt x="3876370" y="1390916"/>
                </a:lnTo>
                <a:close/>
              </a:path>
              <a:path w="3878580" h="1454784">
                <a:moveTo>
                  <a:pt x="3878110" y="1392847"/>
                </a:moveTo>
                <a:lnTo>
                  <a:pt x="3876370" y="1390916"/>
                </a:lnTo>
                <a:lnTo>
                  <a:pt x="3876522" y="1392847"/>
                </a:lnTo>
                <a:lnTo>
                  <a:pt x="3875836" y="1394193"/>
                </a:lnTo>
                <a:lnTo>
                  <a:pt x="3877792" y="1392847"/>
                </a:lnTo>
                <a:lnTo>
                  <a:pt x="3878110" y="1392847"/>
                </a:lnTo>
                <a:close/>
              </a:path>
            </a:pathLst>
          </a:custGeom>
          <a:solidFill>
            <a:srgbClr val="F4E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48620" y="2446642"/>
            <a:ext cx="8204834" cy="52184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305">
                <a:solidFill>
                  <a:srgbClr val="F4ECE4"/>
                </a:solidFill>
              </a:rPr>
              <a:t>Objective</a:t>
            </a:r>
            <a:endParaRPr sz="12000"/>
          </a:p>
          <a:p>
            <a:pPr marL="12700" marR="5080">
              <a:lnSpc>
                <a:spcPct val="146900"/>
              </a:lnSpc>
              <a:spcBef>
                <a:spcPts val="1810"/>
              </a:spcBef>
            </a:pP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4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45">
                <a:solidFill>
                  <a:srgbClr val="F4ECE4"/>
                </a:solidFill>
                <a:latin typeface="Lucida Sans Unicode"/>
                <a:cs typeface="Lucida Sans Unicode"/>
              </a:rPr>
              <a:t>primary</a:t>
            </a:r>
            <a:r>
              <a:rPr dirty="0" sz="2000" spc="-4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objective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4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4ECE4"/>
                </a:solidFill>
                <a:latin typeface="Lucida Sans Unicode"/>
                <a:cs typeface="Lucida Sans Unicode"/>
              </a:rPr>
              <a:t>this</a:t>
            </a:r>
            <a:r>
              <a:rPr dirty="0" sz="2000" spc="-4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project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F4ECE4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4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70">
                <a:solidFill>
                  <a:srgbClr val="F4ECE4"/>
                </a:solidFill>
                <a:latin typeface="Lucida Sans Unicode"/>
                <a:cs typeface="Lucida Sans Unicode"/>
              </a:rPr>
              <a:t>leverage</a:t>
            </a:r>
            <a:r>
              <a:rPr dirty="0" sz="2000" spc="-4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90">
                <a:solidFill>
                  <a:srgbClr val="F4ECE4"/>
                </a:solidFill>
                <a:latin typeface="Lucida Sans Unicode"/>
                <a:cs typeface="Lucida Sans Unicode"/>
              </a:rPr>
              <a:t>Apache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Spark's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5">
                <a:solidFill>
                  <a:srgbClr val="F4ECE4"/>
                </a:solidFill>
                <a:latin typeface="Lucida Sans Unicode"/>
                <a:cs typeface="Lucida Sans Unicode"/>
              </a:rPr>
              <a:t>GraphX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library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0">
                <a:solidFill>
                  <a:srgbClr val="F4ECE4"/>
                </a:solidFill>
                <a:latin typeface="Lucida Sans Unicode"/>
                <a:cs typeface="Lucida Sans Unicode"/>
              </a:rPr>
              <a:t>analyze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Wikipedia</a:t>
            </a:r>
            <a:r>
              <a:rPr dirty="0" sz="2000" spc="-3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F4ECE4"/>
                </a:solidFill>
                <a:latin typeface="Lucida Sans Unicode"/>
                <a:cs typeface="Lucida Sans Unicode"/>
              </a:rPr>
              <a:t>Talk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4ECE4"/>
                </a:solidFill>
                <a:latin typeface="Lucida Sans Unicode"/>
                <a:cs typeface="Lucida Sans Unicode"/>
              </a:rPr>
              <a:t>Network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90">
                <a:solidFill>
                  <a:srgbClr val="F4ECE4"/>
                </a:solidFill>
                <a:latin typeface="Lucida Sans Unicode"/>
                <a:cs typeface="Lucida Sans Unicode"/>
              </a:rPr>
              <a:t>and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identify</a:t>
            </a:r>
            <a:r>
              <a:rPr dirty="0" sz="2000" spc="-7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0">
                <a:solidFill>
                  <a:srgbClr val="F4ECE4"/>
                </a:solidFill>
                <a:latin typeface="Lucida Sans Unicode"/>
                <a:cs typeface="Lucida Sans Unicode"/>
              </a:rPr>
              <a:t>connected</a:t>
            </a:r>
            <a:r>
              <a:rPr dirty="0" sz="2000" spc="-7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5">
                <a:solidFill>
                  <a:srgbClr val="F4ECE4"/>
                </a:solidFill>
                <a:latin typeface="Lucida Sans Unicode"/>
                <a:cs typeface="Lucida Sans Unicode"/>
              </a:rPr>
              <a:t>components</a:t>
            </a:r>
            <a:r>
              <a:rPr dirty="0" sz="2000" spc="-7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within</a:t>
            </a:r>
            <a:r>
              <a:rPr dirty="0" sz="2000" spc="-7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7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F4ECE4"/>
                </a:solidFill>
                <a:latin typeface="Lucida Sans Unicode"/>
                <a:cs typeface="Lucida Sans Unicode"/>
              </a:rPr>
              <a:t>network.</a:t>
            </a:r>
            <a:r>
              <a:rPr dirty="0" sz="2000" spc="-7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5">
                <a:solidFill>
                  <a:srgbClr val="F4ECE4"/>
                </a:solidFill>
                <a:latin typeface="Lucida Sans Unicode"/>
                <a:cs typeface="Lucida Sans Unicode"/>
              </a:rPr>
              <a:t>This</a:t>
            </a:r>
            <a:r>
              <a:rPr dirty="0" sz="2000" spc="-7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40">
                <a:solidFill>
                  <a:srgbClr val="F4ECE4"/>
                </a:solidFill>
                <a:latin typeface="Lucida Sans Unicode"/>
                <a:cs typeface="Lucida Sans Unicode"/>
              </a:rPr>
              <a:t>analysis </a:t>
            </a:r>
            <a:r>
              <a:rPr dirty="0" sz="2000" spc="80">
                <a:solidFill>
                  <a:srgbClr val="F4ECE4"/>
                </a:solidFill>
                <a:latin typeface="Lucida Sans Unicode"/>
                <a:cs typeface="Lucida Sans Unicode"/>
              </a:rPr>
              <a:t>aims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5">
                <a:solidFill>
                  <a:srgbClr val="F4ECE4"/>
                </a:solidFill>
                <a:latin typeface="Lucida Sans Unicode"/>
                <a:cs typeface="Lucida Sans Unicode"/>
              </a:rPr>
              <a:t>uncover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underlying</a:t>
            </a:r>
            <a:r>
              <a:rPr dirty="0" sz="2000" spc="-3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5">
                <a:solidFill>
                  <a:srgbClr val="F4ECE4"/>
                </a:solidFill>
                <a:latin typeface="Lucida Sans Unicode"/>
                <a:cs typeface="Lucida Sans Unicode"/>
              </a:rPr>
              <a:t>community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4ECE4"/>
                </a:solidFill>
                <a:latin typeface="Lucida Sans Unicode"/>
                <a:cs typeface="Lucida Sans Unicode"/>
              </a:rPr>
              <a:t>structure,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4ECE4"/>
                </a:solidFill>
                <a:latin typeface="Lucida Sans Unicode"/>
                <a:cs typeface="Lucida Sans Unicode"/>
              </a:rPr>
              <a:t>influential contributors,</a:t>
            </a:r>
            <a:r>
              <a:rPr dirty="0" sz="2000" spc="6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14">
                <a:solidFill>
                  <a:srgbClr val="F4ECE4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6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collaboration</a:t>
            </a:r>
            <a:r>
              <a:rPr dirty="0" sz="2000" spc="6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patterns</a:t>
            </a:r>
            <a:r>
              <a:rPr dirty="0" sz="2000" spc="6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within</a:t>
            </a:r>
            <a:r>
              <a:rPr dirty="0" sz="2000" spc="6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6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4ECE4"/>
                </a:solidFill>
                <a:latin typeface="Lucida Sans Unicode"/>
                <a:cs typeface="Lucida Sans Unicode"/>
              </a:rPr>
              <a:t>Wikipedia</a:t>
            </a:r>
            <a:r>
              <a:rPr dirty="0" sz="2000" spc="50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F4ECE4"/>
                </a:solidFill>
                <a:latin typeface="Lucida Sans Unicode"/>
                <a:cs typeface="Lucida Sans Unicode"/>
              </a:rPr>
              <a:t>Talk</a:t>
            </a:r>
            <a:r>
              <a:rPr dirty="0" sz="2000" spc="1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F4ECE4"/>
                </a:solidFill>
                <a:latin typeface="Lucida Sans Unicode"/>
                <a:cs typeface="Lucida Sans Unicode"/>
              </a:rPr>
              <a:t>Network,</a:t>
            </a:r>
            <a:r>
              <a:rPr dirty="0" sz="2000" spc="2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facilitating</a:t>
            </a:r>
            <a:r>
              <a:rPr dirty="0" sz="2000" spc="2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240">
                <a:solidFill>
                  <a:srgbClr val="F4ECE4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1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70">
                <a:solidFill>
                  <a:srgbClr val="F4ECE4"/>
                </a:solidFill>
                <a:latin typeface="Lucida Sans Unicode"/>
                <a:cs typeface="Lucida Sans Unicode"/>
              </a:rPr>
              <a:t>deeper</a:t>
            </a:r>
            <a:r>
              <a:rPr dirty="0" sz="2000" spc="2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2000" spc="2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20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F4ECE4"/>
                </a:solidFill>
                <a:latin typeface="Lucida Sans Unicode"/>
                <a:cs typeface="Lucida Sans Unicode"/>
              </a:rPr>
              <a:t>online </a:t>
            </a:r>
            <a:r>
              <a:rPr dirty="0" sz="2000">
                <a:solidFill>
                  <a:srgbClr val="F4ECE4"/>
                </a:solidFill>
                <a:latin typeface="Lucida Sans Unicode"/>
                <a:cs typeface="Lucida Sans Unicode"/>
              </a:rPr>
              <a:t>knowledge-sharing</a:t>
            </a:r>
            <a:r>
              <a:rPr dirty="0" sz="2000" spc="385">
                <a:solidFill>
                  <a:srgbClr val="F4ECE4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40">
                <a:solidFill>
                  <a:srgbClr val="F4ECE4"/>
                </a:solidFill>
                <a:latin typeface="Lucida Sans Unicode"/>
                <a:cs typeface="Lucida Sans Unicode"/>
              </a:rPr>
              <a:t>dynamics.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6148" y="1639963"/>
              <a:ext cx="10587355" cy="8635365"/>
            </a:xfrm>
            <a:custGeom>
              <a:avLst/>
              <a:gdLst/>
              <a:ahLst/>
              <a:cxnLst/>
              <a:rect l="l" t="t" r="r" b="b"/>
              <a:pathLst>
                <a:path w="10587355" h="8635365">
                  <a:moveTo>
                    <a:pt x="2833814" y="8634743"/>
                  </a:moveTo>
                  <a:lnTo>
                    <a:pt x="2828175" y="8622043"/>
                  </a:lnTo>
                  <a:lnTo>
                    <a:pt x="2808605" y="8571243"/>
                  </a:lnTo>
                  <a:lnTo>
                    <a:pt x="2786494" y="8533143"/>
                  </a:lnTo>
                  <a:lnTo>
                    <a:pt x="2762008" y="8482343"/>
                  </a:lnTo>
                  <a:lnTo>
                    <a:pt x="2735376" y="8431543"/>
                  </a:lnTo>
                  <a:lnTo>
                    <a:pt x="2706763" y="8380743"/>
                  </a:lnTo>
                  <a:lnTo>
                    <a:pt x="2676398" y="8342643"/>
                  </a:lnTo>
                  <a:lnTo>
                    <a:pt x="2644483" y="8291843"/>
                  </a:lnTo>
                  <a:lnTo>
                    <a:pt x="2611056" y="8253743"/>
                  </a:lnTo>
                  <a:lnTo>
                    <a:pt x="2576436" y="8215643"/>
                  </a:lnTo>
                  <a:lnTo>
                    <a:pt x="2540876" y="8190243"/>
                  </a:lnTo>
                  <a:lnTo>
                    <a:pt x="2468194" y="8139443"/>
                  </a:lnTo>
                  <a:lnTo>
                    <a:pt x="2431656" y="8126743"/>
                  </a:lnTo>
                  <a:lnTo>
                    <a:pt x="2390254" y="8114043"/>
                  </a:lnTo>
                  <a:lnTo>
                    <a:pt x="2301532" y="8088643"/>
                  </a:lnTo>
                  <a:lnTo>
                    <a:pt x="2124151" y="8088643"/>
                  </a:lnTo>
                  <a:lnTo>
                    <a:pt x="1985632" y="8126743"/>
                  </a:lnTo>
                  <a:lnTo>
                    <a:pt x="1939328" y="8152143"/>
                  </a:lnTo>
                  <a:lnTo>
                    <a:pt x="1893252" y="8164843"/>
                  </a:lnTo>
                  <a:lnTo>
                    <a:pt x="1802485" y="8215643"/>
                  </a:lnTo>
                  <a:lnTo>
                    <a:pt x="1756524" y="8253743"/>
                  </a:lnTo>
                  <a:lnTo>
                    <a:pt x="1711477" y="8279143"/>
                  </a:lnTo>
                  <a:lnTo>
                    <a:pt x="1667535" y="8317243"/>
                  </a:lnTo>
                  <a:lnTo>
                    <a:pt x="1624876" y="8355343"/>
                  </a:lnTo>
                  <a:lnTo>
                    <a:pt x="1583677" y="8393443"/>
                  </a:lnTo>
                  <a:lnTo>
                    <a:pt x="1544129" y="8431543"/>
                  </a:lnTo>
                  <a:lnTo>
                    <a:pt x="1506410" y="8469643"/>
                  </a:lnTo>
                  <a:lnTo>
                    <a:pt x="1470698" y="8507743"/>
                  </a:lnTo>
                  <a:lnTo>
                    <a:pt x="1437182" y="8545843"/>
                  </a:lnTo>
                  <a:lnTo>
                    <a:pt x="1406042" y="8583943"/>
                  </a:lnTo>
                  <a:lnTo>
                    <a:pt x="1377442" y="8634743"/>
                  </a:lnTo>
                  <a:lnTo>
                    <a:pt x="1503946" y="8634743"/>
                  </a:lnTo>
                  <a:lnTo>
                    <a:pt x="1535734" y="8596643"/>
                  </a:lnTo>
                  <a:lnTo>
                    <a:pt x="1569974" y="8558543"/>
                  </a:lnTo>
                  <a:lnTo>
                    <a:pt x="1606448" y="8520443"/>
                  </a:lnTo>
                  <a:lnTo>
                    <a:pt x="1644942" y="8482343"/>
                  </a:lnTo>
                  <a:lnTo>
                    <a:pt x="1685239" y="8444243"/>
                  </a:lnTo>
                  <a:lnTo>
                    <a:pt x="1727123" y="8406143"/>
                  </a:lnTo>
                  <a:lnTo>
                    <a:pt x="1770405" y="8380743"/>
                  </a:lnTo>
                  <a:lnTo>
                    <a:pt x="1814855" y="8342643"/>
                  </a:lnTo>
                  <a:lnTo>
                    <a:pt x="1860257" y="8317243"/>
                  </a:lnTo>
                  <a:lnTo>
                    <a:pt x="1908263" y="8279143"/>
                  </a:lnTo>
                  <a:lnTo>
                    <a:pt x="1956828" y="8253743"/>
                  </a:lnTo>
                  <a:lnTo>
                    <a:pt x="2005672" y="8241043"/>
                  </a:lnTo>
                  <a:lnTo>
                    <a:pt x="2054580" y="8215643"/>
                  </a:lnTo>
                  <a:lnTo>
                    <a:pt x="2103272" y="8202943"/>
                  </a:lnTo>
                  <a:lnTo>
                    <a:pt x="2151532" y="8202943"/>
                  </a:lnTo>
                  <a:lnTo>
                    <a:pt x="2199106" y="8190243"/>
                  </a:lnTo>
                  <a:lnTo>
                    <a:pt x="2245741" y="8190243"/>
                  </a:lnTo>
                  <a:lnTo>
                    <a:pt x="2282456" y="8202943"/>
                  </a:lnTo>
                  <a:lnTo>
                    <a:pt x="2320455" y="8202943"/>
                  </a:lnTo>
                  <a:lnTo>
                    <a:pt x="2357856" y="8215643"/>
                  </a:lnTo>
                  <a:lnTo>
                    <a:pt x="2392794" y="8228343"/>
                  </a:lnTo>
                  <a:lnTo>
                    <a:pt x="2433574" y="8241043"/>
                  </a:lnTo>
                  <a:lnTo>
                    <a:pt x="2473744" y="8279143"/>
                  </a:lnTo>
                  <a:lnTo>
                    <a:pt x="2512961" y="8317243"/>
                  </a:lnTo>
                  <a:lnTo>
                    <a:pt x="2550871" y="8355343"/>
                  </a:lnTo>
                  <a:lnTo>
                    <a:pt x="2587117" y="8406143"/>
                  </a:lnTo>
                  <a:lnTo>
                    <a:pt x="2617406" y="8444243"/>
                  </a:lnTo>
                  <a:lnTo>
                    <a:pt x="2645803" y="8495043"/>
                  </a:lnTo>
                  <a:lnTo>
                    <a:pt x="2672042" y="8545843"/>
                  </a:lnTo>
                  <a:lnTo>
                    <a:pt x="2695829" y="8596643"/>
                  </a:lnTo>
                  <a:lnTo>
                    <a:pt x="2716593" y="8634743"/>
                  </a:lnTo>
                  <a:lnTo>
                    <a:pt x="2833814" y="8634743"/>
                  </a:lnTo>
                  <a:close/>
                </a:path>
                <a:path w="10587355" h="8635365">
                  <a:moveTo>
                    <a:pt x="3254895" y="8634743"/>
                  </a:moveTo>
                  <a:lnTo>
                    <a:pt x="3250438" y="8622043"/>
                  </a:lnTo>
                  <a:lnTo>
                    <a:pt x="3235998" y="8571243"/>
                  </a:lnTo>
                  <a:lnTo>
                    <a:pt x="3219437" y="8533143"/>
                  </a:lnTo>
                  <a:lnTo>
                    <a:pt x="3199422" y="8482343"/>
                  </a:lnTo>
                  <a:lnTo>
                    <a:pt x="3159874" y="8380743"/>
                  </a:lnTo>
                  <a:lnTo>
                    <a:pt x="3139973" y="8329943"/>
                  </a:lnTo>
                  <a:lnTo>
                    <a:pt x="3119729" y="8291843"/>
                  </a:lnTo>
                  <a:lnTo>
                    <a:pt x="3098965" y="8241043"/>
                  </a:lnTo>
                  <a:lnTo>
                    <a:pt x="3077476" y="8202943"/>
                  </a:lnTo>
                  <a:lnTo>
                    <a:pt x="3055086" y="8152143"/>
                  </a:lnTo>
                  <a:lnTo>
                    <a:pt x="3031604" y="8114043"/>
                  </a:lnTo>
                  <a:lnTo>
                    <a:pt x="3006839" y="8075943"/>
                  </a:lnTo>
                  <a:lnTo>
                    <a:pt x="2980613" y="8037843"/>
                  </a:lnTo>
                  <a:lnTo>
                    <a:pt x="2952712" y="8012443"/>
                  </a:lnTo>
                  <a:lnTo>
                    <a:pt x="2922968" y="7974343"/>
                  </a:lnTo>
                  <a:lnTo>
                    <a:pt x="2891180" y="7936243"/>
                  </a:lnTo>
                  <a:lnTo>
                    <a:pt x="2857169" y="7910843"/>
                  </a:lnTo>
                  <a:lnTo>
                    <a:pt x="2820746" y="7885443"/>
                  </a:lnTo>
                  <a:lnTo>
                    <a:pt x="2781719" y="7860043"/>
                  </a:lnTo>
                  <a:lnTo>
                    <a:pt x="2739898" y="7834643"/>
                  </a:lnTo>
                  <a:lnTo>
                    <a:pt x="2695092" y="7809243"/>
                  </a:lnTo>
                  <a:lnTo>
                    <a:pt x="2647111" y="7783843"/>
                  </a:lnTo>
                  <a:lnTo>
                    <a:pt x="2595778" y="7758443"/>
                  </a:lnTo>
                  <a:lnTo>
                    <a:pt x="2540901" y="7745743"/>
                  </a:lnTo>
                  <a:lnTo>
                    <a:pt x="2490381" y="7720343"/>
                  </a:lnTo>
                  <a:lnTo>
                    <a:pt x="2387117" y="7694943"/>
                  </a:lnTo>
                  <a:lnTo>
                    <a:pt x="2334628" y="7694943"/>
                  </a:lnTo>
                  <a:lnTo>
                    <a:pt x="2281771" y="7682243"/>
                  </a:lnTo>
                  <a:lnTo>
                    <a:pt x="2069274" y="7682243"/>
                  </a:lnTo>
                  <a:lnTo>
                    <a:pt x="2021865" y="7694943"/>
                  </a:lnTo>
                  <a:lnTo>
                    <a:pt x="1974723" y="7694943"/>
                  </a:lnTo>
                  <a:lnTo>
                    <a:pt x="1927885" y="7707643"/>
                  </a:lnTo>
                  <a:lnTo>
                    <a:pt x="1881416" y="7733043"/>
                  </a:lnTo>
                  <a:lnTo>
                    <a:pt x="1835353" y="7745743"/>
                  </a:lnTo>
                  <a:lnTo>
                    <a:pt x="1789747" y="7771143"/>
                  </a:lnTo>
                  <a:lnTo>
                    <a:pt x="1744649" y="7783843"/>
                  </a:lnTo>
                  <a:lnTo>
                    <a:pt x="1700098" y="7809243"/>
                  </a:lnTo>
                  <a:lnTo>
                    <a:pt x="1656143" y="7847343"/>
                  </a:lnTo>
                  <a:lnTo>
                    <a:pt x="1570215" y="7898143"/>
                  </a:lnTo>
                  <a:lnTo>
                    <a:pt x="1528343" y="7936243"/>
                  </a:lnTo>
                  <a:lnTo>
                    <a:pt x="1488414" y="7961643"/>
                  </a:lnTo>
                  <a:lnTo>
                    <a:pt x="1449184" y="7999743"/>
                  </a:lnTo>
                  <a:lnTo>
                    <a:pt x="1410690" y="8037843"/>
                  </a:lnTo>
                  <a:lnTo>
                    <a:pt x="1372958" y="8075943"/>
                  </a:lnTo>
                  <a:lnTo>
                    <a:pt x="1336052" y="8114043"/>
                  </a:lnTo>
                  <a:lnTo>
                    <a:pt x="1299984" y="8152143"/>
                  </a:lnTo>
                  <a:lnTo>
                    <a:pt x="1264793" y="8190243"/>
                  </a:lnTo>
                  <a:lnTo>
                    <a:pt x="1230528" y="8228343"/>
                  </a:lnTo>
                  <a:lnTo>
                    <a:pt x="1197203" y="8266443"/>
                  </a:lnTo>
                  <a:lnTo>
                    <a:pt x="1164882" y="8304543"/>
                  </a:lnTo>
                  <a:lnTo>
                    <a:pt x="1133589" y="8355343"/>
                  </a:lnTo>
                  <a:lnTo>
                    <a:pt x="1103363" y="8393443"/>
                  </a:lnTo>
                  <a:lnTo>
                    <a:pt x="1074242" y="8431543"/>
                  </a:lnTo>
                  <a:lnTo>
                    <a:pt x="1046251" y="8469643"/>
                  </a:lnTo>
                  <a:lnTo>
                    <a:pt x="1019441" y="8507743"/>
                  </a:lnTo>
                  <a:lnTo>
                    <a:pt x="993838" y="8545843"/>
                  </a:lnTo>
                  <a:lnTo>
                    <a:pt x="969492" y="8583943"/>
                  </a:lnTo>
                  <a:lnTo>
                    <a:pt x="946429" y="8622043"/>
                  </a:lnTo>
                  <a:lnTo>
                    <a:pt x="935202" y="8634743"/>
                  </a:lnTo>
                  <a:lnTo>
                    <a:pt x="1061300" y="8634743"/>
                  </a:lnTo>
                  <a:lnTo>
                    <a:pt x="1086116" y="8596643"/>
                  </a:lnTo>
                  <a:lnTo>
                    <a:pt x="1112227" y="8558543"/>
                  </a:lnTo>
                  <a:lnTo>
                    <a:pt x="1139621" y="8520443"/>
                  </a:lnTo>
                  <a:lnTo>
                    <a:pt x="1168234" y="8482343"/>
                  </a:lnTo>
                  <a:lnTo>
                    <a:pt x="1198041" y="8444243"/>
                  </a:lnTo>
                  <a:lnTo>
                    <a:pt x="1229017" y="8393443"/>
                  </a:lnTo>
                  <a:lnTo>
                    <a:pt x="1261110" y="8355343"/>
                  </a:lnTo>
                  <a:lnTo>
                    <a:pt x="1294282" y="8317243"/>
                  </a:lnTo>
                  <a:lnTo>
                    <a:pt x="1328508" y="8279143"/>
                  </a:lnTo>
                  <a:lnTo>
                    <a:pt x="1363751" y="8241043"/>
                  </a:lnTo>
                  <a:lnTo>
                    <a:pt x="1399971" y="8202943"/>
                  </a:lnTo>
                  <a:lnTo>
                    <a:pt x="1437144" y="8164843"/>
                  </a:lnTo>
                  <a:lnTo>
                    <a:pt x="1475219" y="8126743"/>
                  </a:lnTo>
                  <a:lnTo>
                    <a:pt x="1514157" y="8088643"/>
                  </a:lnTo>
                  <a:lnTo>
                    <a:pt x="1553933" y="8050543"/>
                  </a:lnTo>
                  <a:lnTo>
                    <a:pt x="1594510" y="8012443"/>
                  </a:lnTo>
                  <a:lnTo>
                    <a:pt x="1635544" y="7987043"/>
                  </a:lnTo>
                  <a:lnTo>
                    <a:pt x="1677276" y="7948943"/>
                  </a:lnTo>
                  <a:lnTo>
                    <a:pt x="1719681" y="7923543"/>
                  </a:lnTo>
                  <a:lnTo>
                    <a:pt x="1806321" y="7872743"/>
                  </a:lnTo>
                  <a:lnTo>
                    <a:pt x="1850517" y="7860043"/>
                  </a:lnTo>
                  <a:lnTo>
                    <a:pt x="1895233" y="7834643"/>
                  </a:lnTo>
                  <a:lnTo>
                    <a:pt x="2032228" y="7796543"/>
                  </a:lnTo>
                  <a:lnTo>
                    <a:pt x="2078736" y="7796543"/>
                  </a:lnTo>
                  <a:lnTo>
                    <a:pt x="2126792" y="7783843"/>
                  </a:lnTo>
                  <a:lnTo>
                    <a:pt x="2223135" y="7783843"/>
                  </a:lnTo>
                  <a:lnTo>
                    <a:pt x="2271179" y="7796543"/>
                  </a:lnTo>
                  <a:lnTo>
                    <a:pt x="2318969" y="7796543"/>
                  </a:lnTo>
                  <a:lnTo>
                    <a:pt x="2505189" y="7847343"/>
                  </a:lnTo>
                  <a:lnTo>
                    <a:pt x="2557475" y="7860043"/>
                  </a:lnTo>
                  <a:lnTo>
                    <a:pt x="2606141" y="7885443"/>
                  </a:lnTo>
                  <a:lnTo>
                    <a:pt x="2651379" y="7910843"/>
                  </a:lnTo>
                  <a:lnTo>
                    <a:pt x="2693416" y="7923543"/>
                  </a:lnTo>
                  <a:lnTo>
                    <a:pt x="2732455" y="7948943"/>
                  </a:lnTo>
                  <a:lnTo>
                    <a:pt x="2768689" y="7987043"/>
                  </a:lnTo>
                  <a:lnTo>
                    <a:pt x="2802318" y="8012443"/>
                  </a:lnTo>
                  <a:lnTo>
                    <a:pt x="2833573" y="8037843"/>
                  </a:lnTo>
                  <a:lnTo>
                    <a:pt x="2862643" y="8075943"/>
                  </a:lnTo>
                  <a:lnTo>
                    <a:pt x="2889745" y="8101343"/>
                  </a:lnTo>
                  <a:lnTo>
                    <a:pt x="2915069" y="8139443"/>
                  </a:lnTo>
                  <a:lnTo>
                    <a:pt x="2938843" y="8177543"/>
                  </a:lnTo>
                  <a:lnTo>
                    <a:pt x="2961259" y="8215643"/>
                  </a:lnTo>
                  <a:lnTo>
                    <a:pt x="2982518" y="8253743"/>
                  </a:lnTo>
                  <a:lnTo>
                    <a:pt x="3002838" y="8291843"/>
                  </a:lnTo>
                  <a:lnTo>
                    <a:pt x="3022422" y="8342643"/>
                  </a:lnTo>
                  <a:lnTo>
                    <a:pt x="3041472" y="8380743"/>
                  </a:lnTo>
                  <a:lnTo>
                    <a:pt x="3060204" y="8431543"/>
                  </a:lnTo>
                  <a:lnTo>
                    <a:pt x="3078810" y="8469643"/>
                  </a:lnTo>
                  <a:lnTo>
                    <a:pt x="3097504" y="8520443"/>
                  </a:lnTo>
                  <a:lnTo>
                    <a:pt x="3116503" y="8571243"/>
                  </a:lnTo>
                  <a:lnTo>
                    <a:pt x="3133128" y="8622043"/>
                  </a:lnTo>
                  <a:lnTo>
                    <a:pt x="3140341" y="8634743"/>
                  </a:lnTo>
                  <a:lnTo>
                    <a:pt x="3254895" y="8634743"/>
                  </a:lnTo>
                  <a:close/>
                </a:path>
                <a:path w="10587355" h="8635365">
                  <a:moveTo>
                    <a:pt x="3609327" y="8634743"/>
                  </a:moveTo>
                  <a:lnTo>
                    <a:pt x="3602075" y="8583943"/>
                  </a:lnTo>
                  <a:lnTo>
                    <a:pt x="3593693" y="8533143"/>
                  </a:lnTo>
                  <a:lnTo>
                    <a:pt x="3584194" y="8482343"/>
                  </a:lnTo>
                  <a:lnTo>
                    <a:pt x="3573411" y="8431543"/>
                  </a:lnTo>
                  <a:lnTo>
                    <a:pt x="3563112" y="8393443"/>
                  </a:lnTo>
                  <a:lnTo>
                    <a:pt x="3551161" y="8342643"/>
                  </a:lnTo>
                  <a:lnTo>
                    <a:pt x="3537597" y="8291843"/>
                  </a:lnTo>
                  <a:lnTo>
                    <a:pt x="3522484" y="8241043"/>
                  </a:lnTo>
                  <a:lnTo>
                    <a:pt x="3505873" y="8190243"/>
                  </a:lnTo>
                  <a:lnTo>
                    <a:pt x="3487801" y="8139443"/>
                  </a:lnTo>
                  <a:lnTo>
                    <a:pt x="3468344" y="8088643"/>
                  </a:lnTo>
                  <a:lnTo>
                    <a:pt x="3447516" y="8037843"/>
                  </a:lnTo>
                  <a:lnTo>
                    <a:pt x="3425406" y="7999743"/>
                  </a:lnTo>
                  <a:lnTo>
                    <a:pt x="3402050" y="7948943"/>
                  </a:lnTo>
                  <a:lnTo>
                    <a:pt x="3377488" y="7910843"/>
                  </a:lnTo>
                  <a:lnTo>
                    <a:pt x="3351784" y="7872743"/>
                  </a:lnTo>
                  <a:lnTo>
                    <a:pt x="3320427" y="7834643"/>
                  </a:lnTo>
                  <a:lnTo>
                    <a:pt x="3288195" y="7796543"/>
                  </a:lnTo>
                  <a:lnTo>
                    <a:pt x="3255073" y="7758443"/>
                  </a:lnTo>
                  <a:lnTo>
                    <a:pt x="3221012" y="7733043"/>
                  </a:lnTo>
                  <a:lnTo>
                    <a:pt x="3185985" y="7694943"/>
                  </a:lnTo>
                  <a:lnTo>
                    <a:pt x="3149955" y="7669543"/>
                  </a:lnTo>
                  <a:lnTo>
                    <a:pt x="3112909" y="7631443"/>
                  </a:lnTo>
                  <a:lnTo>
                    <a:pt x="3074784" y="7606043"/>
                  </a:lnTo>
                  <a:lnTo>
                    <a:pt x="3035566" y="7580643"/>
                  </a:lnTo>
                  <a:lnTo>
                    <a:pt x="2995206" y="7542543"/>
                  </a:lnTo>
                  <a:lnTo>
                    <a:pt x="2953689" y="7517143"/>
                  </a:lnTo>
                  <a:lnTo>
                    <a:pt x="2909608" y="7491743"/>
                  </a:lnTo>
                  <a:lnTo>
                    <a:pt x="2824594" y="7415543"/>
                  </a:lnTo>
                  <a:lnTo>
                    <a:pt x="2779331" y="7377443"/>
                  </a:lnTo>
                  <a:lnTo>
                    <a:pt x="2738513" y="7364743"/>
                  </a:lnTo>
                  <a:lnTo>
                    <a:pt x="2695879" y="7339343"/>
                  </a:lnTo>
                  <a:lnTo>
                    <a:pt x="2651633" y="7313943"/>
                  </a:lnTo>
                  <a:lnTo>
                    <a:pt x="2559075" y="7288543"/>
                  </a:lnTo>
                  <a:lnTo>
                    <a:pt x="2363254" y="7237743"/>
                  </a:lnTo>
                  <a:lnTo>
                    <a:pt x="2066239" y="7237743"/>
                  </a:lnTo>
                  <a:lnTo>
                    <a:pt x="2018880" y="7250443"/>
                  </a:lnTo>
                  <a:lnTo>
                    <a:pt x="1972640" y="7250443"/>
                  </a:lnTo>
                  <a:lnTo>
                    <a:pt x="1651520" y="7339343"/>
                  </a:lnTo>
                  <a:lnTo>
                    <a:pt x="1606130" y="7364743"/>
                  </a:lnTo>
                  <a:lnTo>
                    <a:pt x="1561020" y="7377443"/>
                  </a:lnTo>
                  <a:lnTo>
                    <a:pt x="1516227" y="7402843"/>
                  </a:lnTo>
                  <a:lnTo>
                    <a:pt x="1471790" y="7415543"/>
                  </a:lnTo>
                  <a:lnTo>
                    <a:pt x="1384211" y="7466343"/>
                  </a:lnTo>
                  <a:lnTo>
                    <a:pt x="1341158" y="7479043"/>
                  </a:lnTo>
                  <a:lnTo>
                    <a:pt x="1256779" y="7529843"/>
                  </a:lnTo>
                  <a:lnTo>
                    <a:pt x="1215542" y="7555243"/>
                  </a:lnTo>
                  <a:lnTo>
                    <a:pt x="1175016" y="7593343"/>
                  </a:lnTo>
                  <a:lnTo>
                    <a:pt x="1135240" y="7618743"/>
                  </a:lnTo>
                  <a:lnTo>
                    <a:pt x="1096251" y="7644143"/>
                  </a:lnTo>
                  <a:lnTo>
                    <a:pt x="1058125" y="7669543"/>
                  </a:lnTo>
                  <a:lnTo>
                    <a:pt x="1020876" y="7707643"/>
                  </a:lnTo>
                  <a:lnTo>
                    <a:pt x="984580" y="7733043"/>
                  </a:lnTo>
                  <a:lnTo>
                    <a:pt x="949274" y="7771143"/>
                  </a:lnTo>
                  <a:lnTo>
                    <a:pt x="915022" y="7809243"/>
                  </a:lnTo>
                  <a:lnTo>
                    <a:pt x="881837" y="7834643"/>
                  </a:lnTo>
                  <a:lnTo>
                    <a:pt x="849795" y="7872743"/>
                  </a:lnTo>
                  <a:lnTo>
                    <a:pt x="818946" y="7910843"/>
                  </a:lnTo>
                  <a:lnTo>
                    <a:pt x="789317" y="7948943"/>
                  </a:lnTo>
                  <a:lnTo>
                    <a:pt x="760984" y="7987043"/>
                  </a:lnTo>
                  <a:lnTo>
                    <a:pt x="733971" y="8025143"/>
                  </a:lnTo>
                  <a:lnTo>
                    <a:pt x="708329" y="8075943"/>
                  </a:lnTo>
                  <a:lnTo>
                    <a:pt x="684123" y="8114043"/>
                  </a:lnTo>
                  <a:lnTo>
                    <a:pt x="661390" y="8152143"/>
                  </a:lnTo>
                  <a:lnTo>
                    <a:pt x="640181" y="8202943"/>
                  </a:lnTo>
                  <a:lnTo>
                    <a:pt x="620534" y="8241043"/>
                  </a:lnTo>
                  <a:lnTo>
                    <a:pt x="602513" y="8291843"/>
                  </a:lnTo>
                  <a:lnTo>
                    <a:pt x="586155" y="8329943"/>
                  </a:lnTo>
                  <a:lnTo>
                    <a:pt x="570052" y="8380743"/>
                  </a:lnTo>
                  <a:lnTo>
                    <a:pt x="552932" y="8431543"/>
                  </a:lnTo>
                  <a:lnTo>
                    <a:pt x="535051" y="8469643"/>
                  </a:lnTo>
                  <a:lnTo>
                    <a:pt x="516648" y="8520443"/>
                  </a:lnTo>
                  <a:lnTo>
                    <a:pt x="479336" y="8609343"/>
                  </a:lnTo>
                  <a:lnTo>
                    <a:pt x="467410" y="8634743"/>
                  </a:lnTo>
                  <a:lnTo>
                    <a:pt x="584847" y="8634743"/>
                  </a:lnTo>
                  <a:lnTo>
                    <a:pt x="621817" y="8545843"/>
                  </a:lnTo>
                  <a:lnTo>
                    <a:pt x="639889" y="8507743"/>
                  </a:lnTo>
                  <a:lnTo>
                    <a:pt x="657466" y="8456943"/>
                  </a:lnTo>
                  <a:lnTo>
                    <a:pt x="674293" y="8418843"/>
                  </a:lnTo>
                  <a:lnTo>
                    <a:pt x="690143" y="8368043"/>
                  </a:lnTo>
                  <a:lnTo>
                    <a:pt x="706361" y="8317243"/>
                  </a:lnTo>
                  <a:lnTo>
                    <a:pt x="724331" y="8279143"/>
                  </a:lnTo>
                  <a:lnTo>
                    <a:pt x="744016" y="8228343"/>
                  </a:lnTo>
                  <a:lnTo>
                    <a:pt x="765340" y="8190243"/>
                  </a:lnTo>
                  <a:lnTo>
                    <a:pt x="788276" y="8152143"/>
                  </a:lnTo>
                  <a:lnTo>
                    <a:pt x="812736" y="8114043"/>
                  </a:lnTo>
                  <a:lnTo>
                    <a:pt x="838695" y="8063243"/>
                  </a:lnTo>
                  <a:lnTo>
                    <a:pt x="866076" y="8025143"/>
                  </a:lnTo>
                  <a:lnTo>
                    <a:pt x="894854" y="7987043"/>
                  </a:lnTo>
                  <a:lnTo>
                    <a:pt x="924941" y="7948943"/>
                  </a:lnTo>
                  <a:lnTo>
                    <a:pt x="956297" y="7923543"/>
                  </a:lnTo>
                  <a:lnTo>
                    <a:pt x="988872" y="7885443"/>
                  </a:lnTo>
                  <a:lnTo>
                    <a:pt x="1022616" y="7847343"/>
                  </a:lnTo>
                  <a:lnTo>
                    <a:pt x="1057452" y="7821943"/>
                  </a:lnTo>
                  <a:lnTo>
                    <a:pt x="1093343" y="7783843"/>
                  </a:lnTo>
                  <a:lnTo>
                    <a:pt x="1130236" y="7758443"/>
                  </a:lnTo>
                  <a:lnTo>
                    <a:pt x="1168069" y="7720343"/>
                  </a:lnTo>
                  <a:lnTo>
                    <a:pt x="1206792" y="7694943"/>
                  </a:lnTo>
                  <a:lnTo>
                    <a:pt x="1246352" y="7669543"/>
                  </a:lnTo>
                  <a:lnTo>
                    <a:pt x="1286687" y="7644143"/>
                  </a:lnTo>
                  <a:lnTo>
                    <a:pt x="1369479" y="7593343"/>
                  </a:lnTo>
                  <a:lnTo>
                    <a:pt x="1454734" y="7542543"/>
                  </a:lnTo>
                  <a:lnTo>
                    <a:pt x="1498155" y="7529843"/>
                  </a:lnTo>
                  <a:lnTo>
                    <a:pt x="1542021" y="7504443"/>
                  </a:lnTo>
                  <a:lnTo>
                    <a:pt x="1586293" y="7491743"/>
                  </a:lnTo>
                  <a:lnTo>
                    <a:pt x="1630895" y="7466343"/>
                  </a:lnTo>
                  <a:lnTo>
                    <a:pt x="1675803" y="7453643"/>
                  </a:lnTo>
                  <a:lnTo>
                    <a:pt x="1720938" y="7428243"/>
                  </a:lnTo>
                  <a:lnTo>
                    <a:pt x="1948243" y="7364743"/>
                  </a:lnTo>
                  <a:lnTo>
                    <a:pt x="1993658" y="7364743"/>
                  </a:lnTo>
                  <a:lnTo>
                    <a:pt x="2089658" y="7339343"/>
                  </a:lnTo>
                  <a:lnTo>
                    <a:pt x="2291931" y="7339343"/>
                  </a:lnTo>
                  <a:lnTo>
                    <a:pt x="2343124" y="7352043"/>
                  </a:lnTo>
                  <a:lnTo>
                    <a:pt x="2394051" y="7352043"/>
                  </a:lnTo>
                  <a:lnTo>
                    <a:pt x="2542692" y="7390143"/>
                  </a:lnTo>
                  <a:lnTo>
                    <a:pt x="2590000" y="7402843"/>
                  </a:lnTo>
                  <a:lnTo>
                    <a:pt x="2635745" y="7428243"/>
                  </a:lnTo>
                  <a:lnTo>
                    <a:pt x="2679687" y="7453643"/>
                  </a:lnTo>
                  <a:lnTo>
                    <a:pt x="2721559" y="7479043"/>
                  </a:lnTo>
                  <a:lnTo>
                    <a:pt x="2766047" y="7504443"/>
                  </a:lnTo>
                  <a:lnTo>
                    <a:pt x="2849918" y="7580643"/>
                  </a:lnTo>
                  <a:lnTo>
                    <a:pt x="2893822" y="7606043"/>
                  </a:lnTo>
                  <a:lnTo>
                    <a:pt x="2936367" y="7631443"/>
                  </a:lnTo>
                  <a:lnTo>
                    <a:pt x="2977680" y="7669543"/>
                  </a:lnTo>
                  <a:lnTo>
                    <a:pt x="3017774" y="7694943"/>
                  </a:lnTo>
                  <a:lnTo>
                    <a:pt x="3056686" y="7733043"/>
                  </a:lnTo>
                  <a:lnTo>
                    <a:pt x="3094444" y="7758443"/>
                  </a:lnTo>
                  <a:lnTo>
                    <a:pt x="3131058" y="7796543"/>
                  </a:lnTo>
                  <a:lnTo>
                    <a:pt x="3166567" y="7821943"/>
                  </a:lnTo>
                  <a:lnTo>
                    <a:pt x="3200997" y="7860043"/>
                  </a:lnTo>
                  <a:lnTo>
                    <a:pt x="3234372" y="7898143"/>
                  </a:lnTo>
                  <a:lnTo>
                    <a:pt x="3266706" y="7936243"/>
                  </a:lnTo>
                  <a:lnTo>
                    <a:pt x="3292398" y="7974343"/>
                  </a:lnTo>
                  <a:lnTo>
                    <a:pt x="3316757" y="8025143"/>
                  </a:lnTo>
                  <a:lnTo>
                    <a:pt x="3339719" y="8063243"/>
                  </a:lnTo>
                  <a:lnTo>
                    <a:pt x="3361245" y="8114043"/>
                  </a:lnTo>
                  <a:lnTo>
                    <a:pt x="3381311" y="8164843"/>
                  </a:lnTo>
                  <a:lnTo>
                    <a:pt x="3399853" y="8215643"/>
                  </a:lnTo>
                  <a:lnTo>
                    <a:pt x="3416846" y="8266443"/>
                  </a:lnTo>
                  <a:lnTo>
                    <a:pt x="3432238" y="8317243"/>
                  </a:lnTo>
                  <a:lnTo>
                    <a:pt x="3445980" y="8368043"/>
                  </a:lnTo>
                  <a:lnTo>
                    <a:pt x="3458045" y="8418843"/>
                  </a:lnTo>
                  <a:lnTo>
                    <a:pt x="3468370" y="8456943"/>
                  </a:lnTo>
                  <a:lnTo>
                    <a:pt x="3478885" y="8507743"/>
                  </a:lnTo>
                  <a:lnTo>
                    <a:pt x="3488182" y="8558543"/>
                  </a:lnTo>
                  <a:lnTo>
                    <a:pt x="3496373" y="8609343"/>
                  </a:lnTo>
                  <a:lnTo>
                    <a:pt x="3500793" y="8634743"/>
                  </a:lnTo>
                  <a:lnTo>
                    <a:pt x="3609327" y="8634743"/>
                  </a:lnTo>
                  <a:close/>
                </a:path>
                <a:path w="10587355" h="8635365">
                  <a:moveTo>
                    <a:pt x="3948646" y="8634743"/>
                  </a:moveTo>
                  <a:lnTo>
                    <a:pt x="3940911" y="8596643"/>
                  </a:lnTo>
                  <a:lnTo>
                    <a:pt x="3931970" y="8545843"/>
                  </a:lnTo>
                  <a:lnTo>
                    <a:pt x="3922128" y="8495043"/>
                  </a:lnTo>
                  <a:lnTo>
                    <a:pt x="3912641" y="8456943"/>
                  </a:lnTo>
                  <a:lnTo>
                    <a:pt x="3902125" y="8406143"/>
                  </a:lnTo>
                  <a:lnTo>
                    <a:pt x="3890594" y="8355343"/>
                  </a:lnTo>
                  <a:lnTo>
                    <a:pt x="3878084" y="8317243"/>
                  </a:lnTo>
                  <a:lnTo>
                    <a:pt x="3864597" y="8266443"/>
                  </a:lnTo>
                  <a:lnTo>
                    <a:pt x="3850132" y="8215643"/>
                  </a:lnTo>
                  <a:lnTo>
                    <a:pt x="3834714" y="8177543"/>
                  </a:lnTo>
                  <a:lnTo>
                    <a:pt x="3818356" y="8126743"/>
                  </a:lnTo>
                  <a:lnTo>
                    <a:pt x="3801072" y="8075943"/>
                  </a:lnTo>
                  <a:lnTo>
                    <a:pt x="3782860" y="8037843"/>
                  </a:lnTo>
                  <a:lnTo>
                    <a:pt x="3763746" y="7987043"/>
                  </a:lnTo>
                  <a:lnTo>
                    <a:pt x="3743731" y="7936243"/>
                  </a:lnTo>
                  <a:lnTo>
                    <a:pt x="3722840" y="7885443"/>
                  </a:lnTo>
                  <a:lnTo>
                    <a:pt x="3701072" y="7847343"/>
                  </a:lnTo>
                  <a:lnTo>
                    <a:pt x="3678440" y="7796543"/>
                  </a:lnTo>
                  <a:lnTo>
                    <a:pt x="3654971" y="7745743"/>
                  </a:lnTo>
                  <a:lnTo>
                    <a:pt x="3630676" y="7707643"/>
                  </a:lnTo>
                  <a:lnTo>
                    <a:pt x="3605542" y="7656843"/>
                  </a:lnTo>
                  <a:lnTo>
                    <a:pt x="3579609" y="7618743"/>
                  </a:lnTo>
                  <a:lnTo>
                    <a:pt x="3552875" y="7580643"/>
                  </a:lnTo>
                  <a:lnTo>
                    <a:pt x="3525355" y="7542543"/>
                  </a:lnTo>
                  <a:lnTo>
                    <a:pt x="3497059" y="7491743"/>
                  </a:lnTo>
                  <a:lnTo>
                    <a:pt x="3468014" y="7453643"/>
                  </a:lnTo>
                  <a:lnTo>
                    <a:pt x="3438207" y="7415543"/>
                  </a:lnTo>
                  <a:lnTo>
                    <a:pt x="3407664" y="7390143"/>
                  </a:lnTo>
                  <a:lnTo>
                    <a:pt x="3376409" y="7352043"/>
                  </a:lnTo>
                  <a:lnTo>
                    <a:pt x="3344430" y="7326643"/>
                  </a:lnTo>
                  <a:lnTo>
                    <a:pt x="3309340" y="7288543"/>
                  </a:lnTo>
                  <a:lnTo>
                    <a:pt x="3273514" y="7263143"/>
                  </a:lnTo>
                  <a:lnTo>
                    <a:pt x="3236976" y="7225043"/>
                  </a:lnTo>
                  <a:lnTo>
                    <a:pt x="3199765" y="7199643"/>
                  </a:lnTo>
                  <a:lnTo>
                    <a:pt x="3161881" y="7174243"/>
                  </a:lnTo>
                  <a:lnTo>
                    <a:pt x="3123374" y="7148843"/>
                  </a:lnTo>
                  <a:lnTo>
                    <a:pt x="3044545" y="7098043"/>
                  </a:lnTo>
                  <a:lnTo>
                    <a:pt x="2963468" y="7047243"/>
                  </a:lnTo>
                  <a:lnTo>
                    <a:pt x="2922155" y="7034543"/>
                  </a:lnTo>
                  <a:lnTo>
                    <a:pt x="2880360" y="7009143"/>
                  </a:lnTo>
                  <a:lnTo>
                    <a:pt x="2838094" y="6996443"/>
                  </a:lnTo>
                  <a:lnTo>
                    <a:pt x="2795397" y="6971043"/>
                  </a:lnTo>
                  <a:lnTo>
                    <a:pt x="2752280" y="6958343"/>
                  </a:lnTo>
                  <a:lnTo>
                    <a:pt x="2486355" y="6882143"/>
                  </a:lnTo>
                  <a:lnTo>
                    <a:pt x="2441054" y="6882143"/>
                  </a:lnTo>
                  <a:lnTo>
                    <a:pt x="2395537" y="6869443"/>
                  </a:lnTo>
                  <a:lnTo>
                    <a:pt x="2349843" y="6869443"/>
                  </a:lnTo>
                  <a:lnTo>
                    <a:pt x="2303970" y="6856743"/>
                  </a:lnTo>
                  <a:lnTo>
                    <a:pt x="1887855" y="6856743"/>
                  </a:lnTo>
                  <a:lnTo>
                    <a:pt x="1841703" y="6869443"/>
                  </a:lnTo>
                  <a:lnTo>
                    <a:pt x="1795665" y="6869443"/>
                  </a:lnTo>
                  <a:lnTo>
                    <a:pt x="1658442" y="6907543"/>
                  </a:lnTo>
                  <a:lnTo>
                    <a:pt x="1613077" y="6907543"/>
                  </a:lnTo>
                  <a:lnTo>
                    <a:pt x="1434211" y="6958343"/>
                  </a:lnTo>
                  <a:lnTo>
                    <a:pt x="1390256" y="6983743"/>
                  </a:lnTo>
                  <a:lnTo>
                    <a:pt x="1303439" y="7009143"/>
                  </a:lnTo>
                  <a:lnTo>
                    <a:pt x="1260627" y="7034543"/>
                  </a:lnTo>
                  <a:lnTo>
                    <a:pt x="1218247" y="7047243"/>
                  </a:lnTo>
                  <a:lnTo>
                    <a:pt x="1134872" y="7098043"/>
                  </a:lnTo>
                  <a:lnTo>
                    <a:pt x="1093927" y="7110743"/>
                  </a:lnTo>
                  <a:lnTo>
                    <a:pt x="1013663" y="7161543"/>
                  </a:lnTo>
                  <a:lnTo>
                    <a:pt x="974382" y="7186943"/>
                  </a:lnTo>
                  <a:lnTo>
                    <a:pt x="935697" y="7212343"/>
                  </a:lnTo>
                  <a:lnTo>
                    <a:pt x="897648" y="7237743"/>
                  </a:lnTo>
                  <a:lnTo>
                    <a:pt x="860259" y="7263143"/>
                  </a:lnTo>
                  <a:lnTo>
                    <a:pt x="823544" y="7301243"/>
                  </a:lnTo>
                  <a:lnTo>
                    <a:pt x="784263" y="7326643"/>
                  </a:lnTo>
                  <a:lnTo>
                    <a:pt x="745744" y="7364743"/>
                  </a:lnTo>
                  <a:lnTo>
                    <a:pt x="707974" y="7390143"/>
                  </a:lnTo>
                  <a:lnTo>
                    <a:pt x="670979" y="7428243"/>
                  </a:lnTo>
                  <a:lnTo>
                    <a:pt x="634784" y="7466343"/>
                  </a:lnTo>
                  <a:lnTo>
                    <a:pt x="599376" y="7504443"/>
                  </a:lnTo>
                  <a:lnTo>
                    <a:pt x="564781" y="7529843"/>
                  </a:lnTo>
                  <a:lnTo>
                    <a:pt x="531012" y="7567943"/>
                  </a:lnTo>
                  <a:lnTo>
                    <a:pt x="498094" y="7606043"/>
                  </a:lnTo>
                  <a:lnTo>
                    <a:pt x="466013" y="7644143"/>
                  </a:lnTo>
                  <a:lnTo>
                    <a:pt x="434809" y="7682243"/>
                  </a:lnTo>
                  <a:lnTo>
                    <a:pt x="404482" y="7720343"/>
                  </a:lnTo>
                  <a:lnTo>
                    <a:pt x="375043" y="7758443"/>
                  </a:lnTo>
                  <a:lnTo>
                    <a:pt x="346519" y="7796543"/>
                  </a:lnTo>
                  <a:lnTo>
                    <a:pt x="318897" y="7847343"/>
                  </a:lnTo>
                  <a:lnTo>
                    <a:pt x="292214" y="7885443"/>
                  </a:lnTo>
                  <a:lnTo>
                    <a:pt x="266484" y="7923543"/>
                  </a:lnTo>
                  <a:lnTo>
                    <a:pt x="241706" y="7961643"/>
                  </a:lnTo>
                  <a:lnTo>
                    <a:pt x="217893" y="8012443"/>
                  </a:lnTo>
                  <a:lnTo>
                    <a:pt x="195059" y="8050543"/>
                  </a:lnTo>
                  <a:lnTo>
                    <a:pt x="173240" y="8101343"/>
                  </a:lnTo>
                  <a:lnTo>
                    <a:pt x="152412" y="8139443"/>
                  </a:lnTo>
                  <a:lnTo>
                    <a:pt x="132613" y="8190243"/>
                  </a:lnTo>
                  <a:lnTo>
                    <a:pt x="113855" y="8228343"/>
                  </a:lnTo>
                  <a:lnTo>
                    <a:pt x="96151" y="8279143"/>
                  </a:lnTo>
                  <a:lnTo>
                    <a:pt x="79502" y="8329943"/>
                  </a:lnTo>
                  <a:lnTo>
                    <a:pt x="63931" y="8380743"/>
                  </a:lnTo>
                  <a:lnTo>
                    <a:pt x="49441" y="8418843"/>
                  </a:lnTo>
                  <a:lnTo>
                    <a:pt x="36055" y="8469643"/>
                  </a:lnTo>
                  <a:lnTo>
                    <a:pt x="23787" y="8520443"/>
                  </a:lnTo>
                  <a:lnTo>
                    <a:pt x="12649" y="8571243"/>
                  </a:lnTo>
                  <a:lnTo>
                    <a:pt x="3416" y="8622043"/>
                  </a:lnTo>
                  <a:lnTo>
                    <a:pt x="0" y="8634743"/>
                  </a:lnTo>
                  <a:lnTo>
                    <a:pt x="109816" y="8634743"/>
                  </a:lnTo>
                  <a:lnTo>
                    <a:pt x="118745" y="8596643"/>
                  </a:lnTo>
                  <a:lnTo>
                    <a:pt x="130111" y="8545843"/>
                  </a:lnTo>
                  <a:lnTo>
                    <a:pt x="142722" y="8495043"/>
                  </a:lnTo>
                  <a:lnTo>
                    <a:pt x="156540" y="8444243"/>
                  </a:lnTo>
                  <a:lnTo>
                    <a:pt x="171551" y="8393443"/>
                  </a:lnTo>
                  <a:lnTo>
                    <a:pt x="187756" y="8342643"/>
                  </a:lnTo>
                  <a:lnTo>
                    <a:pt x="205130" y="8291843"/>
                  </a:lnTo>
                  <a:lnTo>
                    <a:pt x="223647" y="8253743"/>
                  </a:lnTo>
                  <a:lnTo>
                    <a:pt x="243306" y="8202943"/>
                  </a:lnTo>
                  <a:lnTo>
                    <a:pt x="264083" y="8164843"/>
                  </a:lnTo>
                  <a:lnTo>
                    <a:pt x="285965" y="8114043"/>
                  </a:lnTo>
                  <a:lnTo>
                    <a:pt x="308952" y="8075943"/>
                  </a:lnTo>
                  <a:lnTo>
                    <a:pt x="333006" y="8025143"/>
                  </a:lnTo>
                  <a:lnTo>
                    <a:pt x="358114" y="7987043"/>
                  </a:lnTo>
                  <a:lnTo>
                    <a:pt x="384276" y="7936243"/>
                  </a:lnTo>
                  <a:lnTo>
                    <a:pt x="411467" y="7898143"/>
                  </a:lnTo>
                  <a:lnTo>
                    <a:pt x="439674" y="7860043"/>
                  </a:lnTo>
                  <a:lnTo>
                    <a:pt x="468884" y="7821943"/>
                  </a:lnTo>
                  <a:lnTo>
                    <a:pt x="499071" y="7771143"/>
                  </a:lnTo>
                  <a:lnTo>
                    <a:pt x="530237" y="7733043"/>
                  </a:lnTo>
                  <a:lnTo>
                    <a:pt x="562343" y="7694943"/>
                  </a:lnTo>
                  <a:lnTo>
                    <a:pt x="595401" y="7656843"/>
                  </a:lnTo>
                  <a:lnTo>
                    <a:pt x="629386" y="7618743"/>
                  </a:lnTo>
                  <a:lnTo>
                    <a:pt x="664273" y="7593343"/>
                  </a:lnTo>
                  <a:lnTo>
                    <a:pt x="700049" y="7555243"/>
                  </a:lnTo>
                  <a:lnTo>
                    <a:pt x="736701" y="7517143"/>
                  </a:lnTo>
                  <a:lnTo>
                    <a:pt x="774230" y="7479043"/>
                  </a:lnTo>
                  <a:lnTo>
                    <a:pt x="812596" y="7453643"/>
                  </a:lnTo>
                  <a:lnTo>
                    <a:pt x="851789" y="7415543"/>
                  </a:lnTo>
                  <a:lnTo>
                    <a:pt x="891806" y="7377443"/>
                  </a:lnTo>
                  <a:lnTo>
                    <a:pt x="928966" y="7352043"/>
                  </a:lnTo>
                  <a:lnTo>
                    <a:pt x="966863" y="7326643"/>
                  </a:lnTo>
                  <a:lnTo>
                    <a:pt x="1005459" y="7301243"/>
                  </a:lnTo>
                  <a:lnTo>
                    <a:pt x="1044740" y="7275843"/>
                  </a:lnTo>
                  <a:lnTo>
                    <a:pt x="1125194" y="7225043"/>
                  </a:lnTo>
                  <a:lnTo>
                    <a:pt x="1208011" y="7174243"/>
                  </a:lnTo>
                  <a:lnTo>
                    <a:pt x="1250238" y="7161543"/>
                  </a:lnTo>
                  <a:lnTo>
                    <a:pt x="1292961" y="7136143"/>
                  </a:lnTo>
                  <a:lnTo>
                    <a:pt x="1336167" y="7123443"/>
                  </a:lnTo>
                  <a:lnTo>
                    <a:pt x="1379804" y="7098043"/>
                  </a:lnTo>
                  <a:lnTo>
                    <a:pt x="1468323" y="7072643"/>
                  </a:lnTo>
                  <a:lnTo>
                    <a:pt x="1513128" y="7047243"/>
                  </a:lnTo>
                  <a:lnTo>
                    <a:pt x="1649437" y="7009143"/>
                  </a:lnTo>
                  <a:lnTo>
                    <a:pt x="1695399" y="7009143"/>
                  </a:lnTo>
                  <a:lnTo>
                    <a:pt x="1787931" y="6983743"/>
                  </a:lnTo>
                  <a:lnTo>
                    <a:pt x="1834464" y="6983743"/>
                  </a:lnTo>
                  <a:lnTo>
                    <a:pt x="1881111" y="6971043"/>
                  </a:lnTo>
                  <a:lnTo>
                    <a:pt x="1927860" y="6971043"/>
                  </a:lnTo>
                  <a:lnTo>
                    <a:pt x="1974684" y="6958343"/>
                  </a:lnTo>
                  <a:lnTo>
                    <a:pt x="2255507" y="6958343"/>
                  </a:lnTo>
                  <a:lnTo>
                    <a:pt x="2302027" y="6971043"/>
                  </a:lnTo>
                  <a:lnTo>
                    <a:pt x="2348382" y="6971043"/>
                  </a:lnTo>
                  <a:lnTo>
                    <a:pt x="2394559" y="6983743"/>
                  </a:lnTo>
                  <a:lnTo>
                    <a:pt x="2440508" y="6983743"/>
                  </a:lnTo>
                  <a:lnTo>
                    <a:pt x="2753715" y="7072643"/>
                  </a:lnTo>
                  <a:lnTo>
                    <a:pt x="2796908" y="7098043"/>
                  </a:lnTo>
                  <a:lnTo>
                    <a:pt x="2839618" y="7110743"/>
                  </a:lnTo>
                  <a:lnTo>
                    <a:pt x="2881833" y="7136143"/>
                  </a:lnTo>
                  <a:lnTo>
                    <a:pt x="2923502" y="7148843"/>
                  </a:lnTo>
                  <a:lnTo>
                    <a:pt x="3005137" y="7199643"/>
                  </a:lnTo>
                  <a:lnTo>
                    <a:pt x="3045053" y="7225043"/>
                  </a:lnTo>
                  <a:lnTo>
                    <a:pt x="3084309" y="7250443"/>
                  </a:lnTo>
                  <a:lnTo>
                    <a:pt x="3122879" y="7275843"/>
                  </a:lnTo>
                  <a:lnTo>
                    <a:pt x="3160750" y="7301243"/>
                  </a:lnTo>
                  <a:lnTo>
                    <a:pt x="3197898" y="7339343"/>
                  </a:lnTo>
                  <a:lnTo>
                    <a:pt x="3234271" y="7364743"/>
                  </a:lnTo>
                  <a:lnTo>
                    <a:pt x="3269856" y="7402843"/>
                  </a:lnTo>
                  <a:lnTo>
                    <a:pt x="3302597" y="7428243"/>
                  </a:lnTo>
                  <a:lnTo>
                    <a:pt x="3334524" y="7466343"/>
                  </a:lnTo>
                  <a:lnTo>
                    <a:pt x="3365614" y="7504443"/>
                  </a:lnTo>
                  <a:lnTo>
                    <a:pt x="3395878" y="7542543"/>
                  </a:lnTo>
                  <a:lnTo>
                    <a:pt x="3425279" y="7580643"/>
                  </a:lnTo>
                  <a:lnTo>
                    <a:pt x="3453815" y="7618743"/>
                  </a:lnTo>
                  <a:lnTo>
                    <a:pt x="3481463" y="7669543"/>
                  </a:lnTo>
                  <a:lnTo>
                    <a:pt x="3508235" y="7707643"/>
                  </a:lnTo>
                  <a:lnTo>
                    <a:pt x="3534105" y="7758443"/>
                  </a:lnTo>
                  <a:lnTo>
                    <a:pt x="3559073" y="7796543"/>
                  </a:lnTo>
                  <a:lnTo>
                    <a:pt x="3583101" y="7847343"/>
                  </a:lnTo>
                  <a:lnTo>
                    <a:pt x="3606203" y="7898143"/>
                  </a:lnTo>
                  <a:lnTo>
                    <a:pt x="3628352" y="7948943"/>
                  </a:lnTo>
                  <a:lnTo>
                    <a:pt x="3649548" y="7987043"/>
                  </a:lnTo>
                  <a:lnTo>
                    <a:pt x="3669766" y="8037843"/>
                  </a:lnTo>
                  <a:lnTo>
                    <a:pt x="3689007" y="8088643"/>
                  </a:lnTo>
                  <a:lnTo>
                    <a:pt x="3707257" y="8139443"/>
                  </a:lnTo>
                  <a:lnTo>
                    <a:pt x="3724491" y="8190243"/>
                  </a:lnTo>
                  <a:lnTo>
                    <a:pt x="3740721" y="8241043"/>
                  </a:lnTo>
                  <a:lnTo>
                    <a:pt x="3755910" y="8279143"/>
                  </a:lnTo>
                  <a:lnTo>
                    <a:pt x="3770071" y="8329943"/>
                  </a:lnTo>
                  <a:lnTo>
                    <a:pt x="3783177" y="8380743"/>
                  </a:lnTo>
                  <a:lnTo>
                    <a:pt x="3795204" y="8431543"/>
                  </a:lnTo>
                  <a:lnTo>
                    <a:pt x="3806177" y="8469643"/>
                  </a:lnTo>
                  <a:lnTo>
                    <a:pt x="3816045" y="8520443"/>
                  </a:lnTo>
                  <a:lnTo>
                    <a:pt x="3826332" y="8571243"/>
                  </a:lnTo>
                  <a:lnTo>
                    <a:pt x="3835590" y="8622043"/>
                  </a:lnTo>
                  <a:lnTo>
                    <a:pt x="3838829" y="8634743"/>
                  </a:lnTo>
                  <a:lnTo>
                    <a:pt x="3948646" y="8634743"/>
                  </a:lnTo>
                  <a:close/>
                </a:path>
                <a:path w="10587355" h="8635365">
                  <a:moveTo>
                    <a:pt x="9621596" y="7070103"/>
                  </a:moveTo>
                  <a:lnTo>
                    <a:pt x="9618612" y="7065327"/>
                  </a:lnTo>
                  <a:lnTo>
                    <a:pt x="9593516" y="7056298"/>
                  </a:lnTo>
                  <a:lnTo>
                    <a:pt x="9570758" y="7046468"/>
                  </a:lnTo>
                  <a:lnTo>
                    <a:pt x="9567723" y="7044842"/>
                  </a:lnTo>
                  <a:lnTo>
                    <a:pt x="9567723" y="7070103"/>
                  </a:lnTo>
                  <a:lnTo>
                    <a:pt x="9528848" y="7084720"/>
                  </a:lnTo>
                  <a:lnTo>
                    <a:pt x="9492539" y="7106450"/>
                  </a:lnTo>
                  <a:lnTo>
                    <a:pt x="9459735" y="7133196"/>
                  </a:lnTo>
                  <a:lnTo>
                    <a:pt x="9431401" y="7162876"/>
                  </a:lnTo>
                  <a:lnTo>
                    <a:pt x="9391942" y="7220128"/>
                  </a:lnTo>
                  <a:lnTo>
                    <a:pt x="9366923" y="7283780"/>
                  </a:lnTo>
                  <a:lnTo>
                    <a:pt x="9354668" y="7245477"/>
                  </a:lnTo>
                  <a:lnTo>
                    <a:pt x="9340431" y="7208952"/>
                  </a:lnTo>
                  <a:lnTo>
                    <a:pt x="9322422" y="7174039"/>
                  </a:lnTo>
                  <a:lnTo>
                    <a:pt x="9298851" y="7140537"/>
                  </a:lnTo>
                  <a:lnTo>
                    <a:pt x="9252712" y="7101992"/>
                  </a:lnTo>
                  <a:lnTo>
                    <a:pt x="9196387" y="7080847"/>
                  </a:lnTo>
                  <a:lnTo>
                    <a:pt x="9231998" y="7066204"/>
                  </a:lnTo>
                  <a:lnTo>
                    <a:pt x="9267063" y="7046900"/>
                  </a:lnTo>
                  <a:lnTo>
                    <a:pt x="9299981" y="7024230"/>
                  </a:lnTo>
                  <a:lnTo>
                    <a:pt x="9329102" y="6999516"/>
                  </a:lnTo>
                  <a:lnTo>
                    <a:pt x="9376131" y="6945706"/>
                  </a:lnTo>
                  <a:lnTo>
                    <a:pt x="9405099" y="6880149"/>
                  </a:lnTo>
                  <a:lnTo>
                    <a:pt x="9410598" y="6898678"/>
                  </a:lnTo>
                  <a:lnTo>
                    <a:pt x="9427439" y="6945630"/>
                  </a:lnTo>
                  <a:lnTo>
                    <a:pt x="9455188" y="6988302"/>
                  </a:lnTo>
                  <a:lnTo>
                    <a:pt x="9492082" y="7023557"/>
                  </a:lnTo>
                  <a:lnTo>
                    <a:pt x="9528099" y="7048817"/>
                  </a:lnTo>
                  <a:lnTo>
                    <a:pt x="9567723" y="7070103"/>
                  </a:lnTo>
                  <a:lnTo>
                    <a:pt x="9567723" y="7044842"/>
                  </a:lnTo>
                  <a:lnTo>
                    <a:pt x="9548152" y="7034314"/>
                  </a:lnTo>
                  <a:lnTo>
                    <a:pt x="9526473" y="7020547"/>
                  </a:lnTo>
                  <a:lnTo>
                    <a:pt x="9489732" y="6991337"/>
                  </a:lnTo>
                  <a:lnTo>
                    <a:pt x="9459455" y="6956234"/>
                  </a:lnTo>
                  <a:lnTo>
                    <a:pt x="9437484" y="6907149"/>
                  </a:lnTo>
                  <a:lnTo>
                    <a:pt x="9417647" y="6834391"/>
                  </a:lnTo>
                  <a:lnTo>
                    <a:pt x="9414205" y="6803923"/>
                  </a:lnTo>
                  <a:lnTo>
                    <a:pt x="9414205" y="6798805"/>
                  </a:lnTo>
                  <a:lnTo>
                    <a:pt x="9410763" y="6794373"/>
                  </a:lnTo>
                  <a:lnTo>
                    <a:pt x="9405950" y="6793001"/>
                  </a:lnTo>
                  <a:lnTo>
                    <a:pt x="9405099" y="6791642"/>
                  </a:lnTo>
                  <a:lnTo>
                    <a:pt x="9403715" y="6790283"/>
                  </a:lnTo>
                  <a:lnTo>
                    <a:pt x="9402166" y="6789420"/>
                  </a:lnTo>
                  <a:lnTo>
                    <a:pt x="9396666" y="6786181"/>
                  </a:lnTo>
                  <a:lnTo>
                    <a:pt x="9389618" y="6788061"/>
                  </a:lnTo>
                  <a:lnTo>
                    <a:pt x="9380512" y="6819951"/>
                  </a:lnTo>
                  <a:lnTo>
                    <a:pt x="9380918" y="6828803"/>
                  </a:lnTo>
                  <a:lnTo>
                    <a:pt x="9381858" y="6837667"/>
                  </a:lnTo>
                  <a:lnTo>
                    <a:pt x="9382900" y="6846113"/>
                  </a:lnTo>
                  <a:lnTo>
                    <a:pt x="9383611" y="6853707"/>
                  </a:lnTo>
                  <a:lnTo>
                    <a:pt x="9362605" y="6925056"/>
                  </a:lnTo>
                  <a:lnTo>
                    <a:pt x="9339148" y="6956133"/>
                  </a:lnTo>
                  <a:lnTo>
                    <a:pt x="9284462" y="7007161"/>
                  </a:lnTo>
                  <a:lnTo>
                    <a:pt x="9251988" y="7029209"/>
                  </a:lnTo>
                  <a:lnTo>
                    <a:pt x="9217406" y="7047687"/>
                  </a:lnTo>
                  <a:lnTo>
                    <a:pt x="9175725" y="7063397"/>
                  </a:lnTo>
                  <a:lnTo>
                    <a:pt x="9169006" y="7065848"/>
                  </a:lnTo>
                  <a:lnTo>
                    <a:pt x="9162491" y="7068680"/>
                  </a:lnTo>
                  <a:lnTo>
                    <a:pt x="9156332" y="7071982"/>
                  </a:lnTo>
                  <a:lnTo>
                    <a:pt x="9153246" y="7073519"/>
                  </a:lnTo>
                  <a:lnTo>
                    <a:pt x="9148775" y="7075564"/>
                  </a:lnTo>
                  <a:lnTo>
                    <a:pt x="9146019" y="7080174"/>
                  </a:lnTo>
                  <a:lnTo>
                    <a:pt x="9147048" y="7089889"/>
                  </a:lnTo>
                  <a:lnTo>
                    <a:pt x="9150490" y="7093813"/>
                  </a:lnTo>
                  <a:lnTo>
                    <a:pt x="9165946" y="7097547"/>
                  </a:lnTo>
                  <a:lnTo>
                    <a:pt x="9175242" y="7099681"/>
                  </a:lnTo>
                  <a:lnTo>
                    <a:pt x="9183662" y="7101484"/>
                  </a:lnTo>
                  <a:lnTo>
                    <a:pt x="9211500" y="7108749"/>
                  </a:lnTo>
                  <a:lnTo>
                    <a:pt x="9260764" y="7134911"/>
                  </a:lnTo>
                  <a:lnTo>
                    <a:pt x="9304947" y="7189508"/>
                  </a:lnTo>
                  <a:lnTo>
                    <a:pt x="9322676" y="7225538"/>
                  </a:lnTo>
                  <a:lnTo>
                    <a:pt x="9336583" y="7263371"/>
                  </a:lnTo>
                  <a:lnTo>
                    <a:pt x="9348876" y="7303211"/>
                  </a:lnTo>
                  <a:lnTo>
                    <a:pt x="9357296" y="7347648"/>
                  </a:lnTo>
                  <a:lnTo>
                    <a:pt x="9359189" y="7362558"/>
                  </a:lnTo>
                  <a:lnTo>
                    <a:pt x="9359189" y="7380808"/>
                  </a:lnTo>
                  <a:lnTo>
                    <a:pt x="9364180" y="7385913"/>
                  </a:lnTo>
                  <a:lnTo>
                    <a:pt x="9376562" y="7386256"/>
                  </a:lnTo>
                  <a:lnTo>
                    <a:pt x="9381884" y="7381481"/>
                  </a:lnTo>
                  <a:lnTo>
                    <a:pt x="9382747" y="7366648"/>
                  </a:lnTo>
                  <a:lnTo>
                    <a:pt x="9382328" y="7362558"/>
                  </a:lnTo>
                  <a:lnTo>
                    <a:pt x="9382290" y="7353503"/>
                  </a:lnTo>
                  <a:lnTo>
                    <a:pt x="9389897" y="7288060"/>
                  </a:lnTo>
                  <a:lnTo>
                    <a:pt x="9391409" y="7283780"/>
                  </a:lnTo>
                  <a:lnTo>
                    <a:pt x="9403766" y="7248690"/>
                  </a:lnTo>
                  <a:lnTo>
                    <a:pt x="9423870" y="7211809"/>
                  </a:lnTo>
                  <a:lnTo>
                    <a:pt x="9449270" y="7177710"/>
                  </a:lnTo>
                  <a:lnTo>
                    <a:pt x="9478708" y="7147217"/>
                  </a:lnTo>
                  <a:lnTo>
                    <a:pt x="9513100" y="7120331"/>
                  </a:lnTo>
                  <a:lnTo>
                    <a:pt x="9551302" y="7099960"/>
                  </a:lnTo>
                  <a:lnTo>
                    <a:pt x="9592132" y="7089038"/>
                  </a:lnTo>
                  <a:lnTo>
                    <a:pt x="9598838" y="7088187"/>
                  </a:lnTo>
                  <a:lnTo>
                    <a:pt x="9612084" y="7085800"/>
                  </a:lnTo>
                  <a:lnTo>
                    <a:pt x="9617240" y="7084771"/>
                  </a:lnTo>
                  <a:lnTo>
                    <a:pt x="9621012" y="7080682"/>
                  </a:lnTo>
                  <a:lnTo>
                    <a:pt x="9621520" y="7075564"/>
                  </a:lnTo>
                  <a:lnTo>
                    <a:pt x="9621596" y="7070103"/>
                  </a:lnTo>
                  <a:close/>
                </a:path>
                <a:path w="10587355" h="8635365">
                  <a:moveTo>
                    <a:pt x="10587126" y="1040333"/>
                  </a:moveTo>
                  <a:lnTo>
                    <a:pt x="5596382" y="1040333"/>
                  </a:lnTo>
                  <a:lnTo>
                    <a:pt x="5596382" y="973721"/>
                  </a:lnTo>
                  <a:lnTo>
                    <a:pt x="5636577" y="936332"/>
                  </a:lnTo>
                  <a:lnTo>
                    <a:pt x="5680494" y="911682"/>
                  </a:lnTo>
                  <a:lnTo>
                    <a:pt x="5727636" y="897242"/>
                  </a:lnTo>
                  <a:lnTo>
                    <a:pt x="5777496" y="890447"/>
                  </a:lnTo>
                  <a:lnTo>
                    <a:pt x="5829554" y="888746"/>
                  </a:lnTo>
                  <a:lnTo>
                    <a:pt x="5884316" y="887920"/>
                  </a:lnTo>
                  <a:lnTo>
                    <a:pt x="5939079" y="885723"/>
                  </a:lnTo>
                  <a:lnTo>
                    <a:pt x="5993841" y="882548"/>
                  </a:lnTo>
                  <a:lnTo>
                    <a:pt x="6158115" y="871042"/>
                  </a:lnTo>
                  <a:lnTo>
                    <a:pt x="6274701" y="860412"/>
                  </a:lnTo>
                  <a:lnTo>
                    <a:pt x="6327699" y="861301"/>
                  </a:lnTo>
                  <a:lnTo>
                    <a:pt x="6380683" y="856869"/>
                  </a:lnTo>
                  <a:lnTo>
                    <a:pt x="6433680" y="843940"/>
                  </a:lnTo>
                  <a:lnTo>
                    <a:pt x="6486677" y="830122"/>
                  </a:lnTo>
                  <a:lnTo>
                    <a:pt x="6698653" y="771893"/>
                  </a:lnTo>
                  <a:lnTo>
                    <a:pt x="6765772" y="743572"/>
                  </a:lnTo>
                  <a:lnTo>
                    <a:pt x="6752145" y="715962"/>
                  </a:lnTo>
                  <a:lnTo>
                    <a:pt x="6733540" y="700633"/>
                  </a:lnTo>
                  <a:lnTo>
                    <a:pt x="6711620" y="695274"/>
                  </a:lnTo>
                  <a:lnTo>
                    <a:pt x="6688048" y="697534"/>
                  </a:lnTo>
                  <a:lnTo>
                    <a:pt x="6640360" y="706120"/>
                  </a:lnTo>
                  <a:lnTo>
                    <a:pt x="6592659" y="715683"/>
                  </a:lnTo>
                  <a:lnTo>
                    <a:pt x="6497269" y="736485"/>
                  </a:lnTo>
                  <a:lnTo>
                    <a:pt x="6405283" y="758393"/>
                  </a:lnTo>
                  <a:lnTo>
                    <a:pt x="6312522" y="779500"/>
                  </a:lnTo>
                  <a:lnTo>
                    <a:pt x="6265596" y="788784"/>
                  </a:lnTo>
                  <a:lnTo>
                    <a:pt x="6218174" y="796683"/>
                  </a:lnTo>
                  <a:lnTo>
                    <a:pt x="6168009" y="802335"/>
                  </a:lnTo>
                  <a:lnTo>
                    <a:pt x="6117539" y="807250"/>
                  </a:lnTo>
                  <a:lnTo>
                    <a:pt x="6016168" y="815340"/>
                  </a:lnTo>
                  <a:lnTo>
                    <a:pt x="5864885" y="825004"/>
                  </a:lnTo>
                  <a:lnTo>
                    <a:pt x="5856109" y="824344"/>
                  </a:lnTo>
                  <a:lnTo>
                    <a:pt x="5845010" y="822350"/>
                  </a:lnTo>
                  <a:lnTo>
                    <a:pt x="5811888" y="814387"/>
                  </a:lnTo>
                  <a:lnTo>
                    <a:pt x="6652717" y="244309"/>
                  </a:lnTo>
                  <a:lnTo>
                    <a:pt x="6618935" y="224396"/>
                  </a:lnTo>
                  <a:lnTo>
                    <a:pt x="6555346" y="228384"/>
                  </a:lnTo>
                  <a:lnTo>
                    <a:pt x="6483350" y="271627"/>
                  </a:lnTo>
                  <a:lnTo>
                    <a:pt x="6276733" y="408203"/>
                  </a:lnTo>
                  <a:lnTo>
                    <a:pt x="5688241" y="807300"/>
                  </a:lnTo>
                  <a:lnTo>
                    <a:pt x="5673674" y="816216"/>
                  </a:lnTo>
                  <a:lnTo>
                    <a:pt x="5656440" y="822794"/>
                  </a:lnTo>
                  <a:lnTo>
                    <a:pt x="5614047" y="835634"/>
                  </a:lnTo>
                  <a:lnTo>
                    <a:pt x="5612562" y="747001"/>
                  </a:lnTo>
                  <a:lnTo>
                    <a:pt x="5617248" y="671868"/>
                  </a:lnTo>
                  <a:lnTo>
                    <a:pt x="5624982" y="570953"/>
                  </a:lnTo>
                  <a:lnTo>
                    <a:pt x="5651487" y="165239"/>
                  </a:lnTo>
                  <a:lnTo>
                    <a:pt x="5659983" y="63728"/>
                  </a:lnTo>
                  <a:lnTo>
                    <a:pt x="5659653" y="37846"/>
                  </a:lnTo>
                  <a:lnTo>
                    <a:pt x="5652033" y="18592"/>
                  </a:lnTo>
                  <a:lnTo>
                    <a:pt x="5635142" y="5969"/>
                  </a:lnTo>
                  <a:lnTo>
                    <a:pt x="5606986" y="0"/>
                  </a:lnTo>
                  <a:lnTo>
                    <a:pt x="5593626" y="44538"/>
                  </a:lnTo>
                  <a:lnTo>
                    <a:pt x="5587225" y="89573"/>
                  </a:lnTo>
                  <a:lnTo>
                    <a:pt x="5585345" y="134988"/>
                  </a:lnTo>
                  <a:lnTo>
                    <a:pt x="5585307" y="226631"/>
                  </a:lnTo>
                  <a:lnTo>
                    <a:pt x="5582259" y="272643"/>
                  </a:lnTo>
                  <a:lnTo>
                    <a:pt x="5576265" y="327875"/>
                  </a:lnTo>
                  <a:lnTo>
                    <a:pt x="5559984" y="493585"/>
                  </a:lnTo>
                  <a:lnTo>
                    <a:pt x="5548960" y="593394"/>
                  </a:lnTo>
                  <a:lnTo>
                    <a:pt x="5525732" y="828548"/>
                  </a:lnTo>
                  <a:lnTo>
                    <a:pt x="5088280" y="845400"/>
                  </a:lnTo>
                  <a:lnTo>
                    <a:pt x="4886274" y="856869"/>
                  </a:lnTo>
                  <a:lnTo>
                    <a:pt x="4876228" y="860691"/>
                  </a:lnTo>
                  <a:lnTo>
                    <a:pt x="4847412" y="878116"/>
                  </a:lnTo>
                  <a:lnTo>
                    <a:pt x="4847412" y="888746"/>
                  </a:lnTo>
                  <a:lnTo>
                    <a:pt x="4850943" y="895819"/>
                  </a:lnTo>
                  <a:lnTo>
                    <a:pt x="4850943" y="902906"/>
                  </a:lnTo>
                  <a:lnTo>
                    <a:pt x="5103685" y="904240"/>
                  </a:lnTo>
                  <a:lnTo>
                    <a:pt x="5255323" y="903528"/>
                  </a:lnTo>
                  <a:lnTo>
                    <a:pt x="5356415" y="900976"/>
                  </a:lnTo>
                  <a:lnTo>
                    <a:pt x="5457520" y="895946"/>
                  </a:lnTo>
                  <a:lnTo>
                    <a:pt x="5508066" y="892289"/>
                  </a:lnTo>
                  <a:lnTo>
                    <a:pt x="5508726" y="897763"/>
                  </a:lnTo>
                  <a:lnTo>
                    <a:pt x="5510708" y="904227"/>
                  </a:lnTo>
                  <a:lnTo>
                    <a:pt x="5518658" y="924153"/>
                  </a:lnTo>
                  <a:lnTo>
                    <a:pt x="5470969" y="962494"/>
                  </a:lnTo>
                  <a:lnTo>
                    <a:pt x="5455069" y="973721"/>
                  </a:lnTo>
                  <a:lnTo>
                    <a:pt x="5345722" y="1040333"/>
                  </a:lnTo>
                  <a:lnTo>
                    <a:pt x="3596043" y="1040333"/>
                  </a:lnTo>
                  <a:lnTo>
                    <a:pt x="3596043" y="6354191"/>
                  </a:lnTo>
                  <a:lnTo>
                    <a:pt x="8794229" y="6354191"/>
                  </a:lnTo>
                  <a:lnTo>
                    <a:pt x="8786355" y="6358991"/>
                  </a:lnTo>
                  <a:lnTo>
                    <a:pt x="8742248" y="6380797"/>
                  </a:lnTo>
                  <a:lnTo>
                    <a:pt x="8698128" y="6397295"/>
                  </a:lnTo>
                  <a:lnTo>
                    <a:pt x="8687473" y="6400724"/>
                  </a:lnTo>
                  <a:lnTo>
                    <a:pt x="8676869" y="6404610"/>
                  </a:lnTo>
                  <a:lnTo>
                    <a:pt x="8666569" y="6409106"/>
                  </a:lnTo>
                  <a:lnTo>
                    <a:pt x="8656841" y="6414351"/>
                  </a:lnTo>
                  <a:lnTo>
                    <a:pt x="8651951" y="6416789"/>
                  </a:lnTo>
                  <a:lnTo>
                    <a:pt x="8644890" y="6420040"/>
                  </a:lnTo>
                  <a:lnTo>
                    <a:pt x="8640534" y="6427343"/>
                  </a:lnTo>
                  <a:lnTo>
                    <a:pt x="8642172" y="6442773"/>
                  </a:lnTo>
                  <a:lnTo>
                    <a:pt x="8647595" y="6448996"/>
                  </a:lnTo>
                  <a:lnTo>
                    <a:pt x="8672017" y="6454915"/>
                  </a:lnTo>
                  <a:lnTo>
                    <a:pt x="8686724" y="6458318"/>
                  </a:lnTo>
                  <a:lnTo>
                    <a:pt x="8700021" y="6461176"/>
                  </a:lnTo>
                  <a:lnTo>
                    <a:pt x="8743988" y="6472707"/>
                  </a:lnTo>
                  <a:lnTo>
                    <a:pt x="8784869" y="6490068"/>
                  </a:lnTo>
                  <a:lnTo>
                    <a:pt x="8821839" y="6514236"/>
                  </a:lnTo>
                  <a:lnTo>
                    <a:pt x="8854034" y="6546164"/>
                  </a:lnTo>
                  <a:lnTo>
                    <a:pt x="8885009" y="6589763"/>
                  </a:lnTo>
                  <a:lnTo>
                    <a:pt x="8909380" y="6634886"/>
                  </a:lnTo>
                  <a:lnTo>
                    <a:pt x="8928976" y="6681749"/>
                  </a:lnTo>
                  <a:lnTo>
                    <a:pt x="8945588" y="6730517"/>
                  </a:lnTo>
                  <a:lnTo>
                    <a:pt x="8961056" y="6781381"/>
                  </a:lnTo>
                  <a:lnTo>
                    <a:pt x="8971039" y="6828180"/>
                  </a:lnTo>
                  <a:lnTo>
                    <a:pt x="8977351" y="6875577"/>
                  </a:lnTo>
                  <a:lnTo>
                    <a:pt x="8977351" y="6904545"/>
                  </a:lnTo>
                  <a:lnTo>
                    <a:pt x="8985225" y="6912661"/>
                  </a:lnTo>
                  <a:lnTo>
                    <a:pt x="9014562" y="6882079"/>
                  </a:lnTo>
                  <a:lnTo>
                    <a:pt x="9013749" y="6873951"/>
                  </a:lnTo>
                  <a:lnTo>
                    <a:pt x="9013850" y="6861213"/>
                  </a:lnTo>
                  <a:lnTo>
                    <a:pt x="9022804" y="6770268"/>
                  </a:lnTo>
                  <a:lnTo>
                    <a:pt x="9037739" y="6719392"/>
                  </a:lnTo>
                  <a:lnTo>
                    <a:pt x="9059380" y="6670916"/>
                  </a:lnTo>
                  <a:lnTo>
                    <a:pt x="9086952" y="6625107"/>
                  </a:lnTo>
                  <a:lnTo>
                    <a:pt x="9119679" y="6582169"/>
                  </a:lnTo>
                  <a:lnTo>
                    <a:pt x="9156192" y="6543129"/>
                  </a:lnTo>
                  <a:lnTo>
                    <a:pt x="9197962" y="6507175"/>
                  </a:lnTo>
                  <a:lnTo>
                    <a:pt x="9244038" y="6476657"/>
                  </a:lnTo>
                  <a:lnTo>
                    <a:pt x="9293504" y="6453949"/>
                  </a:lnTo>
                  <a:lnTo>
                    <a:pt x="9345397" y="6441414"/>
                  </a:lnTo>
                  <a:lnTo>
                    <a:pt x="9354782" y="6440043"/>
                  </a:lnTo>
                  <a:lnTo>
                    <a:pt x="9365120" y="6438341"/>
                  </a:lnTo>
                  <a:lnTo>
                    <a:pt x="9392120" y="6411646"/>
                  </a:lnTo>
                  <a:lnTo>
                    <a:pt x="9387230" y="6403797"/>
                  </a:lnTo>
                  <a:lnTo>
                    <a:pt x="9347568" y="6389446"/>
                  </a:lnTo>
                  <a:lnTo>
                    <a:pt x="9311615" y="6373850"/>
                  </a:lnTo>
                  <a:lnTo>
                    <a:pt x="9306827" y="6371272"/>
                  </a:lnTo>
                  <a:lnTo>
                    <a:pt x="9306827" y="6411379"/>
                  </a:lnTo>
                  <a:lnTo>
                    <a:pt x="9257411" y="6428918"/>
                  </a:lnTo>
                  <a:lnTo>
                    <a:pt x="9210396" y="6454127"/>
                  </a:lnTo>
                  <a:lnTo>
                    <a:pt x="9166542" y="6485280"/>
                  </a:lnTo>
                  <a:lnTo>
                    <a:pt x="9126639" y="6520675"/>
                  </a:lnTo>
                  <a:lnTo>
                    <a:pt x="9091435" y="6558623"/>
                  </a:lnTo>
                  <a:lnTo>
                    <a:pt x="9057716" y="6602692"/>
                  </a:lnTo>
                  <a:lnTo>
                    <a:pt x="9029090" y="6649504"/>
                  </a:lnTo>
                  <a:lnTo>
                    <a:pt x="9006180" y="6698843"/>
                  </a:lnTo>
                  <a:lnTo>
                    <a:pt x="8989568" y="6750532"/>
                  </a:lnTo>
                  <a:lnTo>
                    <a:pt x="8974239" y="6701650"/>
                  </a:lnTo>
                  <a:lnTo>
                    <a:pt x="8957259" y="6654635"/>
                  </a:lnTo>
                  <a:lnTo>
                    <a:pt x="8937193" y="6609321"/>
                  </a:lnTo>
                  <a:lnTo>
                    <a:pt x="8912593" y="6565544"/>
                  </a:lnTo>
                  <a:lnTo>
                    <a:pt x="8882012" y="6523164"/>
                  </a:lnTo>
                  <a:lnTo>
                    <a:pt x="8847963" y="6488722"/>
                  </a:lnTo>
                  <a:lnTo>
                    <a:pt x="8809114" y="6461988"/>
                  </a:lnTo>
                  <a:lnTo>
                    <a:pt x="8766238" y="6442164"/>
                  </a:lnTo>
                  <a:lnTo>
                    <a:pt x="8720125" y="6428422"/>
                  </a:lnTo>
                  <a:lnTo>
                    <a:pt x="8765108" y="6410477"/>
                  </a:lnTo>
                  <a:lnTo>
                    <a:pt x="8809888" y="6387541"/>
                  </a:lnTo>
                  <a:lnTo>
                    <a:pt x="8853145" y="6360668"/>
                  </a:lnTo>
                  <a:lnTo>
                    <a:pt x="8861933" y="6354191"/>
                  </a:lnTo>
                  <a:lnTo>
                    <a:pt x="9209634" y="6354191"/>
                  </a:lnTo>
                  <a:lnTo>
                    <a:pt x="9214701" y="6357975"/>
                  </a:lnTo>
                  <a:lnTo>
                    <a:pt x="9244216" y="6377572"/>
                  </a:lnTo>
                  <a:lnTo>
                    <a:pt x="9275166" y="6395606"/>
                  </a:lnTo>
                  <a:lnTo>
                    <a:pt x="9306827" y="6411379"/>
                  </a:lnTo>
                  <a:lnTo>
                    <a:pt x="9306827" y="6371272"/>
                  </a:lnTo>
                  <a:lnTo>
                    <a:pt x="9275889" y="6354572"/>
                  </a:lnTo>
                  <a:lnTo>
                    <a:pt x="9275293" y="6354191"/>
                  </a:lnTo>
                  <a:lnTo>
                    <a:pt x="10587126" y="6354191"/>
                  </a:lnTo>
                  <a:lnTo>
                    <a:pt x="10587126" y="1040333"/>
                  </a:lnTo>
                  <a:close/>
                </a:path>
              </a:pathLst>
            </a:custGeom>
            <a:solidFill>
              <a:srgbClr val="FFE1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4317" y="1053662"/>
            <a:ext cx="5314315" cy="1823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800" spc="620">
                <a:solidFill>
                  <a:srgbClr val="F4ECE4"/>
                </a:solidFill>
              </a:rPr>
              <a:t>Dataset</a:t>
            </a:r>
            <a:endParaRPr sz="11800"/>
          </a:p>
        </p:txBody>
      </p:sp>
      <p:grpSp>
        <p:nvGrpSpPr>
          <p:cNvPr id="6" name="object 6" descr=""/>
          <p:cNvGrpSpPr/>
          <p:nvPr/>
        </p:nvGrpSpPr>
        <p:grpSpPr>
          <a:xfrm>
            <a:off x="1929917" y="4470400"/>
            <a:ext cx="142875" cy="3429000"/>
            <a:chOff x="1929917" y="4470400"/>
            <a:chExt cx="142875" cy="34290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917" y="4470400"/>
              <a:ext cx="142875" cy="1428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917" y="5784850"/>
              <a:ext cx="142875" cy="1428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917" y="7756525"/>
              <a:ext cx="142875" cy="14287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574317" y="3075379"/>
            <a:ext cx="9342120" cy="499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0340" algn="l"/>
                <a:tab pos="4097020" algn="l"/>
              </a:tabLst>
            </a:pPr>
            <a:r>
              <a:rPr dirty="0" sz="4900" spc="-10">
                <a:solidFill>
                  <a:srgbClr val="F4ECE4"/>
                </a:solidFill>
                <a:latin typeface="Calibri"/>
                <a:cs typeface="Calibri"/>
              </a:rPr>
              <a:t>Wikipedia</a:t>
            </a:r>
            <a:r>
              <a:rPr dirty="0" sz="4900">
                <a:solidFill>
                  <a:srgbClr val="F4ECE4"/>
                </a:solidFill>
                <a:latin typeface="Calibri"/>
                <a:cs typeface="Calibri"/>
              </a:rPr>
              <a:t>	</a:t>
            </a:r>
            <a:r>
              <a:rPr dirty="0" sz="4900" spc="385">
                <a:solidFill>
                  <a:srgbClr val="F4ECE4"/>
                </a:solidFill>
                <a:latin typeface="Calibri"/>
                <a:cs typeface="Calibri"/>
              </a:rPr>
              <a:t>talk</a:t>
            </a:r>
            <a:r>
              <a:rPr dirty="0" sz="4900">
                <a:solidFill>
                  <a:srgbClr val="F4ECE4"/>
                </a:solidFill>
                <a:latin typeface="Calibri"/>
                <a:cs typeface="Calibri"/>
              </a:rPr>
              <a:t>	</a:t>
            </a:r>
            <a:r>
              <a:rPr dirty="0" sz="4900" spc="150">
                <a:solidFill>
                  <a:srgbClr val="F4ECE4"/>
                </a:solidFill>
                <a:latin typeface="Calibri"/>
                <a:cs typeface="Calibri"/>
              </a:rPr>
              <a:t>Network</a:t>
            </a:r>
            <a:endParaRPr sz="4900">
              <a:latin typeface="Calibri"/>
              <a:cs typeface="Calibri"/>
            </a:endParaRPr>
          </a:p>
          <a:p>
            <a:pPr marL="702945" marR="5080">
              <a:lnSpc>
                <a:spcPct val="134800"/>
              </a:lnSpc>
              <a:spcBef>
                <a:spcPts val="2190"/>
              </a:spcBef>
              <a:tabLst>
                <a:tab pos="5347335" algn="l"/>
              </a:tabLst>
            </a:pP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Directed</a:t>
            </a:r>
            <a:r>
              <a:rPr dirty="0" sz="3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Lucida Sans Unicode"/>
                <a:cs typeface="Lucida Sans Unicode"/>
              </a:rPr>
              <a:t>graph</a:t>
            </a:r>
            <a:r>
              <a:rPr dirty="0" sz="3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60">
                <a:solidFill>
                  <a:srgbClr val="FFFFFF"/>
                </a:solidFill>
                <a:latin typeface="Lucida Sans Unicode"/>
                <a:cs typeface="Lucida Sans Unicode"/>
              </a:rPr>
              <a:t>(each</a:t>
            </a:r>
            <a:r>
              <a:rPr dirty="0" sz="3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unordered</a:t>
            </a:r>
            <a:r>
              <a:rPr dirty="0" sz="3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pair</a:t>
            </a:r>
            <a:r>
              <a:rPr dirty="0" sz="3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nodes</a:t>
            </a:r>
            <a:r>
              <a:rPr dirty="0" sz="32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2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Lucida Sans Unicode"/>
                <a:cs typeface="Lucida Sans Unicode"/>
              </a:rPr>
              <a:t>saved</a:t>
            </a:r>
            <a:r>
              <a:rPr dirty="0" sz="32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Lucida Sans Unicode"/>
                <a:cs typeface="Lucida Sans Unicode"/>
              </a:rPr>
              <a:t>once):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u="heavy" sz="32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4"/>
              </a:rPr>
              <a:t>Wiki-</a:t>
            </a:r>
            <a:r>
              <a:rPr dirty="0" u="heavy" sz="32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4"/>
              </a:rPr>
              <a:t>Talk.txt.</a:t>
            </a:r>
            <a:r>
              <a:rPr dirty="0" sz="3200" spc="-75">
                <a:solidFill>
                  <a:srgbClr val="FFFFFF"/>
                </a:solidFill>
                <a:latin typeface="Lucida Sans Unicode"/>
                <a:cs typeface="Lucida Sans Unicode"/>
                <a:hlinkClick r:id="rId4"/>
              </a:rPr>
              <a:t>g</a:t>
            </a:r>
            <a:r>
              <a:rPr dirty="0" u="heavy" sz="32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4"/>
              </a:rPr>
              <a:t>z</a:t>
            </a:r>
            <a:r>
              <a:rPr dirty="0" sz="3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Lucida Sans Unicode"/>
                <a:cs typeface="Lucida Sans Unicode"/>
              </a:rPr>
              <a:t>Communication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Wikipedia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(till </a:t>
            </a:r>
            <a:r>
              <a:rPr dirty="0" sz="3200" spc="220">
                <a:solidFill>
                  <a:srgbClr val="FFFFFF"/>
                </a:solidFill>
                <a:latin typeface="Lucida Sans Unicode"/>
                <a:cs typeface="Lucida Sans Unicode"/>
              </a:rPr>
              <a:t>January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Lucida Sans Unicode"/>
                <a:cs typeface="Lucida Sans Unicode"/>
              </a:rPr>
              <a:t>2008).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Directed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Lucida Sans Unicode"/>
                <a:cs typeface="Lucida Sans Unicode"/>
              </a:rPr>
              <a:t>edge</a:t>
            </a:r>
            <a:r>
              <a:rPr dirty="0" sz="3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Lucida Sans Unicode"/>
                <a:cs typeface="Lucida Sans Unicode"/>
              </a:rPr>
              <a:t>A-</a:t>
            </a:r>
            <a:r>
              <a:rPr dirty="0" sz="3200" spc="-370">
                <a:solidFill>
                  <a:srgbClr val="FFFFFF"/>
                </a:solidFill>
                <a:latin typeface="Lucida Sans Unicode"/>
                <a:cs typeface="Lucida Sans Unicode"/>
              </a:rPr>
              <a:t>&gt;B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75">
                <a:solidFill>
                  <a:srgbClr val="FFFFFF"/>
                </a:solidFill>
                <a:latin typeface="Lucida Sans Unicode"/>
                <a:cs typeface="Lucida Sans Unicode"/>
              </a:rPr>
              <a:t>means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Lucida Sans Unicode"/>
                <a:cs typeface="Lucida Sans Unicode"/>
              </a:rPr>
              <a:t>edited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talk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0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Lucida Sans Unicode"/>
                <a:cs typeface="Lucida Sans Unicode"/>
              </a:rPr>
              <a:t>B.</a:t>
            </a:r>
            <a:endParaRPr sz="3200">
              <a:latin typeface="Lucida Sans Unicode"/>
              <a:cs typeface="Lucida Sans Unicode"/>
            </a:endParaRPr>
          </a:p>
          <a:p>
            <a:pPr marL="702945">
              <a:lnSpc>
                <a:spcPct val="100000"/>
              </a:lnSpc>
              <a:spcBef>
                <a:spcPts val="1335"/>
              </a:spcBef>
            </a:pP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Nodes: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Lucida Sans Unicode"/>
                <a:cs typeface="Lucida Sans Unicode"/>
              </a:rPr>
              <a:t>2394385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Edges: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45">
                <a:solidFill>
                  <a:srgbClr val="FFFFFF"/>
                </a:solidFill>
                <a:latin typeface="Lucida Sans Unicode"/>
                <a:cs typeface="Lucida Sans Unicode"/>
              </a:rPr>
              <a:t>5021410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853680" y="2925334"/>
            <a:ext cx="4371975" cy="6333490"/>
            <a:chOff x="11853680" y="2925334"/>
            <a:chExt cx="4371975" cy="63334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3680" y="3239003"/>
              <a:ext cx="4371975" cy="60197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325711" y="2925334"/>
              <a:ext cx="1422400" cy="1699260"/>
            </a:xfrm>
            <a:custGeom>
              <a:avLst/>
              <a:gdLst/>
              <a:ahLst/>
              <a:cxnLst/>
              <a:rect l="l" t="t" r="r" b="b"/>
              <a:pathLst>
                <a:path w="1422400" h="1699260">
                  <a:moveTo>
                    <a:pt x="998012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998012" y="0"/>
                  </a:lnTo>
                  <a:lnTo>
                    <a:pt x="1044224" y="2491"/>
                  </a:lnTo>
                  <a:lnTo>
                    <a:pt x="1088994" y="9794"/>
                  </a:lnTo>
                  <a:lnTo>
                    <a:pt x="1132064" y="21649"/>
                  </a:lnTo>
                  <a:lnTo>
                    <a:pt x="1173175" y="37797"/>
                  </a:lnTo>
                  <a:lnTo>
                    <a:pt x="1212069" y="57978"/>
                  </a:lnTo>
                  <a:lnTo>
                    <a:pt x="1248486" y="81934"/>
                  </a:lnTo>
                  <a:lnTo>
                    <a:pt x="1282169" y="109406"/>
                  </a:lnTo>
                  <a:lnTo>
                    <a:pt x="1312857" y="140135"/>
                  </a:lnTo>
                  <a:lnTo>
                    <a:pt x="1340294" y="173861"/>
                  </a:lnTo>
                  <a:lnTo>
                    <a:pt x="1364219" y="210325"/>
                  </a:lnTo>
                  <a:lnTo>
                    <a:pt x="1384374" y="249269"/>
                  </a:lnTo>
                  <a:lnTo>
                    <a:pt x="1400501" y="290434"/>
                  </a:lnTo>
                  <a:lnTo>
                    <a:pt x="1412340" y="333560"/>
                  </a:lnTo>
                  <a:lnTo>
                    <a:pt x="1419634" y="378388"/>
                  </a:lnTo>
                  <a:lnTo>
                    <a:pt x="1422122" y="424659"/>
                  </a:lnTo>
                  <a:lnTo>
                    <a:pt x="1422122" y="1273979"/>
                  </a:lnTo>
                  <a:lnTo>
                    <a:pt x="1419634" y="1320250"/>
                  </a:lnTo>
                  <a:lnTo>
                    <a:pt x="1412340" y="1365078"/>
                  </a:lnTo>
                  <a:lnTo>
                    <a:pt x="1400501" y="1408204"/>
                  </a:lnTo>
                  <a:lnTo>
                    <a:pt x="1384374" y="1449368"/>
                  </a:lnTo>
                  <a:lnTo>
                    <a:pt x="1364219" y="1488313"/>
                  </a:lnTo>
                  <a:lnTo>
                    <a:pt x="1340294" y="1524777"/>
                  </a:lnTo>
                  <a:lnTo>
                    <a:pt x="1312857" y="1558503"/>
                  </a:lnTo>
                  <a:lnTo>
                    <a:pt x="1282169" y="1589232"/>
                  </a:lnTo>
                  <a:lnTo>
                    <a:pt x="1248486" y="1616704"/>
                  </a:lnTo>
                  <a:lnTo>
                    <a:pt x="1212069" y="1640660"/>
                  </a:lnTo>
                  <a:lnTo>
                    <a:pt x="1173175" y="1660841"/>
                  </a:lnTo>
                  <a:lnTo>
                    <a:pt x="1132064" y="1676989"/>
                  </a:lnTo>
                  <a:lnTo>
                    <a:pt x="1088994" y="1688844"/>
                  </a:lnTo>
                  <a:lnTo>
                    <a:pt x="1044224" y="1696146"/>
                  </a:lnTo>
                  <a:lnTo>
                    <a:pt x="998012" y="1698638"/>
                  </a:lnTo>
                  <a:close/>
                </a:path>
              </a:pathLst>
            </a:custGeom>
            <a:solidFill>
              <a:srgbClr val="FF6A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5234" y="6055137"/>
              <a:ext cx="66675" cy="6667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6958194" y="2925334"/>
            <a:ext cx="4371975" cy="6333490"/>
            <a:chOff x="6958194" y="2925334"/>
            <a:chExt cx="4371975" cy="63334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8194" y="3239003"/>
              <a:ext cx="4371974" cy="60197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445684" y="2925334"/>
              <a:ext cx="1391285" cy="1699260"/>
            </a:xfrm>
            <a:custGeom>
              <a:avLst/>
              <a:gdLst/>
              <a:ahLst/>
              <a:cxnLst/>
              <a:rect l="l" t="t" r="r" b="b"/>
              <a:pathLst>
                <a:path w="1391284" h="1699260">
                  <a:moveTo>
                    <a:pt x="966948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966948" y="0"/>
                  </a:lnTo>
                  <a:lnTo>
                    <a:pt x="1013159" y="2491"/>
                  </a:lnTo>
                  <a:lnTo>
                    <a:pt x="1057929" y="9794"/>
                  </a:lnTo>
                  <a:lnTo>
                    <a:pt x="1100999" y="21649"/>
                  </a:lnTo>
                  <a:lnTo>
                    <a:pt x="1142110" y="37797"/>
                  </a:lnTo>
                  <a:lnTo>
                    <a:pt x="1181004" y="57978"/>
                  </a:lnTo>
                  <a:lnTo>
                    <a:pt x="1217421" y="81934"/>
                  </a:lnTo>
                  <a:lnTo>
                    <a:pt x="1251104" y="109406"/>
                  </a:lnTo>
                  <a:lnTo>
                    <a:pt x="1281793" y="140135"/>
                  </a:lnTo>
                  <a:lnTo>
                    <a:pt x="1309229" y="173861"/>
                  </a:lnTo>
                  <a:lnTo>
                    <a:pt x="1333154" y="210325"/>
                  </a:lnTo>
                  <a:lnTo>
                    <a:pt x="1353309" y="249269"/>
                  </a:lnTo>
                  <a:lnTo>
                    <a:pt x="1369436" y="290434"/>
                  </a:lnTo>
                  <a:lnTo>
                    <a:pt x="1381276" y="333560"/>
                  </a:lnTo>
                  <a:lnTo>
                    <a:pt x="1388569" y="378388"/>
                  </a:lnTo>
                  <a:lnTo>
                    <a:pt x="1391058" y="424659"/>
                  </a:lnTo>
                  <a:lnTo>
                    <a:pt x="1391058" y="1273979"/>
                  </a:lnTo>
                  <a:lnTo>
                    <a:pt x="1388569" y="1320250"/>
                  </a:lnTo>
                  <a:lnTo>
                    <a:pt x="1381276" y="1365078"/>
                  </a:lnTo>
                  <a:lnTo>
                    <a:pt x="1369436" y="1408204"/>
                  </a:lnTo>
                  <a:lnTo>
                    <a:pt x="1353309" y="1449368"/>
                  </a:lnTo>
                  <a:lnTo>
                    <a:pt x="1333154" y="1488313"/>
                  </a:lnTo>
                  <a:lnTo>
                    <a:pt x="1309229" y="1524777"/>
                  </a:lnTo>
                  <a:lnTo>
                    <a:pt x="1281793" y="1558503"/>
                  </a:lnTo>
                  <a:lnTo>
                    <a:pt x="1251104" y="1589232"/>
                  </a:lnTo>
                  <a:lnTo>
                    <a:pt x="1217421" y="1616704"/>
                  </a:lnTo>
                  <a:lnTo>
                    <a:pt x="1181004" y="1640660"/>
                  </a:lnTo>
                  <a:lnTo>
                    <a:pt x="1142110" y="1660841"/>
                  </a:lnTo>
                  <a:lnTo>
                    <a:pt x="1100999" y="1676989"/>
                  </a:lnTo>
                  <a:lnTo>
                    <a:pt x="1057929" y="1688844"/>
                  </a:lnTo>
                  <a:lnTo>
                    <a:pt x="1013159" y="1696146"/>
                  </a:lnTo>
                  <a:lnTo>
                    <a:pt x="966948" y="1698638"/>
                  </a:lnTo>
                  <a:close/>
                </a:path>
              </a:pathLst>
            </a:custGeom>
            <a:solidFill>
              <a:srgbClr val="D5A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065505" y="2925334"/>
            <a:ext cx="4371975" cy="6333490"/>
            <a:chOff x="2065505" y="2925334"/>
            <a:chExt cx="4371975" cy="633349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5505" y="3239003"/>
              <a:ext cx="4371974" cy="60197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599667" y="2925334"/>
              <a:ext cx="1297940" cy="1699260"/>
            </a:xfrm>
            <a:custGeom>
              <a:avLst/>
              <a:gdLst/>
              <a:ahLst/>
              <a:cxnLst/>
              <a:rect l="l" t="t" r="r" b="b"/>
              <a:pathLst>
                <a:path w="1297939" h="1699260">
                  <a:moveTo>
                    <a:pt x="873753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873753" y="0"/>
                  </a:lnTo>
                  <a:lnTo>
                    <a:pt x="919965" y="2491"/>
                  </a:lnTo>
                  <a:lnTo>
                    <a:pt x="964735" y="9794"/>
                  </a:lnTo>
                  <a:lnTo>
                    <a:pt x="1007805" y="21649"/>
                  </a:lnTo>
                  <a:lnTo>
                    <a:pt x="1048916" y="37797"/>
                  </a:lnTo>
                  <a:lnTo>
                    <a:pt x="1087810" y="57978"/>
                  </a:lnTo>
                  <a:lnTo>
                    <a:pt x="1124227" y="81934"/>
                  </a:lnTo>
                  <a:lnTo>
                    <a:pt x="1157909" y="109406"/>
                  </a:lnTo>
                  <a:lnTo>
                    <a:pt x="1188598" y="140135"/>
                  </a:lnTo>
                  <a:lnTo>
                    <a:pt x="1216035" y="173861"/>
                  </a:lnTo>
                  <a:lnTo>
                    <a:pt x="1239960" y="210325"/>
                  </a:lnTo>
                  <a:lnTo>
                    <a:pt x="1260115" y="249269"/>
                  </a:lnTo>
                  <a:lnTo>
                    <a:pt x="1276242" y="290434"/>
                  </a:lnTo>
                  <a:lnTo>
                    <a:pt x="1288081" y="333560"/>
                  </a:lnTo>
                  <a:lnTo>
                    <a:pt x="1295375" y="378388"/>
                  </a:lnTo>
                  <a:lnTo>
                    <a:pt x="1297863" y="424659"/>
                  </a:lnTo>
                  <a:lnTo>
                    <a:pt x="1297863" y="1273979"/>
                  </a:lnTo>
                  <a:lnTo>
                    <a:pt x="1295375" y="1320250"/>
                  </a:lnTo>
                  <a:lnTo>
                    <a:pt x="1288081" y="1365078"/>
                  </a:lnTo>
                  <a:lnTo>
                    <a:pt x="1276242" y="1408204"/>
                  </a:lnTo>
                  <a:lnTo>
                    <a:pt x="1260115" y="1449368"/>
                  </a:lnTo>
                  <a:lnTo>
                    <a:pt x="1239960" y="1488313"/>
                  </a:lnTo>
                  <a:lnTo>
                    <a:pt x="1216035" y="1524777"/>
                  </a:lnTo>
                  <a:lnTo>
                    <a:pt x="1188598" y="1558503"/>
                  </a:lnTo>
                  <a:lnTo>
                    <a:pt x="1157909" y="1589232"/>
                  </a:lnTo>
                  <a:lnTo>
                    <a:pt x="1124227" y="1616704"/>
                  </a:lnTo>
                  <a:lnTo>
                    <a:pt x="1087810" y="1640660"/>
                  </a:lnTo>
                  <a:lnTo>
                    <a:pt x="1048916" y="1660841"/>
                  </a:lnTo>
                  <a:lnTo>
                    <a:pt x="1007805" y="1676989"/>
                  </a:lnTo>
                  <a:lnTo>
                    <a:pt x="964735" y="1688844"/>
                  </a:lnTo>
                  <a:lnTo>
                    <a:pt x="919965" y="1696146"/>
                  </a:lnTo>
                  <a:lnTo>
                    <a:pt x="873753" y="1698638"/>
                  </a:lnTo>
                  <a:close/>
                </a:path>
              </a:pathLst>
            </a:custGeom>
            <a:solidFill>
              <a:srgbClr val="5CC7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357806" y="2868222"/>
            <a:ext cx="3098800" cy="2571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85165">
              <a:lnSpc>
                <a:spcPct val="100000"/>
              </a:lnSpc>
              <a:spcBef>
                <a:spcPts val="100"/>
              </a:spcBef>
            </a:pPr>
            <a:r>
              <a:rPr dirty="0" sz="8500" spc="-112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40"/>
              </a:spcBef>
            </a:pPr>
            <a:r>
              <a:rPr dirty="0" sz="3000" spc="350">
                <a:latin typeface="Calibri"/>
                <a:cs typeface="Calibri"/>
              </a:rPr>
              <a:t>Load</a:t>
            </a:r>
            <a:r>
              <a:rPr dirty="0" sz="3000" spc="235">
                <a:latin typeface="Calibri"/>
                <a:cs typeface="Calibri"/>
              </a:rPr>
              <a:t> </a:t>
            </a:r>
            <a:r>
              <a:rPr dirty="0" sz="3000" spc="180">
                <a:latin typeface="Calibri"/>
                <a:cs typeface="Calibri"/>
              </a:rPr>
              <a:t>the</a:t>
            </a:r>
            <a:r>
              <a:rPr dirty="0" sz="3000" spc="235">
                <a:latin typeface="Calibri"/>
                <a:cs typeface="Calibri"/>
              </a:rPr>
              <a:t> </a:t>
            </a:r>
            <a:r>
              <a:rPr dirty="0" sz="3000" spc="335">
                <a:latin typeface="Calibri"/>
                <a:cs typeface="Calibri"/>
              </a:rPr>
              <a:t>Graph: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6921" y="798868"/>
            <a:ext cx="4554220" cy="33902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500" spc="-180">
                <a:latin typeface="Trebuchet MS"/>
                <a:cs typeface="Trebuchet MS"/>
              </a:rPr>
              <a:t>WorkFlow</a:t>
            </a:r>
            <a:endParaRPr sz="8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090"/>
              </a:spcBef>
            </a:pPr>
            <a:r>
              <a:rPr dirty="0" sz="8500" spc="-365">
                <a:latin typeface="Trebuchet MS"/>
                <a:cs typeface="Trebuchet MS"/>
              </a:rPr>
              <a:t>2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583425"/>
            <a:ext cx="3917950" cy="1727200"/>
          </a:xfrm>
          <a:custGeom>
            <a:avLst/>
            <a:gdLst/>
            <a:ahLst/>
            <a:cxnLst/>
            <a:rect l="l" t="t" r="r" b="b"/>
            <a:pathLst>
              <a:path w="3917950" h="1727200">
                <a:moveTo>
                  <a:pt x="1204803" y="965200"/>
                </a:moveTo>
                <a:lnTo>
                  <a:pt x="1315496" y="965200"/>
                </a:lnTo>
                <a:lnTo>
                  <a:pt x="1312710" y="914400"/>
                </a:lnTo>
                <a:lnTo>
                  <a:pt x="1308794" y="863600"/>
                </a:lnTo>
                <a:lnTo>
                  <a:pt x="1303625" y="812800"/>
                </a:lnTo>
                <a:lnTo>
                  <a:pt x="1297080" y="762000"/>
                </a:lnTo>
                <a:lnTo>
                  <a:pt x="1289037" y="711200"/>
                </a:lnTo>
                <a:lnTo>
                  <a:pt x="1279374" y="660400"/>
                </a:lnTo>
                <a:lnTo>
                  <a:pt x="1267968" y="609600"/>
                </a:lnTo>
                <a:lnTo>
                  <a:pt x="1254698" y="571500"/>
                </a:lnTo>
                <a:lnTo>
                  <a:pt x="1239441" y="520700"/>
                </a:lnTo>
                <a:lnTo>
                  <a:pt x="1222075" y="469900"/>
                </a:lnTo>
                <a:lnTo>
                  <a:pt x="1202478" y="431800"/>
                </a:lnTo>
                <a:lnTo>
                  <a:pt x="1180527" y="381000"/>
                </a:lnTo>
                <a:lnTo>
                  <a:pt x="1156101" y="342900"/>
                </a:lnTo>
                <a:lnTo>
                  <a:pt x="1129076" y="304800"/>
                </a:lnTo>
                <a:lnTo>
                  <a:pt x="1099331" y="254000"/>
                </a:lnTo>
                <a:lnTo>
                  <a:pt x="1066743" y="215900"/>
                </a:lnTo>
                <a:lnTo>
                  <a:pt x="1031190" y="190500"/>
                </a:lnTo>
                <a:lnTo>
                  <a:pt x="992550" y="152400"/>
                </a:lnTo>
                <a:lnTo>
                  <a:pt x="952533" y="127000"/>
                </a:lnTo>
                <a:lnTo>
                  <a:pt x="910917" y="88900"/>
                </a:lnTo>
                <a:lnTo>
                  <a:pt x="867837" y="76200"/>
                </a:lnTo>
                <a:lnTo>
                  <a:pt x="823428" y="50800"/>
                </a:lnTo>
                <a:lnTo>
                  <a:pt x="777826" y="38100"/>
                </a:lnTo>
                <a:lnTo>
                  <a:pt x="635206" y="0"/>
                </a:lnTo>
                <a:lnTo>
                  <a:pt x="288977" y="0"/>
                </a:lnTo>
                <a:lnTo>
                  <a:pt x="190458" y="25400"/>
                </a:lnTo>
                <a:lnTo>
                  <a:pt x="141415" y="25400"/>
                </a:lnTo>
                <a:lnTo>
                  <a:pt x="43948" y="50800"/>
                </a:lnTo>
                <a:lnTo>
                  <a:pt x="610577" y="50800"/>
                </a:lnTo>
                <a:lnTo>
                  <a:pt x="660457" y="63500"/>
                </a:lnTo>
                <a:lnTo>
                  <a:pt x="708890" y="63500"/>
                </a:lnTo>
                <a:lnTo>
                  <a:pt x="755844" y="76200"/>
                </a:lnTo>
                <a:lnTo>
                  <a:pt x="801284" y="101600"/>
                </a:lnTo>
                <a:lnTo>
                  <a:pt x="845179" y="127000"/>
                </a:lnTo>
                <a:lnTo>
                  <a:pt x="887494" y="152400"/>
                </a:lnTo>
                <a:lnTo>
                  <a:pt x="928198" y="177800"/>
                </a:lnTo>
                <a:lnTo>
                  <a:pt x="967255" y="215900"/>
                </a:lnTo>
                <a:lnTo>
                  <a:pt x="999191" y="254000"/>
                </a:lnTo>
                <a:lnTo>
                  <a:pt x="1028403" y="279400"/>
                </a:lnTo>
                <a:lnTo>
                  <a:pt x="1055011" y="317500"/>
                </a:lnTo>
                <a:lnTo>
                  <a:pt x="1079135" y="355600"/>
                </a:lnTo>
                <a:lnTo>
                  <a:pt x="1100895" y="406400"/>
                </a:lnTo>
                <a:lnTo>
                  <a:pt x="1011548" y="406400"/>
                </a:lnTo>
                <a:lnTo>
                  <a:pt x="1019015" y="419100"/>
                </a:lnTo>
                <a:lnTo>
                  <a:pt x="1046064" y="457200"/>
                </a:lnTo>
                <a:lnTo>
                  <a:pt x="1069269" y="495300"/>
                </a:lnTo>
                <a:lnTo>
                  <a:pt x="1090357" y="546100"/>
                </a:lnTo>
                <a:lnTo>
                  <a:pt x="1109467" y="596900"/>
                </a:lnTo>
                <a:lnTo>
                  <a:pt x="1126734" y="647700"/>
                </a:lnTo>
                <a:lnTo>
                  <a:pt x="1142296" y="685800"/>
                </a:lnTo>
                <a:lnTo>
                  <a:pt x="1156291" y="736600"/>
                </a:lnTo>
                <a:lnTo>
                  <a:pt x="1168854" y="787400"/>
                </a:lnTo>
                <a:lnTo>
                  <a:pt x="1180124" y="838200"/>
                </a:lnTo>
                <a:lnTo>
                  <a:pt x="1190236" y="889000"/>
                </a:lnTo>
                <a:lnTo>
                  <a:pt x="1199330" y="939800"/>
                </a:lnTo>
                <a:lnTo>
                  <a:pt x="1204803" y="965200"/>
                </a:lnTo>
                <a:close/>
              </a:path>
              <a:path w="3917950" h="1727200">
                <a:moveTo>
                  <a:pt x="0" y="127000"/>
                </a:moveTo>
                <a:lnTo>
                  <a:pt x="22768" y="114300"/>
                </a:lnTo>
                <a:lnTo>
                  <a:pt x="70284" y="114300"/>
                </a:lnTo>
                <a:lnTo>
                  <a:pt x="262981" y="63500"/>
                </a:lnTo>
                <a:lnTo>
                  <a:pt x="360319" y="63500"/>
                </a:lnTo>
                <a:lnTo>
                  <a:pt x="409087" y="50800"/>
                </a:lnTo>
                <a:lnTo>
                  <a:pt x="43948" y="50800"/>
                </a:lnTo>
                <a:lnTo>
                  <a:pt x="0" y="63500"/>
                </a:lnTo>
                <a:lnTo>
                  <a:pt x="0" y="127000"/>
                </a:lnTo>
                <a:close/>
              </a:path>
              <a:path w="3917950" h="1727200">
                <a:moveTo>
                  <a:pt x="429609" y="114300"/>
                </a:moveTo>
                <a:lnTo>
                  <a:pt x="532235" y="114300"/>
                </a:lnTo>
                <a:lnTo>
                  <a:pt x="480898" y="101600"/>
                </a:lnTo>
                <a:lnTo>
                  <a:pt x="429609" y="114300"/>
                </a:lnTo>
                <a:close/>
              </a:path>
              <a:path w="3917950" h="1727200">
                <a:moveTo>
                  <a:pt x="1011548" y="406400"/>
                </a:moveTo>
                <a:lnTo>
                  <a:pt x="1100895" y="406400"/>
                </a:lnTo>
                <a:lnTo>
                  <a:pt x="1072597" y="368300"/>
                </a:lnTo>
                <a:lnTo>
                  <a:pt x="1041814" y="330200"/>
                </a:lnTo>
                <a:lnTo>
                  <a:pt x="1008429" y="292100"/>
                </a:lnTo>
                <a:lnTo>
                  <a:pt x="972329" y="266700"/>
                </a:lnTo>
                <a:lnTo>
                  <a:pt x="969719" y="254000"/>
                </a:lnTo>
                <a:lnTo>
                  <a:pt x="959689" y="254000"/>
                </a:lnTo>
                <a:lnTo>
                  <a:pt x="950908" y="241300"/>
                </a:lnTo>
                <a:lnTo>
                  <a:pt x="939200" y="241300"/>
                </a:lnTo>
                <a:lnTo>
                  <a:pt x="936736" y="228600"/>
                </a:lnTo>
                <a:lnTo>
                  <a:pt x="922274" y="228600"/>
                </a:lnTo>
                <a:lnTo>
                  <a:pt x="917644" y="215900"/>
                </a:lnTo>
                <a:lnTo>
                  <a:pt x="904906" y="215900"/>
                </a:lnTo>
                <a:lnTo>
                  <a:pt x="898609" y="203200"/>
                </a:lnTo>
                <a:lnTo>
                  <a:pt x="885909" y="203200"/>
                </a:lnTo>
                <a:lnTo>
                  <a:pt x="878180" y="190500"/>
                </a:lnTo>
                <a:lnTo>
                  <a:pt x="875527" y="190500"/>
                </a:lnTo>
                <a:lnTo>
                  <a:pt x="829655" y="177800"/>
                </a:lnTo>
                <a:lnTo>
                  <a:pt x="782381" y="152400"/>
                </a:lnTo>
                <a:lnTo>
                  <a:pt x="634221" y="114300"/>
                </a:lnTo>
                <a:lnTo>
                  <a:pt x="295181" y="114300"/>
                </a:lnTo>
                <a:lnTo>
                  <a:pt x="246018" y="127000"/>
                </a:lnTo>
                <a:lnTo>
                  <a:pt x="197016" y="127000"/>
                </a:lnTo>
                <a:lnTo>
                  <a:pt x="148185" y="139700"/>
                </a:lnTo>
                <a:lnTo>
                  <a:pt x="99534" y="139700"/>
                </a:lnTo>
                <a:lnTo>
                  <a:pt x="2805" y="165100"/>
                </a:lnTo>
                <a:lnTo>
                  <a:pt x="622494" y="165100"/>
                </a:lnTo>
                <a:lnTo>
                  <a:pt x="714122" y="190500"/>
                </a:lnTo>
                <a:lnTo>
                  <a:pt x="801225" y="215900"/>
                </a:lnTo>
                <a:lnTo>
                  <a:pt x="842618" y="241300"/>
                </a:lnTo>
                <a:lnTo>
                  <a:pt x="882326" y="266700"/>
                </a:lnTo>
                <a:lnTo>
                  <a:pt x="920163" y="292100"/>
                </a:lnTo>
                <a:lnTo>
                  <a:pt x="956264" y="330200"/>
                </a:lnTo>
                <a:lnTo>
                  <a:pt x="989148" y="368300"/>
                </a:lnTo>
                <a:lnTo>
                  <a:pt x="1011548" y="406400"/>
                </a:lnTo>
                <a:close/>
              </a:path>
              <a:path w="3917950" h="1727200">
                <a:moveTo>
                  <a:pt x="0" y="241300"/>
                </a:moveTo>
                <a:lnTo>
                  <a:pt x="27951" y="228600"/>
                </a:lnTo>
                <a:lnTo>
                  <a:pt x="79113" y="215900"/>
                </a:lnTo>
                <a:lnTo>
                  <a:pt x="130305" y="215900"/>
                </a:lnTo>
                <a:lnTo>
                  <a:pt x="280852" y="177800"/>
                </a:lnTo>
                <a:lnTo>
                  <a:pt x="331937" y="177800"/>
                </a:lnTo>
                <a:lnTo>
                  <a:pt x="383271" y="165100"/>
                </a:lnTo>
                <a:lnTo>
                  <a:pt x="0" y="165100"/>
                </a:lnTo>
                <a:lnTo>
                  <a:pt x="0" y="241300"/>
                </a:lnTo>
                <a:close/>
              </a:path>
              <a:path w="3917950" h="1727200">
                <a:moveTo>
                  <a:pt x="2316335" y="482600"/>
                </a:moveTo>
                <a:lnTo>
                  <a:pt x="2611594" y="482600"/>
                </a:lnTo>
                <a:lnTo>
                  <a:pt x="2562644" y="469900"/>
                </a:lnTo>
                <a:lnTo>
                  <a:pt x="2365803" y="469900"/>
                </a:lnTo>
                <a:lnTo>
                  <a:pt x="2316335" y="482600"/>
                </a:lnTo>
                <a:close/>
              </a:path>
              <a:path w="3917950" h="1727200">
                <a:moveTo>
                  <a:pt x="3511976" y="1511300"/>
                </a:moveTo>
                <a:lnTo>
                  <a:pt x="3607935" y="1511300"/>
                </a:lnTo>
                <a:lnTo>
                  <a:pt x="3591629" y="1460500"/>
                </a:lnTo>
                <a:lnTo>
                  <a:pt x="3574796" y="1422400"/>
                </a:lnTo>
                <a:lnTo>
                  <a:pt x="3557370" y="1371600"/>
                </a:lnTo>
                <a:lnTo>
                  <a:pt x="3539283" y="1320800"/>
                </a:lnTo>
                <a:lnTo>
                  <a:pt x="3520470" y="1282700"/>
                </a:lnTo>
                <a:lnTo>
                  <a:pt x="3500863" y="1231900"/>
                </a:lnTo>
                <a:lnTo>
                  <a:pt x="3480396" y="1193800"/>
                </a:lnTo>
                <a:lnTo>
                  <a:pt x="3459002" y="1143000"/>
                </a:lnTo>
                <a:lnTo>
                  <a:pt x="3436614" y="1104900"/>
                </a:lnTo>
                <a:lnTo>
                  <a:pt x="3413166" y="1054100"/>
                </a:lnTo>
                <a:lnTo>
                  <a:pt x="3388669" y="1016000"/>
                </a:lnTo>
                <a:lnTo>
                  <a:pt x="3362875" y="977900"/>
                </a:lnTo>
                <a:lnTo>
                  <a:pt x="3335749" y="939800"/>
                </a:lnTo>
                <a:lnTo>
                  <a:pt x="3307254" y="889000"/>
                </a:lnTo>
                <a:lnTo>
                  <a:pt x="3277356" y="850900"/>
                </a:lnTo>
                <a:lnTo>
                  <a:pt x="3246017" y="812800"/>
                </a:lnTo>
                <a:lnTo>
                  <a:pt x="3213202" y="787400"/>
                </a:lnTo>
                <a:lnTo>
                  <a:pt x="3178875" y="749300"/>
                </a:lnTo>
                <a:lnTo>
                  <a:pt x="3143000" y="711200"/>
                </a:lnTo>
                <a:lnTo>
                  <a:pt x="3105542" y="685800"/>
                </a:lnTo>
                <a:lnTo>
                  <a:pt x="3066464" y="647700"/>
                </a:lnTo>
                <a:lnTo>
                  <a:pt x="3025731" y="622300"/>
                </a:lnTo>
                <a:lnTo>
                  <a:pt x="2983305" y="596900"/>
                </a:lnTo>
                <a:lnTo>
                  <a:pt x="2939741" y="571500"/>
                </a:lnTo>
                <a:lnTo>
                  <a:pt x="2895141" y="558800"/>
                </a:lnTo>
                <a:lnTo>
                  <a:pt x="2849610" y="533400"/>
                </a:lnTo>
                <a:lnTo>
                  <a:pt x="2660233" y="482600"/>
                </a:lnTo>
                <a:lnTo>
                  <a:pt x="2267087" y="482600"/>
                </a:lnTo>
                <a:lnTo>
                  <a:pt x="2218098" y="495300"/>
                </a:lnTo>
                <a:lnTo>
                  <a:pt x="2169404" y="495300"/>
                </a:lnTo>
                <a:lnTo>
                  <a:pt x="2073054" y="520700"/>
                </a:lnTo>
                <a:lnTo>
                  <a:pt x="2540922" y="520700"/>
                </a:lnTo>
                <a:lnTo>
                  <a:pt x="2587888" y="533400"/>
                </a:lnTo>
                <a:lnTo>
                  <a:pt x="2634469" y="533400"/>
                </a:lnTo>
                <a:lnTo>
                  <a:pt x="2726107" y="558800"/>
                </a:lnTo>
                <a:lnTo>
                  <a:pt x="2770981" y="558800"/>
                </a:lnTo>
                <a:lnTo>
                  <a:pt x="2815105" y="584200"/>
                </a:lnTo>
                <a:lnTo>
                  <a:pt x="2858386" y="596900"/>
                </a:lnTo>
                <a:lnTo>
                  <a:pt x="2900734" y="622300"/>
                </a:lnTo>
                <a:lnTo>
                  <a:pt x="2942057" y="635000"/>
                </a:lnTo>
                <a:lnTo>
                  <a:pt x="2982263" y="660400"/>
                </a:lnTo>
                <a:lnTo>
                  <a:pt x="3021263" y="685800"/>
                </a:lnTo>
                <a:lnTo>
                  <a:pt x="3058964" y="723900"/>
                </a:lnTo>
                <a:lnTo>
                  <a:pt x="3086683" y="749300"/>
                </a:lnTo>
                <a:lnTo>
                  <a:pt x="3113374" y="774700"/>
                </a:lnTo>
                <a:lnTo>
                  <a:pt x="3139081" y="800100"/>
                </a:lnTo>
                <a:lnTo>
                  <a:pt x="3163851" y="825500"/>
                </a:lnTo>
                <a:lnTo>
                  <a:pt x="3068671" y="825500"/>
                </a:lnTo>
                <a:lnTo>
                  <a:pt x="3095043" y="850900"/>
                </a:lnTo>
                <a:lnTo>
                  <a:pt x="3132755" y="889000"/>
                </a:lnTo>
                <a:lnTo>
                  <a:pt x="3168686" y="914400"/>
                </a:lnTo>
                <a:lnTo>
                  <a:pt x="3202899" y="952500"/>
                </a:lnTo>
                <a:lnTo>
                  <a:pt x="3235461" y="990600"/>
                </a:lnTo>
                <a:lnTo>
                  <a:pt x="3266435" y="1041400"/>
                </a:lnTo>
                <a:lnTo>
                  <a:pt x="3295886" y="1079500"/>
                </a:lnTo>
                <a:lnTo>
                  <a:pt x="3323879" y="1117600"/>
                </a:lnTo>
                <a:lnTo>
                  <a:pt x="3350478" y="1155700"/>
                </a:lnTo>
                <a:lnTo>
                  <a:pt x="3375748" y="1206500"/>
                </a:lnTo>
                <a:lnTo>
                  <a:pt x="3399755" y="1257300"/>
                </a:lnTo>
                <a:lnTo>
                  <a:pt x="3422561" y="1295400"/>
                </a:lnTo>
                <a:lnTo>
                  <a:pt x="3444233" y="1346200"/>
                </a:lnTo>
                <a:lnTo>
                  <a:pt x="3464835" y="1384300"/>
                </a:lnTo>
                <a:lnTo>
                  <a:pt x="3484431" y="1435100"/>
                </a:lnTo>
                <a:lnTo>
                  <a:pt x="3503087" y="1485900"/>
                </a:lnTo>
                <a:lnTo>
                  <a:pt x="3511976" y="1511300"/>
                </a:lnTo>
                <a:close/>
              </a:path>
              <a:path w="3917950" h="1727200">
                <a:moveTo>
                  <a:pt x="1245855" y="1104900"/>
                </a:moveTo>
                <a:lnTo>
                  <a:pt x="1314921" y="1104900"/>
                </a:lnTo>
                <a:lnTo>
                  <a:pt x="1346884" y="1066800"/>
                </a:lnTo>
                <a:lnTo>
                  <a:pt x="1380201" y="1028700"/>
                </a:lnTo>
                <a:lnTo>
                  <a:pt x="1414835" y="990600"/>
                </a:lnTo>
                <a:lnTo>
                  <a:pt x="1450751" y="952500"/>
                </a:lnTo>
                <a:lnTo>
                  <a:pt x="1487914" y="927100"/>
                </a:lnTo>
                <a:lnTo>
                  <a:pt x="1526289" y="901700"/>
                </a:lnTo>
                <a:lnTo>
                  <a:pt x="1565840" y="863600"/>
                </a:lnTo>
                <a:lnTo>
                  <a:pt x="1606532" y="838200"/>
                </a:lnTo>
                <a:lnTo>
                  <a:pt x="1648329" y="812800"/>
                </a:lnTo>
                <a:lnTo>
                  <a:pt x="1691195" y="800100"/>
                </a:lnTo>
                <a:lnTo>
                  <a:pt x="1735097" y="774700"/>
                </a:lnTo>
                <a:lnTo>
                  <a:pt x="1779997" y="749300"/>
                </a:lnTo>
                <a:lnTo>
                  <a:pt x="1825861" y="736600"/>
                </a:lnTo>
                <a:lnTo>
                  <a:pt x="1871396" y="711200"/>
                </a:lnTo>
                <a:lnTo>
                  <a:pt x="2058302" y="660400"/>
                </a:lnTo>
                <a:lnTo>
                  <a:pt x="2105932" y="660400"/>
                </a:lnTo>
                <a:lnTo>
                  <a:pt x="2201874" y="635000"/>
                </a:lnTo>
                <a:lnTo>
                  <a:pt x="2298340" y="635000"/>
                </a:lnTo>
                <a:lnTo>
                  <a:pt x="2346626" y="622300"/>
                </a:lnTo>
                <a:lnTo>
                  <a:pt x="1980412" y="622300"/>
                </a:lnTo>
                <a:lnTo>
                  <a:pt x="2024896" y="609600"/>
                </a:lnTo>
                <a:lnTo>
                  <a:pt x="2070088" y="584200"/>
                </a:lnTo>
                <a:lnTo>
                  <a:pt x="2162235" y="558800"/>
                </a:lnTo>
                <a:lnTo>
                  <a:pt x="2209006" y="558800"/>
                </a:lnTo>
                <a:lnTo>
                  <a:pt x="2303489" y="533400"/>
                </a:lnTo>
                <a:lnTo>
                  <a:pt x="2351018" y="533400"/>
                </a:lnTo>
                <a:lnTo>
                  <a:pt x="2398617" y="520700"/>
                </a:lnTo>
                <a:lnTo>
                  <a:pt x="2073054" y="520700"/>
                </a:lnTo>
                <a:lnTo>
                  <a:pt x="1931686" y="558800"/>
                </a:lnTo>
                <a:lnTo>
                  <a:pt x="1885555" y="584200"/>
                </a:lnTo>
                <a:lnTo>
                  <a:pt x="1839983" y="596900"/>
                </a:lnTo>
                <a:lnTo>
                  <a:pt x="1750666" y="647700"/>
                </a:lnTo>
                <a:lnTo>
                  <a:pt x="1706996" y="660400"/>
                </a:lnTo>
                <a:lnTo>
                  <a:pt x="1664035" y="685800"/>
                </a:lnTo>
                <a:lnTo>
                  <a:pt x="1621821" y="711200"/>
                </a:lnTo>
                <a:lnTo>
                  <a:pt x="1580391" y="736600"/>
                </a:lnTo>
                <a:lnTo>
                  <a:pt x="1539783" y="762000"/>
                </a:lnTo>
                <a:lnTo>
                  <a:pt x="1500034" y="800100"/>
                </a:lnTo>
                <a:lnTo>
                  <a:pt x="1461182" y="825500"/>
                </a:lnTo>
                <a:lnTo>
                  <a:pt x="1423264" y="863600"/>
                </a:lnTo>
                <a:lnTo>
                  <a:pt x="1386319" y="889000"/>
                </a:lnTo>
                <a:lnTo>
                  <a:pt x="1350384" y="927100"/>
                </a:lnTo>
                <a:lnTo>
                  <a:pt x="1315496" y="965200"/>
                </a:lnTo>
                <a:lnTo>
                  <a:pt x="1204803" y="965200"/>
                </a:lnTo>
                <a:lnTo>
                  <a:pt x="1207540" y="977900"/>
                </a:lnTo>
                <a:lnTo>
                  <a:pt x="1215006" y="1028700"/>
                </a:lnTo>
                <a:lnTo>
                  <a:pt x="1221862" y="1079500"/>
                </a:lnTo>
                <a:lnTo>
                  <a:pt x="1225900" y="1079500"/>
                </a:lnTo>
                <a:lnTo>
                  <a:pt x="1234285" y="1092200"/>
                </a:lnTo>
                <a:lnTo>
                  <a:pt x="1245855" y="1104900"/>
                </a:lnTo>
                <a:close/>
              </a:path>
              <a:path w="3917950" h="1727200">
                <a:moveTo>
                  <a:pt x="2220932" y="584200"/>
                </a:moveTo>
                <a:lnTo>
                  <a:pt x="2613526" y="584200"/>
                </a:lnTo>
                <a:lnTo>
                  <a:pt x="2565146" y="571500"/>
                </a:lnTo>
                <a:lnTo>
                  <a:pt x="2269666" y="571500"/>
                </a:lnTo>
                <a:lnTo>
                  <a:pt x="2220932" y="584200"/>
                </a:lnTo>
                <a:close/>
              </a:path>
              <a:path w="3917950" h="1727200">
                <a:moveTo>
                  <a:pt x="3068671" y="825500"/>
                </a:moveTo>
                <a:lnTo>
                  <a:pt x="3163851" y="825500"/>
                </a:lnTo>
                <a:lnTo>
                  <a:pt x="3121396" y="787400"/>
                </a:lnTo>
                <a:lnTo>
                  <a:pt x="3077300" y="762000"/>
                </a:lnTo>
                <a:lnTo>
                  <a:pt x="3031572" y="736600"/>
                </a:lnTo>
                <a:lnTo>
                  <a:pt x="2984223" y="698500"/>
                </a:lnTo>
                <a:lnTo>
                  <a:pt x="2939750" y="673100"/>
                </a:lnTo>
                <a:lnTo>
                  <a:pt x="2894686" y="660400"/>
                </a:lnTo>
                <a:lnTo>
                  <a:pt x="2849060" y="635000"/>
                </a:lnTo>
                <a:lnTo>
                  <a:pt x="2661521" y="584200"/>
                </a:lnTo>
                <a:lnTo>
                  <a:pt x="2172344" y="584200"/>
                </a:lnTo>
                <a:lnTo>
                  <a:pt x="2123949" y="596900"/>
                </a:lnTo>
                <a:lnTo>
                  <a:pt x="2075797" y="596900"/>
                </a:lnTo>
                <a:lnTo>
                  <a:pt x="1980412" y="622300"/>
                </a:lnTo>
                <a:lnTo>
                  <a:pt x="2547377" y="622300"/>
                </a:lnTo>
                <a:lnTo>
                  <a:pt x="2597157" y="635000"/>
                </a:lnTo>
                <a:lnTo>
                  <a:pt x="2646346" y="635000"/>
                </a:lnTo>
                <a:lnTo>
                  <a:pt x="2836431" y="685800"/>
                </a:lnTo>
                <a:lnTo>
                  <a:pt x="2882094" y="711200"/>
                </a:lnTo>
                <a:lnTo>
                  <a:pt x="2926938" y="736600"/>
                </a:lnTo>
                <a:lnTo>
                  <a:pt x="2970924" y="762000"/>
                </a:lnTo>
                <a:lnTo>
                  <a:pt x="3014015" y="787400"/>
                </a:lnTo>
                <a:lnTo>
                  <a:pt x="3055485" y="812800"/>
                </a:lnTo>
                <a:lnTo>
                  <a:pt x="3068671" y="825500"/>
                </a:lnTo>
                <a:close/>
              </a:path>
              <a:path w="3917950" h="1727200">
                <a:moveTo>
                  <a:pt x="3470752" y="1701800"/>
                </a:moveTo>
                <a:lnTo>
                  <a:pt x="3670914" y="1701800"/>
                </a:lnTo>
                <a:lnTo>
                  <a:pt x="3662390" y="1676400"/>
                </a:lnTo>
                <a:lnTo>
                  <a:pt x="3654377" y="1651000"/>
                </a:lnTo>
                <a:lnTo>
                  <a:pt x="3692528" y="1612900"/>
                </a:lnTo>
                <a:lnTo>
                  <a:pt x="3729231" y="1574800"/>
                </a:lnTo>
                <a:lnTo>
                  <a:pt x="3764450" y="1536700"/>
                </a:lnTo>
                <a:lnTo>
                  <a:pt x="3798148" y="1498600"/>
                </a:lnTo>
                <a:lnTo>
                  <a:pt x="3830292" y="1460500"/>
                </a:lnTo>
                <a:lnTo>
                  <a:pt x="3860844" y="1422400"/>
                </a:lnTo>
                <a:lnTo>
                  <a:pt x="3889769" y="1371600"/>
                </a:lnTo>
                <a:lnTo>
                  <a:pt x="3917032" y="1333500"/>
                </a:lnTo>
                <a:lnTo>
                  <a:pt x="3917426" y="1295400"/>
                </a:lnTo>
                <a:lnTo>
                  <a:pt x="3891199" y="1270000"/>
                </a:lnTo>
                <a:lnTo>
                  <a:pt x="3855853" y="1270000"/>
                </a:lnTo>
                <a:lnTo>
                  <a:pt x="3828889" y="1282700"/>
                </a:lnTo>
                <a:lnTo>
                  <a:pt x="3823065" y="1295400"/>
                </a:lnTo>
                <a:lnTo>
                  <a:pt x="3817127" y="1308100"/>
                </a:lnTo>
                <a:lnTo>
                  <a:pt x="3811112" y="1308100"/>
                </a:lnTo>
                <a:lnTo>
                  <a:pt x="3805059" y="1320800"/>
                </a:lnTo>
                <a:lnTo>
                  <a:pt x="3759765" y="1320800"/>
                </a:lnTo>
                <a:lnTo>
                  <a:pt x="3748557" y="1333500"/>
                </a:lnTo>
                <a:lnTo>
                  <a:pt x="3712074" y="1371600"/>
                </a:lnTo>
                <a:lnTo>
                  <a:pt x="3676508" y="1422400"/>
                </a:lnTo>
                <a:lnTo>
                  <a:pt x="3641811" y="1460500"/>
                </a:lnTo>
                <a:lnTo>
                  <a:pt x="3607935" y="1511300"/>
                </a:lnTo>
                <a:lnTo>
                  <a:pt x="3511976" y="1511300"/>
                </a:lnTo>
                <a:lnTo>
                  <a:pt x="3520866" y="1536700"/>
                </a:lnTo>
                <a:lnTo>
                  <a:pt x="3537834" y="1574800"/>
                </a:lnTo>
                <a:lnTo>
                  <a:pt x="3387822" y="1574800"/>
                </a:lnTo>
                <a:lnTo>
                  <a:pt x="3449081" y="1600200"/>
                </a:lnTo>
                <a:lnTo>
                  <a:pt x="3169614" y="1600200"/>
                </a:lnTo>
                <a:lnTo>
                  <a:pt x="3218588" y="1625600"/>
                </a:lnTo>
                <a:lnTo>
                  <a:pt x="3318038" y="1651000"/>
                </a:lnTo>
                <a:lnTo>
                  <a:pt x="3368486" y="1676400"/>
                </a:lnTo>
                <a:lnTo>
                  <a:pt x="3470752" y="1701800"/>
                </a:lnTo>
                <a:close/>
              </a:path>
              <a:path w="3917950" h="1727200">
                <a:moveTo>
                  <a:pt x="3387822" y="1574800"/>
                </a:moveTo>
                <a:lnTo>
                  <a:pt x="3537834" y="1574800"/>
                </a:lnTo>
                <a:lnTo>
                  <a:pt x="3497142" y="1562100"/>
                </a:lnTo>
                <a:lnTo>
                  <a:pt x="3454689" y="1549400"/>
                </a:lnTo>
                <a:lnTo>
                  <a:pt x="3410856" y="1524000"/>
                </a:lnTo>
                <a:lnTo>
                  <a:pt x="3366025" y="1511300"/>
                </a:lnTo>
                <a:lnTo>
                  <a:pt x="3320579" y="1485900"/>
                </a:lnTo>
                <a:lnTo>
                  <a:pt x="3274901" y="1473200"/>
                </a:lnTo>
                <a:lnTo>
                  <a:pt x="3229372" y="1473200"/>
                </a:lnTo>
                <a:lnTo>
                  <a:pt x="3184375" y="1460500"/>
                </a:lnTo>
                <a:lnTo>
                  <a:pt x="3140292" y="1460500"/>
                </a:lnTo>
                <a:lnTo>
                  <a:pt x="3097505" y="1473200"/>
                </a:lnTo>
                <a:lnTo>
                  <a:pt x="3056398" y="1485900"/>
                </a:lnTo>
                <a:lnTo>
                  <a:pt x="3017351" y="1498600"/>
                </a:lnTo>
                <a:lnTo>
                  <a:pt x="3010888" y="1498600"/>
                </a:lnTo>
                <a:lnTo>
                  <a:pt x="3008290" y="1511300"/>
                </a:lnTo>
                <a:lnTo>
                  <a:pt x="3008107" y="1511300"/>
                </a:lnTo>
                <a:lnTo>
                  <a:pt x="3007000" y="1524000"/>
                </a:lnTo>
                <a:lnTo>
                  <a:pt x="3230624" y="1524000"/>
                </a:lnTo>
                <a:lnTo>
                  <a:pt x="3325753" y="1549400"/>
                </a:lnTo>
                <a:lnTo>
                  <a:pt x="3387822" y="1574800"/>
                </a:lnTo>
                <a:close/>
              </a:path>
              <a:path w="3917950" h="1727200">
                <a:moveTo>
                  <a:pt x="3169614" y="1600200"/>
                </a:moveTo>
                <a:lnTo>
                  <a:pt x="3395381" y="1600200"/>
                </a:lnTo>
                <a:lnTo>
                  <a:pt x="3185748" y="1549400"/>
                </a:lnTo>
                <a:lnTo>
                  <a:pt x="3134759" y="1524000"/>
                </a:lnTo>
                <a:lnTo>
                  <a:pt x="3015337" y="1524000"/>
                </a:lnTo>
                <a:lnTo>
                  <a:pt x="3025877" y="1536700"/>
                </a:lnTo>
                <a:lnTo>
                  <a:pt x="3121161" y="1587500"/>
                </a:lnTo>
                <a:lnTo>
                  <a:pt x="3169614" y="1600200"/>
                </a:lnTo>
                <a:close/>
              </a:path>
              <a:path w="3917950" h="1727200">
                <a:moveTo>
                  <a:pt x="3535047" y="1714500"/>
                </a:moveTo>
                <a:lnTo>
                  <a:pt x="3670742" y="1714500"/>
                </a:lnTo>
                <a:lnTo>
                  <a:pt x="3670973" y="1701800"/>
                </a:lnTo>
                <a:lnTo>
                  <a:pt x="3522542" y="1701800"/>
                </a:lnTo>
                <a:lnTo>
                  <a:pt x="3535047" y="1714500"/>
                </a:lnTo>
                <a:close/>
              </a:path>
              <a:path w="3917950" h="1727200">
                <a:moveTo>
                  <a:pt x="3615193" y="1727200"/>
                </a:moveTo>
                <a:lnTo>
                  <a:pt x="3646598" y="1727200"/>
                </a:lnTo>
                <a:lnTo>
                  <a:pt x="3657319" y="1714500"/>
                </a:lnTo>
                <a:lnTo>
                  <a:pt x="3601684" y="1714500"/>
                </a:lnTo>
                <a:lnTo>
                  <a:pt x="3615193" y="1727200"/>
                </a:lnTo>
                <a:close/>
              </a:path>
            </a:pathLst>
          </a:custGeom>
          <a:solidFill>
            <a:srgbClr val="A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191208" y="839027"/>
            <a:ext cx="5097145" cy="535940"/>
          </a:xfrm>
          <a:custGeom>
            <a:avLst/>
            <a:gdLst/>
            <a:ahLst/>
            <a:cxnLst/>
            <a:rect l="l" t="t" r="r" b="b"/>
            <a:pathLst>
              <a:path w="5097144" h="535940">
                <a:moveTo>
                  <a:pt x="3967184" y="294639"/>
                </a:moveTo>
                <a:lnTo>
                  <a:pt x="3824982" y="294639"/>
                </a:lnTo>
                <a:lnTo>
                  <a:pt x="3843917" y="287019"/>
                </a:lnTo>
                <a:lnTo>
                  <a:pt x="3863387" y="273049"/>
                </a:lnTo>
                <a:lnTo>
                  <a:pt x="3906649" y="220979"/>
                </a:lnTo>
                <a:lnTo>
                  <a:pt x="3931799" y="184149"/>
                </a:lnTo>
                <a:lnTo>
                  <a:pt x="3960199" y="139699"/>
                </a:lnTo>
                <a:lnTo>
                  <a:pt x="3992529" y="86359"/>
                </a:lnTo>
                <a:lnTo>
                  <a:pt x="4029468" y="26669"/>
                </a:lnTo>
                <a:lnTo>
                  <a:pt x="4046962" y="6349"/>
                </a:lnTo>
                <a:lnTo>
                  <a:pt x="4064698" y="0"/>
                </a:lnTo>
                <a:lnTo>
                  <a:pt x="4082919" y="3809"/>
                </a:lnTo>
                <a:lnTo>
                  <a:pt x="4101867" y="21589"/>
                </a:lnTo>
                <a:lnTo>
                  <a:pt x="4133652" y="60959"/>
                </a:lnTo>
                <a:lnTo>
                  <a:pt x="4162223" y="99059"/>
                </a:lnTo>
                <a:lnTo>
                  <a:pt x="4185251" y="130809"/>
                </a:lnTo>
                <a:lnTo>
                  <a:pt x="4088389" y="130809"/>
                </a:lnTo>
                <a:lnTo>
                  <a:pt x="4072562" y="137159"/>
                </a:lnTo>
                <a:lnTo>
                  <a:pt x="4042750" y="165099"/>
                </a:lnTo>
                <a:lnTo>
                  <a:pt x="4014440" y="208279"/>
                </a:lnTo>
                <a:lnTo>
                  <a:pt x="3986482" y="259079"/>
                </a:lnTo>
                <a:lnTo>
                  <a:pt x="3972276" y="285749"/>
                </a:lnTo>
                <a:lnTo>
                  <a:pt x="3967184" y="294639"/>
                </a:lnTo>
                <a:close/>
              </a:path>
              <a:path w="5097144" h="535940">
                <a:moveTo>
                  <a:pt x="2918787" y="281939"/>
                </a:moveTo>
                <a:lnTo>
                  <a:pt x="2789443" y="281939"/>
                </a:lnTo>
                <a:lnTo>
                  <a:pt x="2818078" y="270509"/>
                </a:lnTo>
                <a:lnTo>
                  <a:pt x="2844285" y="250189"/>
                </a:lnTo>
                <a:lnTo>
                  <a:pt x="2868318" y="223519"/>
                </a:lnTo>
                <a:lnTo>
                  <a:pt x="2890575" y="194309"/>
                </a:lnTo>
                <a:lnTo>
                  <a:pt x="2911456" y="163829"/>
                </a:lnTo>
                <a:lnTo>
                  <a:pt x="2931359" y="132079"/>
                </a:lnTo>
                <a:lnTo>
                  <a:pt x="2950683" y="102869"/>
                </a:lnTo>
                <a:lnTo>
                  <a:pt x="2969825" y="76199"/>
                </a:lnTo>
                <a:lnTo>
                  <a:pt x="2989185" y="54609"/>
                </a:lnTo>
                <a:lnTo>
                  <a:pt x="3009161" y="39369"/>
                </a:lnTo>
                <a:lnTo>
                  <a:pt x="3030153" y="31749"/>
                </a:lnTo>
                <a:lnTo>
                  <a:pt x="3052557" y="33019"/>
                </a:lnTo>
                <a:lnTo>
                  <a:pt x="3076774" y="46989"/>
                </a:lnTo>
                <a:lnTo>
                  <a:pt x="3103201" y="73659"/>
                </a:lnTo>
                <a:lnTo>
                  <a:pt x="3132238" y="115569"/>
                </a:lnTo>
                <a:lnTo>
                  <a:pt x="3157004" y="153669"/>
                </a:lnTo>
                <a:lnTo>
                  <a:pt x="3045625" y="153669"/>
                </a:lnTo>
                <a:lnTo>
                  <a:pt x="3021354" y="157479"/>
                </a:lnTo>
                <a:lnTo>
                  <a:pt x="2999075" y="177799"/>
                </a:lnTo>
                <a:lnTo>
                  <a:pt x="2962841" y="227329"/>
                </a:lnTo>
                <a:lnTo>
                  <a:pt x="2928768" y="270509"/>
                </a:lnTo>
                <a:lnTo>
                  <a:pt x="2918787" y="281939"/>
                </a:lnTo>
                <a:close/>
              </a:path>
              <a:path w="5097144" h="535940">
                <a:moveTo>
                  <a:pt x="2437607" y="322579"/>
                </a:moveTo>
                <a:lnTo>
                  <a:pt x="2299895" y="322579"/>
                </a:lnTo>
                <a:lnTo>
                  <a:pt x="2320159" y="318769"/>
                </a:lnTo>
                <a:lnTo>
                  <a:pt x="2338881" y="309879"/>
                </a:lnTo>
                <a:lnTo>
                  <a:pt x="2372342" y="281939"/>
                </a:lnTo>
                <a:lnTo>
                  <a:pt x="2401559" y="243839"/>
                </a:lnTo>
                <a:lnTo>
                  <a:pt x="2427814" y="198119"/>
                </a:lnTo>
                <a:lnTo>
                  <a:pt x="2440231" y="173989"/>
                </a:lnTo>
                <a:lnTo>
                  <a:pt x="2452388" y="151129"/>
                </a:lnTo>
                <a:lnTo>
                  <a:pt x="2476562" y="106679"/>
                </a:lnTo>
                <a:lnTo>
                  <a:pt x="2501620" y="68579"/>
                </a:lnTo>
                <a:lnTo>
                  <a:pt x="2543665" y="36829"/>
                </a:lnTo>
                <a:lnTo>
                  <a:pt x="2559510" y="34289"/>
                </a:lnTo>
                <a:lnTo>
                  <a:pt x="2584619" y="41909"/>
                </a:lnTo>
                <a:lnTo>
                  <a:pt x="2608061" y="60959"/>
                </a:lnTo>
                <a:lnTo>
                  <a:pt x="2630285" y="90169"/>
                </a:lnTo>
                <a:lnTo>
                  <a:pt x="2651740" y="125729"/>
                </a:lnTo>
                <a:lnTo>
                  <a:pt x="2672874" y="163829"/>
                </a:lnTo>
                <a:lnTo>
                  <a:pt x="2676540" y="170179"/>
                </a:lnTo>
                <a:lnTo>
                  <a:pt x="2580509" y="170179"/>
                </a:lnTo>
                <a:lnTo>
                  <a:pt x="2560318" y="172719"/>
                </a:lnTo>
                <a:lnTo>
                  <a:pt x="2536734" y="193039"/>
                </a:lnTo>
                <a:lnTo>
                  <a:pt x="2510059" y="224789"/>
                </a:lnTo>
                <a:lnTo>
                  <a:pt x="2480596" y="265429"/>
                </a:lnTo>
                <a:lnTo>
                  <a:pt x="2448649" y="308609"/>
                </a:lnTo>
                <a:lnTo>
                  <a:pt x="2437607" y="322579"/>
                </a:lnTo>
                <a:close/>
              </a:path>
              <a:path w="5097144" h="535940">
                <a:moveTo>
                  <a:pt x="3427375" y="273049"/>
                </a:moveTo>
                <a:lnTo>
                  <a:pt x="3294653" y="273049"/>
                </a:lnTo>
                <a:lnTo>
                  <a:pt x="3310944" y="270509"/>
                </a:lnTo>
                <a:lnTo>
                  <a:pt x="3326080" y="262889"/>
                </a:lnTo>
                <a:lnTo>
                  <a:pt x="3353647" y="236219"/>
                </a:lnTo>
                <a:lnTo>
                  <a:pt x="3378878" y="200659"/>
                </a:lnTo>
                <a:lnTo>
                  <a:pt x="3403300" y="158749"/>
                </a:lnTo>
                <a:lnTo>
                  <a:pt x="3415683" y="137159"/>
                </a:lnTo>
                <a:lnTo>
                  <a:pt x="3441749" y="97789"/>
                </a:lnTo>
                <a:lnTo>
                  <a:pt x="3470817" y="64769"/>
                </a:lnTo>
                <a:lnTo>
                  <a:pt x="3504413" y="44449"/>
                </a:lnTo>
                <a:lnTo>
                  <a:pt x="3523385" y="40639"/>
                </a:lnTo>
                <a:lnTo>
                  <a:pt x="3544061" y="41909"/>
                </a:lnTo>
                <a:lnTo>
                  <a:pt x="3566632" y="49529"/>
                </a:lnTo>
                <a:lnTo>
                  <a:pt x="3611301" y="102869"/>
                </a:lnTo>
                <a:lnTo>
                  <a:pt x="3650395" y="151129"/>
                </a:lnTo>
                <a:lnTo>
                  <a:pt x="3652532" y="153669"/>
                </a:lnTo>
                <a:lnTo>
                  <a:pt x="3564831" y="153669"/>
                </a:lnTo>
                <a:lnTo>
                  <a:pt x="3534634" y="157479"/>
                </a:lnTo>
                <a:lnTo>
                  <a:pt x="3504576" y="177799"/>
                </a:lnTo>
                <a:lnTo>
                  <a:pt x="3474889" y="201929"/>
                </a:lnTo>
                <a:lnTo>
                  <a:pt x="3448883" y="236219"/>
                </a:lnTo>
                <a:lnTo>
                  <a:pt x="3427375" y="273049"/>
                </a:lnTo>
                <a:close/>
              </a:path>
              <a:path w="5097144" h="535940">
                <a:moveTo>
                  <a:pt x="4484261" y="271779"/>
                </a:moveTo>
                <a:lnTo>
                  <a:pt x="4327355" y="271779"/>
                </a:lnTo>
                <a:lnTo>
                  <a:pt x="4346604" y="267969"/>
                </a:lnTo>
                <a:lnTo>
                  <a:pt x="4366996" y="256539"/>
                </a:lnTo>
                <a:lnTo>
                  <a:pt x="4412952" y="210819"/>
                </a:lnTo>
                <a:lnTo>
                  <a:pt x="4439388" y="173989"/>
                </a:lnTo>
                <a:lnTo>
                  <a:pt x="4468710" y="126999"/>
                </a:lnTo>
                <a:lnTo>
                  <a:pt x="4501354" y="69849"/>
                </a:lnTo>
                <a:lnTo>
                  <a:pt x="4518302" y="49529"/>
                </a:lnTo>
                <a:lnTo>
                  <a:pt x="4535130" y="40639"/>
                </a:lnTo>
                <a:lnTo>
                  <a:pt x="4553169" y="43179"/>
                </a:lnTo>
                <a:lnTo>
                  <a:pt x="4573753" y="58419"/>
                </a:lnTo>
                <a:lnTo>
                  <a:pt x="4611394" y="95249"/>
                </a:lnTo>
                <a:lnTo>
                  <a:pt x="4644163" y="130809"/>
                </a:lnTo>
                <a:lnTo>
                  <a:pt x="4672847" y="162559"/>
                </a:lnTo>
                <a:lnTo>
                  <a:pt x="4686089" y="177799"/>
                </a:lnTo>
                <a:lnTo>
                  <a:pt x="4571452" y="177799"/>
                </a:lnTo>
                <a:lnTo>
                  <a:pt x="4560010" y="180339"/>
                </a:lnTo>
                <a:lnTo>
                  <a:pt x="4520931" y="210819"/>
                </a:lnTo>
                <a:lnTo>
                  <a:pt x="4496564" y="248919"/>
                </a:lnTo>
                <a:lnTo>
                  <a:pt x="4488988" y="262889"/>
                </a:lnTo>
                <a:lnTo>
                  <a:pt x="4484261" y="271779"/>
                </a:lnTo>
                <a:close/>
              </a:path>
              <a:path w="5097144" h="535940">
                <a:moveTo>
                  <a:pt x="1890891" y="320039"/>
                </a:moveTo>
                <a:lnTo>
                  <a:pt x="1750184" y="320039"/>
                </a:lnTo>
                <a:lnTo>
                  <a:pt x="1764365" y="318769"/>
                </a:lnTo>
                <a:lnTo>
                  <a:pt x="1777746" y="313689"/>
                </a:lnTo>
                <a:lnTo>
                  <a:pt x="1813957" y="283209"/>
                </a:lnTo>
                <a:lnTo>
                  <a:pt x="1835682" y="251459"/>
                </a:lnTo>
                <a:lnTo>
                  <a:pt x="1856277" y="215899"/>
                </a:lnTo>
                <a:lnTo>
                  <a:pt x="1886559" y="158749"/>
                </a:lnTo>
                <a:lnTo>
                  <a:pt x="1896835" y="140969"/>
                </a:lnTo>
                <a:lnTo>
                  <a:pt x="1918175" y="109219"/>
                </a:lnTo>
                <a:lnTo>
                  <a:pt x="1953452" y="76199"/>
                </a:lnTo>
                <a:lnTo>
                  <a:pt x="1980152" y="69849"/>
                </a:lnTo>
                <a:lnTo>
                  <a:pt x="1994714" y="71119"/>
                </a:lnTo>
                <a:lnTo>
                  <a:pt x="2044287" y="104139"/>
                </a:lnTo>
                <a:lnTo>
                  <a:pt x="2101424" y="177799"/>
                </a:lnTo>
                <a:lnTo>
                  <a:pt x="2103515" y="180339"/>
                </a:lnTo>
                <a:lnTo>
                  <a:pt x="2009303" y="180339"/>
                </a:lnTo>
                <a:lnTo>
                  <a:pt x="1980254" y="190499"/>
                </a:lnTo>
                <a:lnTo>
                  <a:pt x="1954461" y="213359"/>
                </a:lnTo>
                <a:lnTo>
                  <a:pt x="1931158" y="245109"/>
                </a:lnTo>
                <a:lnTo>
                  <a:pt x="1909579" y="283209"/>
                </a:lnTo>
                <a:lnTo>
                  <a:pt x="1890891" y="320039"/>
                </a:lnTo>
                <a:close/>
              </a:path>
              <a:path w="5097144" h="535940">
                <a:moveTo>
                  <a:pt x="971835" y="373379"/>
                </a:moveTo>
                <a:lnTo>
                  <a:pt x="849209" y="373379"/>
                </a:lnTo>
                <a:lnTo>
                  <a:pt x="861326" y="369569"/>
                </a:lnTo>
                <a:lnTo>
                  <a:pt x="874045" y="363219"/>
                </a:lnTo>
                <a:lnTo>
                  <a:pt x="934166" y="295909"/>
                </a:lnTo>
                <a:lnTo>
                  <a:pt x="970882" y="224789"/>
                </a:lnTo>
                <a:lnTo>
                  <a:pt x="990365" y="184149"/>
                </a:lnTo>
                <a:lnTo>
                  <a:pt x="1011012" y="146049"/>
                </a:lnTo>
                <a:lnTo>
                  <a:pt x="1033133" y="113029"/>
                </a:lnTo>
                <a:lnTo>
                  <a:pt x="1057037" y="88899"/>
                </a:lnTo>
                <a:lnTo>
                  <a:pt x="1083036" y="76199"/>
                </a:lnTo>
                <a:lnTo>
                  <a:pt x="1111440" y="80009"/>
                </a:lnTo>
                <a:lnTo>
                  <a:pt x="1142559" y="102869"/>
                </a:lnTo>
                <a:lnTo>
                  <a:pt x="1165634" y="149859"/>
                </a:lnTo>
                <a:lnTo>
                  <a:pt x="1187118" y="190499"/>
                </a:lnTo>
                <a:lnTo>
                  <a:pt x="1207094" y="226059"/>
                </a:lnTo>
                <a:lnTo>
                  <a:pt x="1207868" y="227329"/>
                </a:lnTo>
                <a:lnTo>
                  <a:pt x="1078006" y="227329"/>
                </a:lnTo>
                <a:lnTo>
                  <a:pt x="1035684" y="257809"/>
                </a:lnTo>
                <a:lnTo>
                  <a:pt x="1000677" y="318769"/>
                </a:lnTo>
                <a:lnTo>
                  <a:pt x="978468" y="360679"/>
                </a:lnTo>
                <a:lnTo>
                  <a:pt x="971835" y="373379"/>
                </a:lnTo>
                <a:close/>
              </a:path>
              <a:path w="5097144" h="535940">
                <a:moveTo>
                  <a:pt x="4947156" y="262889"/>
                </a:moveTo>
                <a:lnTo>
                  <a:pt x="4803020" y="262889"/>
                </a:lnTo>
                <a:lnTo>
                  <a:pt x="4825043" y="257809"/>
                </a:lnTo>
                <a:lnTo>
                  <a:pt x="4849249" y="245109"/>
                </a:lnTo>
                <a:lnTo>
                  <a:pt x="4876423" y="224789"/>
                </a:lnTo>
                <a:lnTo>
                  <a:pt x="4907347" y="194309"/>
                </a:lnTo>
                <a:lnTo>
                  <a:pt x="4942806" y="153669"/>
                </a:lnTo>
                <a:lnTo>
                  <a:pt x="4983583" y="102869"/>
                </a:lnTo>
                <a:lnTo>
                  <a:pt x="5003257" y="87629"/>
                </a:lnTo>
                <a:lnTo>
                  <a:pt x="5021840" y="82549"/>
                </a:lnTo>
                <a:lnTo>
                  <a:pt x="5039439" y="85089"/>
                </a:lnTo>
                <a:lnTo>
                  <a:pt x="5056160" y="95249"/>
                </a:lnTo>
                <a:lnTo>
                  <a:pt x="5072109" y="111759"/>
                </a:lnTo>
                <a:lnTo>
                  <a:pt x="5087394" y="133349"/>
                </a:lnTo>
                <a:lnTo>
                  <a:pt x="5096790" y="148589"/>
                </a:lnTo>
                <a:lnTo>
                  <a:pt x="5096790" y="196849"/>
                </a:lnTo>
                <a:lnTo>
                  <a:pt x="5037853" y="196849"/>
                </a:lnTo>
                <a:lnTo>
                  <a:pt x="5018215" y="198119"/>
                </a:lnTo>
                <a:lnTo>
                  <a:pt x="4996958" y="208279"/>
                </a:lnTo>
                <a:lnTo>
                  <a:pt x="4973854" y="229869"/>
                </a:lnTo>
                <a:lnTo>
                  <a:pt x="4948677" y="261619"/>
                </a:lnTo>
                <a:lnTo>
                  <a:pt x="4947156" y="262889"/>
                </a:lnTo>
                <a:close/>
              </a:path>
              <a:path w="5097144" h="535940">
                <a:moveTo>
                  <a:pt x="11767" y="535939"/>
                </a:moveTo>
                <a:lnTo>
                  <a:pt x="2050" y="529589"/>
                </a:lnTo>
                <a:lnTo>
                  <a:pt x="0" y="515619"/>
                </a:lnTo>
                <a:lnTo>
                  <a:pt x="4700" y="492759"/>
                </a:lnTo>
                <a:lnTo>
                  <a:pt x="30693" y="430529"/>
                </a:lnTo>
                <a:lnTo>
                  <a:pt x="50153" y="393699"/>
                </a:lnTo>
                <a:lnTo>
                  <a:pt x="72702" y="354329"/>
                </a:lnTo>
                <a:lnTo>
                  <a:pt x="97423" y="313689"/>
                </a:lnTo>
                <a:lnTo>
                  <a:pt x="123401" y="271779"/>
                </a:lnTo>
                <a:lnTo>
                  <a:pt x="149719" y="232409"/>
                </a:lnTo>
                <a:lnTo>
                  <a:pt x="175464" y="195579"/>
                </a:lnTo>
                <a:lnTo>
                  <a:pt x="199717" y="162559"/>
                </a:lnTo>
                <a:lnTo>
                  <a:pt x="240090" y="111759"/>
                </a:lnTo>
                <a:lnTo>
                  <a:pt x="279164" y="92709"/>
                </a:lnTo>
                <a:lnTo>
                  <a:pt x="299181" y="102869"/>
                </a:lnTo>
                <a:lnTo>
                  <a:pt x="328222" y="154939"/>
                </a:lnTo>
                <a:lnTo>
                  <a:pt x="338907" y="191769"/>
                </a:lnTo>
                <a:lnTo>
                  <a:pt x="348140" y="231139"/>
                </a:lnTo>
                <a:lnTo>
                  <a:pt x="351639" y="247649"/>
                </a:lnTo>
                <a:lnTo>
                  <a:pt x="249207" y="247649"/>
                </a:lnTo>
                <a:lnTo>
                  <a:pt x="216693" y="280669"/>
                </a:lnTo>
                <a:lnTo>
                  <a:pt x="190467" y="318769"/>
                </a:lnTo>
                <a:lnTo>
                  <a:pt x="167792" y="361949"/>
                </a:lnTo>
                <a:lnTo>
                  <a:pt x="145930" y="406399"/>
                </a:lnTo>
                <a:lnTo>
                  <a:pt x="122147" y="448309"/>
                </a:lnTo>
                <a:lnTo>
                  <a:pt x="93704" y="486409"/>
                </a:lnTo>
                <a:lnTo>
                  <a:pt x="57866" y="518159"/>
                </a:lnTo>
                <a:lnTo>
                  <a:pt x="30068" y="532129"/>
                </a:lnTo>
                <a:lnTo>
                  <a:pt x="11767" y="535939"/>
                </a:lnTo>
                <a:close/>
              </a:path>
              <a:path w="5097144" h="535940">
                <a:moveTo>
                  <a:pt x="1437886" y="339089"/>
                </a:moveTo>
                <a:lnTo>
                  <a:pt x="1322877" y="339089"/>
                </a:lnTo>
                <a:lnTo>
                  <a:pt x="1333123" y="336549"/>
                </a:lnTo>
                <a:lnTo>
                  <a:pt x="1342714" y="331469"/>
                </a:lnTo>
                <a:lnTo>
                  <a:pt x="1368405" y="300989"/>
                </a:lnTo>
                <a:lnTo>
                  <a:pt x="1391262" y="257809"/>
                </a:lnTo>
                <a:lnTo>
                  <a:pt x="1406061" y="224789"/>
                </a:lnTo>
                <a:lnTo>
                  <a:pt x="1413584" y="208279"/>
                </a:lnTo>
                <a:lnTo>
                  <a:pt x="1437671" y="161289"/>
                </a:lnTo>
                <a:lnTo>
                  <a:pt x="1465821" y="124459"/>
                </a:lnTo>
                <a:lnTo>
                  <a:pt x="1500332" y="105409"/>
                </a:lnTo>
                <a:lnTo>
                  <a:pt x="1513647" y="104139"/>
                </a:lnTo>
                <a:lnTo>
                  <a:pt x="1528010" y="106679"/>
                </a:lnTo>
                <a:lnTo>
                  <a:pt x="1578234" y="135889"/>
                </a:lnTo>
                <a:lnTo>
                  <a:pt x="1621312" y="195579"/>
                </a:lnTo>
                <a:lnTo>
                  <a:pt x="1643497" y="229869"/>
                </a:lnTo>
                <a:lnTo>
                  <a:pt x="1535167" y="229869"/>
                </a:lnTo>
                <a:lnTo>
                  <a:pt x="1519313" y="231139"/>
                </a:lnTo>
                <a:lnTo>
                  <a:pt x="1488157" y="257809"/>
                </a:lnTo>
                <a:lnTo>
                  <a:pt x="1457097" y="304799"/>
                </a:lnTo>
                <a:lnTo>
                  <a:pt x="1441364" y="332739"/>
                </a:lnTo>
                <a:lnTo>
                  <a:pt x="1437886" y="339089"/>
                </a:lnTo>
                <a:close/>
              </a:path>
              <a:path w="5097144" h="535940">
                <a:moveTo>
                  <a:pt x="518378" y="389889"/>
                </a:moveTo>
                <a:lnTo>
                  <a:pt x="419532" y="389889"/>
                </a:lnTo>
                <a:lnTo>
                  <a:pt x="441840" y="378459"/>
                </a:lnTo>
                <a:lnTo>
                  <a:pt x="462962" y="328929"/>
                </a:lnTo>
                <a:lnTo>
                  <a:pt x="483001" y="284479"/>
                </a:lnTo>
                <a:lnTo>
                  <a:pt x="502008" y="246379"/>
                </a:lnTo>
                <a:lnTo>
                  <a:pt x="537119" y="185419"/>
                </a:lnTo>
                <a:lnTo>
                  <a:pt x="568694" y="143509"/>
                </a:lnTo>
                <a:lnTo>
                  <a:pt x="610290" y="114299"/>
                </a:lnTo>
                <a:lnTo>
                  <a:pt x="622816" y="111759"/>
                </a:lnTo>
                <a:lnTo>
                  <a:pt x="634755" y="113029"/>
                </a:lnTo>
                <a:lnTo>
                  <a:pt x="677632" y="142239"/>
                </a:lnTo>
                <a:lnTo>
                  <a:pt x="706054" y="184149"/>
                </a:lnTo>
                <a:lnTo>
                  <a:pt x="723968" y="218439"/>
                </a:lnTo>
                <a:lnTo>
                  <a:pt x="732762" y="234949"/>
                </a:lnTo>
                <a:lnTo>
                  <a:pt x="734013" y="237489"/>
                </a:lnTo>
                <a:lnTo>
                  <a:pt x="646108" y="237489"/>
                </a:lnTo>
                <a:lnTo>
                  <a:pt x="616696" y="241299"/>
                </a:lnTo>
                <a:lnTo>
                  <a:pt x="591395" y="259079"/>
                </a:lnTo>
                <a:lnTo>
                  <a:pt x="569197" y="287019"/>
                </a:lnTo>
                <a:lnTo>
                  <a:pt x="549094" y="322579"/>
                </a:lnTo>
                <a:lnTo>
                  <a:pt x="530076" y="363219"/>
                </a:lnTo>
                <a:lnTo>
                  <a:pt x="518378" y="389889"/>
                </a:lnTo>
                <a:close/>
              </a:path>
              <a:path w="5097144" h="535940">
                <a:moveTo>
                  <a:pt x="4376959" y="407669"/>
                </a:moveTo>
                <a:lnTo>
                  <a:pt x="4364699" y="407669"/>
                </a:lnTo>
                <a:lnTo>
                  <a:pt x="4351547" y="405129"/>
                </a:lnTo>
                <a:lnTo>
                  <a:pt x="4305994" y="377189"/>
                </a:lnTo>
                <a:lnTo>
                  <a:pt x="4269803" y="341629"/>
                </a:lnTo>
                <a:lnTo>
                  <a:pt x="4228260" y="288289"/>
                </a:lnTo>
                <a:lnTo>
                  <a:pt x="4205295" y="255269"/>
                </a:lnTo>
                <a:lnTo>
                  <a:pt x="4182481" y="210819"/>
                </a:lnTo>
                <a:lnTo>
                  <a:pt x="4161190" y="177799"/>
                </a:lnTo>
                <a:lnTo>
                  <a:pt x="4141279" y="153669"/>
                </a:lnTo>
                <a:lnTo>
                  <a:pt x="4122604" y="138429"/>
                </a:lnTo>
                <a:lnTo>
                  <a:pt x="4105022" y="130809"/>
                </a:lnTo>
                <a:lnTo>
                  <a:pt x="4185251" y="130809"/>
                </a:lnTo>
                <a:lnTo>
                  <a:pt x="4188015" y="134619"/>
                </a:lnTo>
                <a:lnTo>
                  <a:pt x="4211463" y="166369"/>
                </a:lnTo>
                <a:lnTo>
                  <a:pt x="4233005" y="196849"/>
                </a:lnTo>
                <a:lnTo>
                  <a:pt x="4272109" y="242569"/>
                </a:lnTo>
                <a:lnTo>
                  <a:pt x="4308813" y="267969"/>
                </a:lnTo>
                <a:lnTo>
                  <a:pt x="4327355" y="271779"/>
                </a:lnTo>
                <a:lnTo>
                  <a:pt x="4484261" y="271779"/>
                </a:lnTo>
                <a:lnTo>
                  <a:pt x="4481559" y="276859"/>
                </a:lnTo>
                <a:lnTo>
                  <a:pt x="4459423" y="322579"/>
                </a:lnTo>
                <a:lnTo>
                  <a:pt x="4435949" y="363219"/>
                </a:lnTo>
                <a:lnTo>
                  <a:pt x="4409130" y="393699"/>
                </a:lnTo>
                <a:lnTo>
                  <a:pt x="4388401" y="405129"/>
                </a:lnTo>
                <a:lnTo>
                  <a:pt x="4376959" y="407669"/>
                </a:lnTo>
                <a:close/>
              </a:path>
              <a:path w="5097144" h="535940">
                <a:moveTo>
                  <a:pt x="3324763" y="397509"/>
                </a:moveTo>
                <a:lnTo>
                  <a:pt x="3266094" y="374649"/>
                </a:lnTo>
                <a:lnTo>
                  <a:pt x="3211898" y="318769"/>
                </a:lnTo>
                <a:lnTo>
                  <a:pt x="3183622" y="283209"/>
                </a:lnTo>
                <a:lnTo>
                  <a:pt x="3155067" y="247649"/>
                </a:lnTo>
                <a:lnTo>
                  <a:pt x="3126611" y="213359"/>
                </a:lnTo>
                <a:lnTo>
                  <a:pt x="3098633" y="184149"/>
                </a:lnTo>
                <a:lnTo>
                  <a:pt x="3071511" y="163829"/>
                </a:lnTo>
                <a:lnTo>
                  <a:pt x="3045625" y="153669"/>
                </a:lnTo>
                <a:lnTo>
                  <a:pt x="3157004" y="153669"/>
                </a:lnTo>
                <a:lnTo>
                  <a:pt x="3189187" y="199389"/>
                </a:lnTo>
                <a:lnTo>
                  <a:pt x="3214116" y="228599"/>
                </a:lnTo>
                <a:lnTo>
                  <a:pt x="3257840" y="264159"/>
                </a:lnTo>
                <a:lnTo>
                  <a:pt x="3294653" y="273049"/>
                </a:lnTo>
                <a:lnTo>
                  <a:pt x="3427375" y="273049"/>
                </a:lnTo>
                <a:lnTo>
                  <a:pt x="3425150" y="276859"/>
                </a:lnTo>
                <a:lnTo>
                  <a:pt x="3402280" y="318769"/>
                </a:lnTo>
                <a:lnTo>
                  <a:pt x="3378865" y="356869"/>
                </a:lnTo>
                <a:lnTo>
                  <a:pt x="3353496" y="384809"/>
                </a:lnTo>
                <a:lnTo>
                  <a:pt x="3324763" y="397509"/>
                </a:lnTo>
                <a:close/>
              </a:path>
              <a:path w="5097144" h="535940">
                <a:moveTo>
                  <a:pt x="3855213" y="401319"/>
                </a:moveTo>
                <a:lnTo>
                  <a:pt x="3805154" y="379729"/>
                </a:lnTo>
                <a:lnTo>
                  <a:pt x="3775725" y="353059"/>
                </a:lnTo>
                <a:lnTo>
                  <a:pt x="3746017" y="320039"/>
                </a:lnTo>
                <a:lnTo>
                  <a:pt x="3716082" y="284479"/>
                </a:lnTo>
                <a:lnTo>
                  <a:pt x="3685972" y="247649"/>
                </a:lnTo>
                <a:lnTo>
                  <a:pt x="3655739" y="213359"/>
                </a:lnTo>
                <a:lnTo>
                  <a:pt x="3625437" y="185419"/>
                </a:lnTo>
                <a:lnTo>
                  <a:pt x="3595117" y="163829"/>
                </a:lnTo>
                <a:lnTo>
                  <a:pt x="3564831" y="153669"/>
                </a:lnTo>
                <a:lnTo>
                  <a:pt x="3652532" y="153669"/>
                </a:lnTo>
                <a:lnTo>
                  <a:pt x="3684593" y="191769"/>
                </a:lnTo>
                <a:lnTo>
                  <a:pt x="3714574" y="226059"/>
                </a:lnTo>
                <a:lnTo>
                  <a:pt x="3741016" y="253999"/>
                </a:lnTo>
                <a:lnTo>
                  <a:pt x="3786002" y="288289"/>
                </a:lnTo>
                <a:lnTo>
                  <a:pt x="3805903" y="294639"/>
                </a:lnTo>
                <a:lnTo>
                  <a:pt x="3967184" y="294639"/>
                </a:lnTo>
                <a:lnTo>
                  <a:pt x="3957728" y="311149"/>
                </a:lnTo>
                <a:lnTo>
                  <a:pt x="3927031" y="355599"/>
                </a:lnTo>
                <a:lnTo>
                  <a:pt x="3893242" y="388619"/>
                </a:lnTo>
                <a:lnTo>
                  <a:pt x="3874829" y="397509"/>
                </a:lnTo>
                <a:lnTo>
                  <a:pt x="3855213" y="401319"/>
                </a:lnTo>
                <a:close/>
              </a:path>
              <a:path w="5097144" h="535940">
                <a:moveTo>
                  <a:pt x="2782040" y="378459"/>
                </a:moveTo>
                <a:lnTo>
                  <a:pt x="2729681" y="367029"/>
                </a:lnTo>
                <a:lnTo>
                  <a:pt x="2677921" y="321309"/>
                </a:lnTo>
                <a:lnTo>
                  <a:pt x="2651637" y="285749"/>
                </a:lnTo>
                <a:lnTo>
                  <a:pt x="2624748" y="241299"/>
                </a:lnTo>
                <a:lnTo>
                  <a:pt x="2597002" y="187959"/>
                </a:lnTo>
                <a:lnTo>
                  <a:pt x="2580509" y="170179"/>
                </a:lnTo>
                <a:lnTo>
                  <a:pt x="2676540" y="170179"/>
                </a:lnTo>
                <a:lnTo>
                  <a:pt x="2694136" y="200659"/>
                </a:lnTo>
                <a:lnTo>
                  <a:pt x="2715976" y="234949"/>
                </a:lnTo>
                <a:lnTo>
                  <a:pt x="2738841" y="261619"/>
                </a:lnTo>
                <a:lnTo>
                  <a:pt x="2763180" y="278129"/>
                </a:lnTo>
                <a:lnTo>
                  <a:pt x="2789443" y="281939"/>
                </a:lnTo>
                <a:lnTo>
                  <a:pt x="2918787" y="281939"/>
                </a:lnTo>
                <a:lnTo>
                  <a:pt x="2896607" y="307339"/>
                </a:lnTo>
                <a:lnTo>
                  <a:pt x="2866105" y="336549"/>
                </a:lnTo>
                <a:lnTo>
                  <a:pt x="2837011" y="358139"/>
                </a:lnTo>
                <a:lnTo>
                  <a:pt x="2809073" y="372109"/>
                </a:lnTo>
                <a:lnTo>
                  <a:pt x="2782040" y="378459"/>
                </a:lnTo>
                <a:close/>
              </a:path>
              <a:path w="5097144" h="535940">
                <a:moveTo>
                  <a:pt x="4802506" y="382269"/>
                </a:moveTo>
                <a:lnTo>
                  <a:pt x="4774750" y="368299"/>
                </a:lnTo>
                <a:lnTo>
                  <a:pt x="4743116" y="332739"/>
                </a:lnTo>
                <a:lnTo>
                  <a:pt x="4720151" y="298449"/>
                </a:lnTo>
                <a:lnTo>
                  <a:pt x="4698673" y="270509"/>
                </a:lnTo>
                <a:lnTo>
                  <a:pt x="4659880" y="226059"/>
                </a:lnTo>
                <a:lnTo>
                  <a:pt x="4626142" y="196849"/>
                </a:lnTo>
                <a:lnTo>
                  <a:pt x="4583712" y="177799"/>
                </a:lnTo>
                <a:lnTo>
                  <a:pt x="4686089" y="177799"/>
                </a:lnTo>
                <a:lnTo>
                  <a:pt x="4721089" y="215899"/>
                </a:lnTo>
                <a:lnTo>
                  <a:pt x="4762390" y="251459"/>
                </a:lnTo>
                <a:lnTo>
                  <a:pt x="4803020" y="262889"/>
                </a:lnTo>
                <a:lnTo>
                  <a:pt x="4947156" y="262889"/>
                </a:lnTo>
                <a:lnTo>
                  <a:pt x="4921285" y="284479"/>
                </a:lnTo>
                <a:lnTo>
                  <a:pt x="4896560" y="312419"/>
                </a:lnTo>
                <a:lnTo>
                  <a:pt x="4873410" y="340359"/>
                </a:lnTo>
                <a:lnTo>
                  <a:pt x="4850745" y="363219"/>
                </a:lnTo>
                <a:lnTo>
                  <a:pt x="4827474" y="379729"/>
                </a:lnTo>
                <a:lnTo>
                  <a:pt x="4802506" y="382269"/>
                </a:lnTo>
                <a:close/>
              </a:path>
              <a:path w="5097144" h="535940">
                <a:moveTo>
                  <a:pt x="2307204" y="421639"/>
                </a:moveTo>
                <a:lnTo>
                  <a:pt x="2241023" y="396239"/>
                </a:lnTo>
                <a:lnTo>
                  <a:pt x="2209696" y="370839"/>
                </a:lnTo>
                <a:lnTo>
                  <a:pt x="2179458" y="337819"/>
                </a:lnTo>
                <a:lnTo>
                  <a:pt x="2150246" y="303529"/>
                </a:lnTo>
                <a:lnTo>
                  <a:pt x="2121996" y="267969"/>
                </a:lnTo>
                <a:lnTo>
                  <a:pt x="2094644" y="234949"/>
                </a:lnTo>
                <a:lnTo>
                  <a:pt x="2068124" y="207009"/>
                </a:lnTo>
                <a:lnTo>
                  <a:pt x="2042375" y="186689"/>
                </a:lnTo>
                <a:lnTo>
                  <a:pt x="2009303" y="180339"/>
                </a:lnTo>
                <a:lnTo>
                  <a:pt x="2103515" y="180339"/>
                </a:lnTo>
                <a:lnTo>
                  <a:pt x="2136965" y="220979"/>
                </a:lnTo>
                <a:lnTo>
                  <a:pt x="2169843" y="255269"/>
                </a:lnTo>
                <a:lnTo>
                  <a:pt x="2200219" y="281939"/>
                </a:lnTo>
                <a:lnTo>
                  <a:pt x="2254101" y="314959"/>
                </a:lnTo>
                <a:lnTo>
                  <a:pt x="2299895" y="322579"/>
                </a:lnTo>
                <a:lnTo>
                  <a:pt x="2437607" y="322579"/>
                </a:lnTo>
                <a:lnTo>
                  <a:pt x="2414520" y="351789"/>
                </a:lnTo>
                <a:lnTo>
                  <a:pt x="2378513" y="388619"/>
                </a:lnTo>
                <a:lnTo>
                  <a:pt x="2342185" y="414019"/>
                </a:lnTo>
                <a:lnTo>
                  <a:pt x="2307204" y="421639"/>
                </a:lnTo>
                <a:close/>
              </a:path>
              <a:path w="5097144" h="535940">
                <a:moveTo>
                  <a:pt x="5096790" y="246379"/>
                </a:moveTo>
                <a:lnTo>
                  <a:pt x="5089307" y="234949"/>
                </a:lnTo>
                <a:lnTo>
                  <a:pt x="5073173" y="217169"/>
                </a:lnTo>
                <a:lnTo>
                  <a:pt x="5056097" y="203199"/>
                </a:lnTo>
                <a:lnTo>
                  <a:pt x="5037853" y="196849"/>
                </a:lnTo>
                <a:lnTo>
                  <a:pt x="5096790" y="196849"/>
                </a:lnTo>
                <a:lnTo>
                  <a:pt x="5096790" y="246379"/>
                </a:lnTo>
                <a:close/>
              </a:path>
              <a:path w="5097144" h="535940">
                <a:moveTo>
                  <a:pt x="1318492" y="478789"/>
                </a:moveTo>
                <a:lnTo>
                  <a:pt x="1276419" y="462279"/>
                </a:lnTo>
                <a:lnTo>
                  <a:pt x="1214034" y="383539"/>
                </a:lnTo>
                <a:lnTo>
                  <a:pt x="1180675" y="336549"/>
                </a:lnTo>
                <a:lnTo>
                  <a:pt x="1152777" y="298449"/>
                </a:lnTo>
                <a:lnTo>
                  <a:pt x="1129451" y="267969"/>
                </a:lnTo>
                <a:lnTo>
                  <a:pt x="1109807" y="246379"/>
                </a:lnTo>
                <a:lnTo>
                  <a:pt x="1092955" y="232409"/>
                </a:lnTo>
                <a:lnTo>
                  <a:pt x="1078006" y="227329"/>
                </a:lnTo>
                <a:lnTo>
                  <a:pt x="1207868" y="227329"/>
                </a:lnTo>
                <a:lnTo>
                  <a:pt x="1242868" y="280669"/>
                </a:lnTo>
                <a:lnTo>
                  <a:pt x="1273635" y="316229"/>
                </a:lnTo>
                <a:lnTo>
                  <a:pt x="1311890" y="339089"/>
                </a:lnTo>
                <a:lnTo>
                  <a:pt x="1437886" y="339089"/>
                </a:lnTo>
                <a:lnTo>
                  <a:pt x="1425367" y="361949"/>
                </a:lnTo>
                <a:lnTo>
                  <a:pt x="1392200" y="416559"/>
                </a:lnTo>
                <a:lnTo>
                  <a:pt x="1356831" y="459739"/>
                </a:lnTo>
                <a:lnTo>
                  <a:pt x="1338080" y="472439"/>
                </a:lnTo>
                <a:lnTo>
                  <a:pt x="1318492" y="478789"/>
                </a:lnTo>
                <a:close/>
              </a:path>
              <a:path w="5097144" h="535940">
                <a:moveTo>
                  <a:pt x="1765150" y="449579"/>
                </a:moveTo>
                <a:lnTo>
                  <a:pt x="1704271" y="422909"/>
                </a:lnTo>
                <a:lnTo>
                  <a:pt x="1674444" y="396239"/>
                </a:lnTo>
                <a:lnTo>
                  <a:pt x="1645521" y="363219"/>
                </a:lnTo>
                <a:lnTo>
                  <a:pt x="1617875" y="326389"/>
                </a:lnTo>
                <a:lnTo>
                  <a:pt x="1591878" y="290829"/>
                </a:lnTo>
                <a:lnTo>
                  <a:pt x="1567902" y="255269"/>
                </a:lnTo>
                <a:lnTo>
                  <a:pt x="1551331" y="237489"/>
                </a:lnTo>
                <a:lnTo>
                  <a:pt x="1535167" y="229869"/>
                </a:lnTo>
                <a:lnTo>
                  <a:pt x="1643497" y="229869"/>
                </a:lnTo>
                <a:lnTo>
                  <a:pt x="1664281" y="259079"/>
                </a:lnTo>
                <a:lnTo>
                  <a:pt x="1683749" y="280669"/>
                </a:lnTo>
                <a:lnTo>
                  <a:pt x="1701987" y="298449"/>
                </a:lnTo>
                <a:lnTo>
                  <a:pt x="1719081" y="309879"/>
                </a:lnTo>
                <a:lnTo>
                  <a:pt x="1735118" y="317499"/>
                </a:lnTo>
                <a:lnTo>
                  <a:pt x="1750184" y="320039"/>
                </a:lnTo>
                <a:lnTo>
                  <a:pt x="1890891" y="320039"/>
                </a:lnTo>
                <a:lnTo>
                  <a:pt x="1888958" y="323849"/>
                </a:lnTo>
                <a:lnTo>
                  <a:pt x="1868528" y="361949"/>
                </a:lnTo>
                <a:lnTo>
                  <a:pt x="1847523" y="396239"/>
                </a:lnTo>
                <a:lnTo>
                  <a:pt x="1825178" y="421639"/>
                </a:lnTo>
                <a:lnTo>
                  <a:pt x="1795456" y="443229"/>
                </a:lnTo>
                <a:lnTo>
                  <a:pt x="1765150" y="449579"/>
                </a:lnTo>
                <a:close/>
              </a:path>
              <a:path w="5097144" h="535940">
                <a:moveTo>
                  <a:pt x="888658" y="480059"/>
                </a:moveTo>
                <a:lnTo>
                  <a:pt x="825573" y="448309"/>
                </a:lnTo>
                <a:lnTo>
                  <a:pt x="794297" y="416559"/>
                </a:lnTo>
                <a:lnTo>
                  <a:pt x="763382" y="377189"/>
                </a:lnTo>
                <a:lnTo>
                  <a:pt x="732968" y="335279"/>
                </a:lnTo>
                <a:lnTo>
                  <a:pt x="703192" y="295909"/>
                </a:lnTo>
                <a:lnTo>
                  <a:pt x="674193" y="261619"/>
                </a:lnTo>
                <a:lnTo>
                  <a:pt x="646108" y="237489"/>
                </a:lnTo>
                <a:lnTo>
                  <a:pt x="734013" y="237489"/>
                </a:lnTo>
                <a:lnTo>
                  <a:pt x="759094" y="287019"/>
                </a:lnTo>
                <a:lnTo>
                  <a:pt x="786386" y="332739"/>
                </a:lnTo>
                <a:lnTo>
                  <a:pt x="815979" y="364489"/>
                </a:lnTo>
                <a:lnTo>
                  <a:pt x="837646" y="373379"/>
                </a:lnTo>
                <a:lnTo>
                  <a:pt x="971835" y="373379"/>
                </a:lnTo>
                <a:lnTo>
                  <a:pt x="951935" y="411479"/>
                </a:lnTo>
                <a:lnTo>
                  <a:pt x="920190" y="469899"/>
                </a:lnTo>
                <a:lnTo>
                  <a:pt x="888658" y="480059"/>
                </a:lnTo>
                <a:close/>
              </a:path>
              <a:path w="5097144" h="535940">
                <a:moveTo>
                  <a:pt x="415983" y="530859"/>
                </a:moveTo>
                <a:lnTo>
                  <a:pt x="383677" y="502919"/>
                </a:lnTo>
                <a:lnTo>
                  <a:pt x="357477" y="464819"/>
                </a:lnTo>
                <a:lnTo>
                  <a:pt x="335416" y="420369"/>
                </a:lnTo>
                <a:lnTo>
                  <a:pt x="315526" y="372109"/>
                </a:lnTo>
                <a:lnTo>
                  <a:pt x="295839" y="325119"/>
                </a:lnTo>
                <a:lnTo>
                  <a:pt x="274389" y="281939"/>
                </a:lnTo>
                <a:lnTo>
                  <a:pt x="249207" y="247649"/>
                </a:lnTo>
                <a:lnTo>
                  <a:pt x="351639" y="247649"/>
                </a:lnTo>
                <a:lnTo>
                  <a:pt x="365573" y="309879"/>
                </a:lnTo>
                <a:lnTo>
                  <a:pt x="387157" y="369569"/>
                </a:lnTo>
                <a:lnTo>
                  <a:pt x="419532" y="389889"/>
                </a:lnTo>
                <a:lnTo>
                  <a:pt x="518378" y="389889"/>
                </a:lnTo>
                <a:lnTo>
                  <a:pt x="511136" y="406399"/>
                </a:lnTo>
                <a:lnTo>
                  <a:pt x="491265" y="447039"/>
                </a:lnTo>
                <a:lnTo>
                  <a:pt x="469455" y="483869"/>
                </a:lnTo>
                <a:lnTo>
                  <a:pt x="444697" y="511809"/>
                </a:lnTo>
                <a:lnTo>
                  <a:pt x="415983" y="530859"/>
                </a:lnTo>
                <a:close/>
              </a:path>
            </a:pathLst>
          </a:custGeom>
          <a:solidFill>
            <a:srgbClr val="E3FF9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2541956" y="6055136"/>
            <a:ext cx="66675" cy="1038225"/>
            <a:chOff x="2541956" y="6055136"/>
            <a:chExt cx="66675" cy="1038225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956" y="6055136"/>
              <a:ext cx="66675" cy="6667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956" y="7026686"/>
              <a:ext cx="66675" cy="66674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2724816" y="5866529"/>
            <a:ext cx="3410585" cy="229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700" spc="200">
                <a:latin typeface="Calibri"/>
                <a:cs typeface="Calibri"/>
              </a:rPr>
              <a:t>We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start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60">
                <a:latin typeface="Calibri"/>
                <a:cs typeface="Calibri"/>
              </a:rPr>
              <a:t>by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14">
                <a:latin typeface="Calibri"/>
                <a:cs typeface="Calibri"/>
              </a:rPr>
              <a:t>importing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30">
                <a:latin typeface="Calibri"/>
                <a:cs typeface="Calibri"/>
              </a:rPr>
              <a:t>necessary </a:t>
            </a:r>
            <a:r>
              <a:rPr dirty="0" sz="1700" spc="120">
                <a:latin typeface="Calibri"/>
                <a:cs typeface="Calibri"/>
              </a:rPr>
              <a:t>libraries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204">
                <a:latin typeface="Calibri"/>
                <a:cs typeface="Calibri"/>
              </a:rPr>
              <a:t>and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75">
                <a:latin typeface="Calibri"/>
                <a:cs typeface="Calibri"/>
              </a:rPr>
              <a:t>loading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45">
                <a:latin typeface="Calibri"/>
                <a:cs typeface="Calibri"/>
              </a:rPr>
              <a:t>our </a:t>
            </a:r>
            <a:r>
              <a:rPr dirty="0" sz="1700" spc="170">
                <a:latin typeface="Calibri"/>
                <a:cs typeface="Calibri"/>
              </a:rPr>
              <a:t>Wikipedia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125">
                <a:latin typeface="Calibri"/>
                <a:cs typeface="Calibri"/>
              </a:rPr>
              <a:t>Talk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135">
                <a:latin typeface="Calibri"/>
                <a:cs typeface="Calibri"/>
              </a:rPr>
              <a:t>Network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155"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 marL="12700" marR="90805">
              <a:lnSpc>
                <a:spcPct val="125000"/>
              </a:lnSpc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150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this</a:t>
            </a:r>
            <a:r>
              <a:rPr dirty="0" sz="1700" spc="150">
                <a:latin typeface="Calibri"/>
                <a:cs typeface="Calibri"/>
              </a:rPr>
              <a:t> </a:t>
            </a:r>
            <a:r>
              <a:rPr dirty="0" sz="1700" spc="85">
                <a:latin typeface="Calibri"/>
                <a:cs typeface="Calibri"/>
              </a:rPr>
              <a:t>network,</a:t>
            </a:r>
            <a:r>
              <a:rPr dirty="0" sz="1700" spc="150">
                <a:latin typeface="Calibri"/>
                <a:cs typeface="Calibri"/>
              </a:rPr>
              <a:t> </a:t>
            </a:r>
            <a:r>
              <a:rPr dirty="0" sz="1700" spc="140">
                <a:latin typeface="Calibri"/>
                <a:cs typeface="Calibri"/>
              </a:rPr>
              <a:t>nodes</a:t>
            </a:r>
            <a:r>
              <a:rPr dirty="0" sz="1700" spc="155">
                <a:latin typeface="Calibri"/>
                <a:cs typeface="Calibri"/>
              </a:rPr>
              <a:t> </a:t>
            </a:r>
            <a:r>
              <a:rPr dirty="0" sz="1700" spc="110">
                <a:latin typeface="Calibri"/>
                <a:cs typeface="Calibri"/>
              </a:rPr>
              <a:t>represent </a:t>
            </a:r>
            <a:r>
              <a:rPr dirty="0" sz="1700" spc="170">
                <a:latin typeface="Calibri"/>
                <a:cs typeface="Calibri"/>
              </a:rPr>
              <a:t>Wikipedia</a:t>
            </a:r>
            <a:r>
              <a:rPr dirty="0" sz="1700" spc="204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users,</a:t>
            </a:r>
            <a:r>
              <a:rPr dirty="0" sz="1700" spc="210">
                <a:latin typeface="Calibri"/>
                <a:cs typeface="Calibri"/>
              </a:rPr>
              <a:t> </a:t>
            </a:r>
            <a:r>
              <a:rPr dirty="0" sz="1700" spc="204">
                <a:latin typeface="Calibri"/>
                <a:cs typeface="Calibri"/>
              </a:rPr>
              <a:t>and</a:t>
            </a:r>
            <a:r>
              <a:rPr dirty="0" sz="1700" spc="210">
                <a:latin typeface="Calibri"/>
                <a:cs typeface="Calibri"/>
              </a:rPr>
              <a:t> </a:t>
            </a:r>
            <a:r>
              <a:rPr dirty="0" sz="1700" spc="180">
                <a:latin typeface="Calibri"/>
                <a:cs typeface="Calibri"/>
              </a:rPr>
              <a:t>edges </a:t>
            </a:r>
            <a:r>
              <a:rPr dirty="0" sz="1700" spc="150">
                <a:latin typeface="Calibri"/>
                <a:cs typeface="Calibri"/>
              </a:rPr>
              <a:t>denote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00">
                <a:latin typeface="Calibri"/>
                <a:cs typeface="Calibri"/>
              </a:rPr>
              <a:t>various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14">
                <a:latin typeface="Calibri"/>
                <a:cs typeface="Calibri"/>
              </a:rPr>
              <a:t>interactions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80">
                <a:latin typeface="Calibri"/>
                <a:cs typeface="Calibri"/>
              </a:rPr>
              <a:t>or </a:t>
            </a:r>
            <a:r>
              <a:rPr dirty="0" sz="1700" spc="105">
                <a:latin typeface="Calibri"/>
                <a:cs typeface="Calibri"/>
              </a:rPr>
              <a:t>connections.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057" y="6055136"/>
            <a:ext cx="66675" cy="66674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214878" y="4675277"/>
            <a:ext cx="3840479" cy="315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0975">
              <a:lnSpc>
                <a:spcPct val="125000"/>
              </a:lnSpc>
              <a:spcBef>
                <a:spcPts val="100"/>
              </a:spcBef>
            </a:pPr>
            <a:r>
              <a:rPr dirty="0" sz="2500" spc="280">
                <a:latin typeface="Calibri"/>
                <a:cs typeface="Calibri"/>
              </a:rPr>
              <a:t>Connected</a:t>
            </a:r>
            <a:r>
              <a:rPr dirty="0" sz="2500" spc="225">
                <a:latin typeface="Calibri"/>
                <a:cs typeface="Calibri"/>
              </a:rPr>
              <a:t> </a:t>
            </a:r>
            <a:r>
              <a:rPr dirty="0" sz="2500" spc="229">
                <a:latin typeface="Calibri"/>
                <a:cs typeface="Calibri"/>
              </a:rPr>
              <a:t>Component </a:t>
            </a:r>
            <a:r>
              <a:rPr dirty="0" sz="2500" spc="170">
                <a:latin typeface="Calibri"/>
                <a:cs typeface="Calibri"/>
              </a:rPr>
              <a:t>Identification:</a:t>
            </a:r>
            <a:endParaRPr sz="2500">
              <a:latin typeface="Calibri"/>
              <a:cs typeface="Calibri"/>
            </a:endParaRPr>
          </a:p>
          <a:p>
            <a:pPr marL="453390" marR="5080" indent="64769">
              <a:lnSpc>
                <a:spcPct val="125000"/>
              </a:lnSpc>
              <a:spcBef>
                <a:spcPts val="1880"/>
              </a:spcBef>
            </a:pPr>
            <a:r>
              <a:rPr dirty="0" sz="1700" spc="200">
                <a:latin typeface="Calibri"/>
                <a:cs typeface="Calibri"/>
              </a:rPr>
              <a:t>We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185">
                <a:latin typeface="Calibri"/>
                <a:cs typeface="Calibri"/>
              </a:rPr>
              <a:t>apply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the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50">
                <a:latin typeface="Calibri"/>
                <a:cs typeface="Calibri"/>
              </a:rPr>
              <a:t>'connected </a:t>
            </a:r>
            <a:r>
              <a:rPr dirty="0" sz="1700" spc="120">
                <a:latin typeface="Calibri"/>
                <a:cs typeface="Calibri"/>
              </a:rPr>
              <a:t>components'</a:t>
            </a:r>
            <a:r>
              <a:rPr dirty="0" sz="1700" spc="155">
                <a:latin typeface="Calibri"/>
                <a:cs typeface="Calibri"/>
              </a:rPr>
              <a:t> </a:t>
            </a:r>
            <a:r>
              <a:rPr dirty="0" sz="1700" spc="120">
                <a:latin typeface="Calibri"/>
                <a:cs typeface="Calibri"/>
              </a:rPr>
              <a:t>algorithm</a:t>
            </a:r>
            <a:r>
              <a:rPr dirty="0" sz="1700" spc="160">
                <a:latin typeface="Calibri"/>
                <a:cs typeface="Calibri"/>
              </a:rPr>
              <a:t> </a:t>
            </a:r>
            <a:r>
              <a:rPr dirty="0" sz="1700" spc="100">
                <a:latin typeface="Calibri"/>
                <a:cs typeface="Calibri"/>
              </a:rPr>
              <a:t>to</a:t>
            </a:r>
            <a:r>
              <a:rPr dirty="0" sz="1700" spc="155">
                <a:latin typeface="Calibri"/>
                <a:cs typeface="Calibri"/>
              </a:rPr>
              <a:t> </a:t>
            </a:r>
            <a:r>
              <a:rPr dirty="0" sz="1700" spc="45">
                <a:latin typeface="Calibri"/>
                <a:cs typeface="Calibri"/>
              </a:rPr>
              <a:t>our </a:t>
            </a:r>
            <a:r>
              <a:rPr dirty="0" sz="1700" spc="105">
                <a:latin typeface="Calibri"/>
                <a:cs typeface="Calibri"/>
              </a:rPr>
              <a:t>network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50">
                <a:latin typeface="Calibri"/>
                <a:cs typeface="Calibri"/>
              </a:rPr>
              <a:t>graph,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50">
                <a:latin typeface="Calibri"/>
                <a:cs typeface="Calibri"/>
              </a:rPr>
              <a:t>grouping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20">
                <a:latin typeface="Calibri"/>
                <a:cs typeface="Calibri"/>
              </a:rPr>
              <a:t>nodes </a:t>
            </a:r>
            <a:r>
              <a:rPr dirty="0" sz="1700" spc="165">
                <a:latin typeface="Calibri"/>
                <a:cs typeface="Calibri"/>
              </a:rPr>
              <a:t>connected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through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interactions. </a:t>
            </a:r>
            <a:r>
              <a:rPr dirty="0" sz="1700" spc="200">
                <a:latin typeface="Calibri"/>
                <a:cs typeface="Calibri"/>
              </a:rPr>
              <a:t>Each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150">
                <a:latin typeface="Calibri"/>
                <a:cs typeface="Calibri"/>
              </a:rPr>
              <a:t>group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60">
                <a:latin typeface="Calibri"/>
                <a:cs typeface="Calibri"/>
              </a:rPr>
              <a:t>is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60">
                <a:latin typeface="Calibri"/>
                <a:cs typeface="Calibri"/>
              </a:rPr>
              <a:t>assigned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325">
                <a:latin typeface="Calibri"/>
                <a:cs typeface="Calibri"/>
              </a:rPr>
              <a:t>a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85">
                <a:latin typeface="Calibri"/>
                <a:cs typeface="Calibri"/>
              </a:rPr>
              <a:t>unique identifier.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362058" y="2868222"/>
            <a:ext cx="331216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370">
              <a:lnSpc>
                <a:spcPct val="100000"/>
              </a:lnSpc>
              <a:spcBef>
                <a:spcPts val="100"/>
              </a:spcBef>
            </a:pPr>
            <a:r>
              <a:rPr dirty="0" sz="8500" spc="-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8500">
              <a:latin typeface="Trebuchet MS"/>
              <a:cs typeface="Trebuchet MS"/>
            </a:endParaRPr>
          </a:p>
          <a:p>
            <a:pPr marL="12700" marR="556895">
              <a:lnSpc>
                <a:spcPct val="125000"/>
              </a:lnSpc>
              <a:spcBef>
                <a:spcPts val="3960"/>
              </a:spcBef>
            </a:pPr>
            <a:r>
              <a:rPr dirty="0" sz="2700" spc="265">
                <a:latin typeface="Calibri"/>
                <a:cs typeface="Calibri"/>
              </a:rPr>
              <a:t>Component</a:t>
            </a:r>
            <a:r>
              <a:rPr dirty="0" sz="2700" spc="215">
                <a:latin typeface="Calibri"/>
                <a:cs typeface="Calibri"/>
              </a:rPr>
              <a:t> </a:t>
            </a:r>
            <a:r>
              <a:rPr dirty="0" sz="2700" spc="235">
                <a:latin typeface="Calibri"/>
                <a:cs typeface="Calibri"/>
              </a:rPr>
              <a:t>Size </a:t>
            </a:r>
            <a:r>
              <a:rPr dirty="0" sz="2700" spc="250">
                <a:latin typeface="Calibri"/>
                <a:cs typeface="Calibri"/>
              </a:rPr>
              <a:t>Calculation:</a:t>
            </a:r>
            <a:endParaRPr sz="2700">
              <a:latin typeface="Calibri"/>
              <a:cs typeface="Calibri"/>
            </a:endParaRPr>
          </a:p>
          <a:p>
            <a:pPr marL="198120" marR="5080">
              <a:lnSpc>
                <a:spcPct val="125000"/>
              </a:lnSpc>
              <a:spcBef>
                <a:spcPts val="1345"/>
              </a:spcBef>
            </a:pPr>
            <a:r>
              <a:rPr dirty="0" sz="1700" spc="200">
                <a:latin typeface="Calibri"/>
                <a:cs typeface="Calibri"/>
              </a:rPr>
              <a:t>We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25">
                <a:latin typeface="Calibri"/>
                <a:cs typeface="Calibri"/>
              </a:rPr>
              <a:t>determine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the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number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85">
                <a:latin typeface="Calibri"/>
                <a:cs typeface="Calibri"/>
              </a:rPr>
              <a:t>of </a:t>
            </a:r>
            <a:r>
              <a:rPr dirty="0" sz="1700" spc="140">
                <a:latin typeface="Calibri"/>
                <a:cs typeface="Calibri"/>
              </a:rPr>
              <a:t>nodes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70">
                <a:latin typeface="Calibri"/>
                <a:cs typeface="Calibri"/>
              </a:rPr>
              <a:t>in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210">
                <a:latin typeface="Calibri"/>
                <a:cs typeface="Calibri"/>
              </a:rPr>
              <a:t>each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55">
                <a:latin typeface="Calibri"/>
                <a:cs typeface="Calibri"/>
              </a:rPr>
              <a:t>connected </a:t>
            </a:r>
            <a:r>
              <a:rPr dirty="0" sz="1700" spc="135">
                <a:latin typeface="Calibri"/>
                <a:cs typeface="Calibri"/>
              </a:rPr>
              <a:t>component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60">
                <a:latin typeface="Calibri"/>
                <a:cs typeface="Calibri"/>
              </a:rPr>
              <a:t>by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85">
                <a:latin typeface="Calibri"/>
                <a:cs typeface="Calibri"/>
              </a:rPr>
              <a:t>mapping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90">
                <a:latin typeface="Calibri"/>
                <a:cs typeface="Calibri"/>
              </a:rPr>
              <a:t>each </a:t>
            </a:r>
            <a:r>
              <a:rPr dirty="0" sz="1700" spc="130">
                <a:latin typeface="Calibri"/>
                <a:cs typeface="Calibri"/>
              </a:rPr>
              <a:t>node's</a:t>
            </a:r>
            <a:r>
              <a:rPr dirty="0" sz="1700" spc="114">
                <a:latin typeface="Calibri"/>
                <a:cs typeface="Calibri"/>
              </a:rPr>
              <a:t> </a:t>
            </a:r>
            <a:r>
              <a:rPr dirty="0" sz="1700" spc="110">
                <a:latin typeface="Calibri"/>
                <a:cs typeface="Calibri"/>
              </a:rPr>
              <a:t>ID</a:t>
            </a:r>
            <a:r>
              <a:rPr dirty="0" sz="1700" spc="114">
                <a:latin typeface="Calibri"/>
                <a:cs typeface="Calibri"/>
              </a:rPr>
              <a:t> </a:t>
            </a:r>
            <a:r>
              <a:rPr dirty="0" sz="1700" spc="100">
                <a:latin typeface="Calibri"/>
                <a:cs typeface="Calibri"/>
              </a:rPr>
              <a:t>to</a:t>
            </a:r>
            <a:r>
              <a:rPr dirty="0" sz="1700" spc="114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'1'</a:t>
            </a:r>
            <a:r>
              <a:rPr dirty="0" sz="1700" spc="114">
                <a:latin typeface="Calibri"/>
                <a:cs typeface="Calibri"/>
              </a:rPr>
              <a:t> </a:t>
            </a:r>
            <a:r>
              <a:rPr dirty="0" sz="1700" spc="204">
                <a:latin typeface="Calibri"/>
                <a:cs typeface="Calibri"/>
              </a:rPr>
              <a:t>and</a:t>
            </a:r>
            <a:r>
              <a:rPr dirty="0" sz="1700" spc="114">
                <a:latin typeface="Calibri"/>
                <a:cs typeface="Calibri"/>
              </a:rPr>
              <a:t> </a:t>
            </a:r>
            <a:r>
              <a:rPr dirty="0" sz="1700" spc="65">
                <a:latin typeface="Calibri"/>
                <a:cs typeface="Calibri"/>
              </a:rPr>
              <a:t>then </a:t>
            </a:r>
            <a:r>
              <a:rPr dirty="0" sz="1700" spc="80">
                <a:latin typeface="Calibri"/>
                <a:cs typeface="Calibri"/>
              </a:rPr>
              <a:t>summing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14">
                <a:latin typeface="Calibri"/>
                <a:cs typeface="Calibri"/>
              </a:rPr>
              <a:t>up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the</a:t>
            </a:r>
            <a:r>
              <a:rPr dirty="0" sz="1700" spc="140">
                <a:latin typeface="Calibri"/>
                <a:cs typeface="Calibri"/>
              </a:rPr>
              <a:t> nodes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60">
                <a:latin typeface="Calibri"/>
                <a:cs typeface="Calibri"/>
              </a:rPr>
              <a:t>within </a:t>
            </a:r>
            <a:r>
              <a:rPr dirty="0" sz="1700" spc="110">
                <a:latin typeface="Calibri"/>
                <a:cs typeface="Calibri"/>
              </a:rPr>
              <a:t>that</a:t>
            </a:r>
            <a:r>
              <a:rPr dirty="0" sz="1700" spc="125">
                <a:latin typeface="Calibri"/>
                <a:cs typeface="Calibri"/>
              </a:rPr>
              <a:t> </a:t>
            </a:r>
            <a:r>
              <a:rPr dirty="0" sz="1700" spc="110">
                <a:latin typeface="Calibri"/>
                <a:cs typeface="Calibri"/>
              </a:rPr>
              <a:t>component.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5318" y="798869"/>
            <a:ext cx="447738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265">
                <a:latin typeface="Trebuchet MS"/>
                <a:cs typeface="Trebuchet MS"/>
              </a:rPr>
              <a:t>Algorithm</a:t>
            </a:r>
            <a:endParaRPr sz="85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347441" y="2925335"/>
            <a:ext cx="4371975" cy="6333490"/>
            <a:chOff x="3347441" y="2925335"/>
            <a:chExt cx="4371975" cy="63334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441" y="3239003"/>
              <a:ext cx="4371974" cy="60197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844146" y="2925335"/>
              <a:ext cx="1372870" cy="1699260"/>
            </a:xfrm>
            <a:custGeom>
              <a:avLst/>
              <a:gdLst/>
              <a:ahLst/>
              <a:cxnLst/>
              <a:rect l="l" t="t" r="r" b="b"/>
              <a:pathLst>
                <a:path w="1372870" h="1699260">
                  <a:moveTo>
                    <a:pt x="948517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948517" y="0"/>
                  </a:lnTo>
                  <a:lnTo>
                    <a:pt x="994728" y="2491"/>
                  </a:lnTo>
                  <a:lnTo>
                    <a:pt x="1039498" y="9794"/>
                  </a:lnTo>
                  <a:lnTo>
                    <a:pt x="1082568" y="21649"/>
                  </a:lnTo>
                  <a:lnTo>
                    <a:pt x="1123680" y="37797"/>
                  </a:lnTo>
                  <a:lnTo>
                    <a:pt x="1162573" y="57978"/>
                  </a:lnTo>
                  <a:lnTo>
                    <a:pt x="1198991" y="81934"/>
                  </a:lnTo>
                  <a:lnTo>
                    <a:pt x="1232673" y="109406"/>
                  </a:lnTo>
                  <a:lnTo>
                    <a:pt x="1263362" y="140135"/>
                  </a:lnTo>
                  <a:lnTo>
                    <a:pt x="1290798" y="173861"/>
                  </a:lnTo>
                  <a:lnTo>
                    <a:pt x="1314723" y="210325"/>
                  </a:lnTo>
                  <a:lnTo>
                    <a:pt x="1334879" y="249269"/>
                  </a:lnTo>
                  <a:lnTo>
                    <a:pt x="1351005" y="290434"/>
                  </a:lnTo>
                  <a:lnTo>
                    <a:pt x="1362845" y="333560"/>
                  </a:lnTo>
                  <a:lnTo>
                    <a:pt x="1370138" y="378388"/>
                  </a:lnTo>
                  <a:lnTo>
                    <a:pt x="1372627" y="424659"/>
                  </a:lnTo>
                  <a:lnTo>
                    <a:pt x="1372627" y="1273979"/>
                  </a:lnTo>
                  <a:lnTo>
                    <a:pt x="1370138" y="1320250"/>
                  </a:lnTo>
                  <a:lnTo>
                    <a:pt x="1362845" y="1365078"/>
                  </a:lnTo>
                  <a:lnTo>
                    <a:pt x="1351005" y="1408204"/>
                  </a:lnTo>
                  <a:lnTo>
                    <a:pt x="1334879" y="1449368"/>
                  </a:lnTo>
                  <a:lnTo>
                    <a:pt x="1314723" y="1488313"/>
                  </a:lnTo>
                  <a:lnTo>
                    <a:pt x="1290798" y="1524777"/>
                  </a:lnTo>
                  <a:lnTo>
                    <a:pt x="1263362" y="1558503"/>
                  </a:lnTo>
                  <a:lnTo>
                    <a:pt x="1232673" y="1589232"/>
                  </a:lnTo>
                  <a:lnTo>
                    <a:pt x="1198991" y="1616704"/>
                  </a:lnTo>
                  <a:lnTo>
                    <a:pt x="1162573" y="1640660"/>
                  </a:lnTo>
                  <a:lnTo>
                    <a:pt x="1123680" y="1660841"/>
                  </a:lnTo>
                  <a:lnTo>
                    <a:pt x="1082568" y="1676989"/>
                  </a:lnTo>
                  <a:lnTo>
                    <a:pt x="1039498" y="1688844"/>
                  </a:lnTo>
                  <a:lnTo>
                    <a:pt x="994728" y="1696146"/>
                  </a:lnTo>
                  <a:lnTo>
                    <a:pt x="948517" y="1698638"/>
                  </a:lnTo>
                  <a:close/>
                </a:path>
              </a:pathLst>
            </a:custGeom>
            <a:solidFill>
              <a:srgbClr val="5CC7A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064423" y="2925335"/>
            <a:ext cx="4371975" cy="6333490"/>
            <a:chOff x="10064423" y="2925335"/>
            <a:chExt cx="4371975" cy="63334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4423" y="3239003"/>
              <a:ext cx="4371975" cy="60197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532739" y="2925335"/>
              <a:ext cx="1430020" cy="1699260"/>
            </a:xfrm>
            <a:custGeom>
              <a:avLst/>
              <a:gdLst/>
              <a:ahLst/>
              <a:cxnLst/>
              <a:rect l="l" t="t" r="r" b="b"/>
              <a:pathLst>
                <a:path w="1430020" h="1699260">
                  <a:moveTo>
                    <a:pt x="1005444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1005444" y="0"/>
                  </a:lnTo>
                  <a:lnTo>
                    <a:pt x="1051656" y="2491"/>
                  </a:lnTo>
                  <a:lnTo>
                    <a:pt x="1096426" y="9794"/>
                  </a:lnTo>
                  <a:lnTo>
                    <a:pt x="1139496" y="21649"/>
                  </a:lnTo>
                  <a:lnTo>
                    <a:pt x="1180607" y="37797"/>
                  </a:lnTo>
                  <a:lnTo>
                    <a:pt x="1219501" y="57978"/>
                  </a:lnTo>
                  <a:lnTo>
                    <a:pt x="1255918" y="81934"/>
                  </a:lnTo>
                  <a:lnTo>
                    <a:pt x="1289600" y="109406"/>
                  </a:lnTo>
                  <a:lnTo>
                    <a:pt x="1320289" y="140135"/>
                  </a:lnTo>
                  <a:lnTo>
                    <a:pt x="1347726" y="173861"/>
                  </a:lnTo>
                  <a:lnTo>
                    <a:pt x="1371651" y="210325"/>
                  </a:lnTo>
                  <a:lnTo>
                    <a:pt x="1391806" y="249269"/>
                  </a:lnTo>
                  <a:lnTo>
                    <a:pt x="1407933" y="290434"/>
                  </a:lnTo>
                  <a:lnTo>
                    <a:pt x="1419772" y="333560"/>
                  </a:lnTo>
                  <a:lnTo>
                    <a:pt x="1427066" y="378388"/>
                  </a:lnTo>
                  <a:lnTo>
                    <a:pt x="1429554" y="424659"/>
                  </a:lnTo>
                  <a:lnTo>
                    <a:pt x="1429554" y="1273979"/>
                  </a:lnTo>
                  <a:lnTo>
                    <a:pt x="1427066" y="1320250"/>
                  </a:lnTo>
                  <a:lnTo>
                    <a:pt x="1419772" y="1365078"/>
                  </a:lnTo>
                  <a:lnTo>
                    <a:pt x="1407933" y="1408204"/>
                  </a:lnTo>
                  <a:lnTo>
                    <a:pt x="1391806" y="1449368"/>
                  </a:lnTo>
                  <a:lnTo>
                    <a:pt x="1371651" y="1488313"/>
                  </a:lnTo>
                  <a:lnTo>
                    <a:pt x="1347726" y="1524777"/>
                  </a:lnTo>
                  <a:lnTo>
                    <a:pt x="1320289" y="1558503"/>
                  </a:lnTo>
                  <a:lnTo>
                    <a:pt x="1289600" y="1589232"/>
                  </a:lnTo>
                  <a:lnTo>
                    <a:pt x="1255918" y="1616704"/>
                  </a:lnTo>
                  <a:lnTo>
                    <a:pt x="1219501" y="1640660"/>
                  </a:lnTo>
                  <a:lnTo>
                    <a:pt x="1180607" y="1660841"/>
                  </a:lnTo>
                  <a:lnTo>
                    <a:pt x="1139496" y="1676989"/>
                  </a:lnTo>
                  <a:lnTo>
                    <a:pt x="1096426" y="1688844"/>
                  </a:lnTo>
                  <a:lnTo>
                    <a:pt x="1051656" y="1696146"/>
                  </a:lnTo>
                  <a:lnTo>
                    <a:pt x="1005444" y="1698638"/>
                  </a:lnTo>
                  <a:close/>
                </a:path>
              </a:pathLst>
            </a:custGeom>
            <a:solidFill>
              <a:srgbClr val="D5A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0" y="583426"/>
            <a:ext cx="3917950" cy="1727200"/>
          </a:xfrm>
          <a:custGeom>
            <a:avLst/>
            <a:gdLst/>
            <a:ahLst/>
            <a:cxnLst/>
            <a:rect l="l" t="t" r="r" b="b"/>
            <a:pathLst>
              <a:path w="3917950" h="1727200">
                <a:moveTo>
                  <a:pt x="1204803" y="965200"/>
                </a:moveTo>
                <a:lnTo>
                  <a:pt x="1315496" y="965200"/>
                </a:lnTo>
                <a:lnTo>
                  <a:pt x="1312710" y="914400"/>
                </a:lnTo>
                <a:lnTo>
                  <a:pt x="1308794" y="863600"/>
                </a:lnTo>
                <a:lnTo>
                  <a:pt x="1303625" y="812800"/>
                </a:lnTo>
                <a:lnTo>
                  <a:pt x="1297080" y="762000"/>
                </a:lnTo>
                <a:lnTo>
                  <a:pt x="1289037" y="711200"/>
                </a:lnTo>
                <a:lnTo>
                  <a:pt x="1279374" y="660400"/>
                </a:lnTo>
                <a:lnTo>
                  <a:pt x="1267968" y="609600"/>
                </a:lnTo>
                <a:lnTo>
                  <a:pt x="1254698" y="571500"/>
                </a:lnTo>
                <a:lnTo>
                  <a:pt x="1239441" y="520700"/>
                </a:lnTo>
                <a:lnTo>
                  <a:pt x="1222075" y="469900"/>
                </a:lnTo>
                <a:lnTo>
                  <a:pt x="1202478" y="431800"/>
                </a:lnTo>
                <a:lnTo>
                  <a:pt x="1180527" y="381000"/>
                </a:lnTo>
                <a:lnTo>
                  <a:pt x="1156101" y="342900"/>
                </a:lnTo>
                <a:lnTo>
                  <a:pt x="1129076" y="304800"/>
                </a:lnTo>
                <a:lnTo>
                  <a:pt x="1099331" y="254000"/>
                </a:lnTo>
                <a:lnTo>
                  <a:pt x="1066743" y="215900"/>
                </a:lnTo>
                <a:lnTo>
                  <a:pt x="1031190" y="190500"/>
                </a:lnTo>
                <a:lnTo>
                  <a:pt x="992550" y="152400"/>
                </a:lnTo>
                <a:lnTo>
                  <a:pt x="952533" y="127000"/>
                </a:lnTo>
                <a:lnTo>
                  <a:pt x="910917" y="88900"/>
                </a:lnTo>
                <a:lnTo>
                  <a:pt x="867837" y="76200"/>
                </a:lnTo>
                <a:lnTo>
                  <a:pt x="823428" y="50800"/>
                </a:lnTo>
                <a:lnTo>
                  <a:pt x="777826" y="38100"/>
                </a:lnTo>
                <a:lnTo>
                  <a:pt x="635206" y="0"/>
                </a:lnTo>
                <a:lnTo>
                  <a:pt x="288977" y="0"/>
                </a:lnTo>
                <a:lnTo>
                  <a:pt x="190458" y="25400"/>
                </a:lnTo>
                <a:lnTo>
                  <a:pt x="141415" y="25400"/>
                </a:lnTo>
                <a:lnTo>
                  <a:pt x="43948" y="50800"/>
                </a:lnTo>
                <a:lnTo>
                  <a:pt x="610577" y="50800"/>
                </a:lnTo>
                <a:lnTo>
                  <a:pt x="660457" y="63500"/>
                </a:lnTo>
                <a:lnTo>
                  <a:pt x="708890" y="63500"/>
                </a:lnTo>
                <a:lnTo>
                  <a:pt x="755844" y="76200"/>
                </a:lnTo>
                <a:lnTo>
                  <a:pt x="801284" y="101600"/>
                </a:lnTo>
                <a:lnTo>
                  <a:pt x="845179" y="127000"/>
                </a:lnTo>
                <a:lnTo>
                  <a:pt x="887494" y="152400"/>
                </a:lnTo>
                <a:lnTo>
                  <a:pt x="928198" y="177800"/>
                </a:lnTo>
                <a:lnTo>
                  <a:pt x="967255" y="215900"/>
                </a:lnTo>
                <a:lnTo>
                  <a:pt x="999191" y="254000"/>
                </a:lnTo>
                <a:lnTo>
                  <a:pt x="1028403" y="279400"/>
                </a:lnTo>
                <a:lnTo>
                  <a:pt x="1055011" y="317500"/>
                </a:lnTo>
                <a:lnTo>
                  <a:pt x="1079135" y="355600"/>
                </a:lnTo>
                <a:lnTo>
                  <a:pt x="1100895" y="406400"/>
                </a:lnTo>
                <a:lnTo>
                  <a:pt x="1011548" y="406400"/>
                </a:lnTo>
                <a:lnTo>
                  <a:pt x="1019015" y="419100"/>
                </a:lnTo>
                <a:lnTo>
                  <a:pt x="1046064" y="457200"/>
                </a:lnTo>
                <a:lnTo>
                  <a:pt x="1069269" y="495300"/>
                </a:lnTo>
                <a:lnTo>
                  <a:pt x="1090357" y="546100"/>
                </a:lnTo>
                <a:lnTo>
                  <a:pt x="1109467" y="596900"/>
                </a:lnTo>
                <a:lnTo>
                  <a:pt x="1126734" y="647700"/>
                </a:lnTo>
                <a:lnTo>
                  <a:pt x="1142296" y="685800"/>
                </a:lnTo>
                <a:lnTo>
                  <a:pt x="1156291" y="736600"/>
                </a:lnTo>
                <a:lnTo>
                  <a:pt x="1168854" y="787400"/>
                </a:lnTo>
                <a:lnTo>
                  <a:pt x="1180124" y="838200"/>
                </a:lnTo>
                <a:lnTo>
                  <a:pt x="1190236" y="889000"/>
                </a:lnTo>
                <a:lnTo>
                  <a:pt x="1199330" y="939800"/>
                </a:lnTo>
                <a:lnTo>
                  <a:pt x="1204803" y="965200"/>
                </a:lnTo>
                <a:close/>
              </a:path>
              <a:path w="3917950" h="1727200">
                <a:moveTo>
                  <a:pt x="0" y="127000"/>
                </a:moveTo>
                <a:lnTo>
                  <a:pt x="22768" y="114300"/>
                </a:lnTo>
                <a:lnTo>
                  <a:pt x="70284" y="114300"/>
                </a:lnTo>
                <a:lnTo>
                  <a:pt x="262981" y="63500"/>
                </a:lnTo>
                <a:lnTo>
                  <a:pt x="360319" y="63500"/>
                </a:lnTo>
                <a:lnTo>
                  <a:pt x="409087" y="50800"/>
                </a:lnTo>
                <a:lnTo>
                  <a:pt x="43948" y="50800"/>
                </a:lnTo>
                <a:lnTo>
                  <a:pt x="0" y="63500"/>
                </a:lnTo>
                <a:lnTo>
                  <a:pt x="0" y="127000"/>
                </a:lnTo>
                <a:close/>
              </a:path>
              <a:path w="3917950" h="1727200">
                <a:moveTo>
                  <a:pt x="429609" y="114300"/>
                </a:moveTo>
                <a:lnTo>
                  <a:pt x="532235" y="114300"/>
                </a:lnTo>
                <a:lnTo>
                  <a:pt x="480898" y="101600"/>
                </a:lnTo>
                <a:lnTo>
                  <a:pt x="429609" y="114300"/>
                </a:lnTo>
                <a:close/>
              </a:path>
              <a:path w="3917950" h="1727200">
                <a:moveTo>
                  <a:pt x="1011548" y="406400"/>
                </a:moveTo>
                <a:lnTo>
                  <a:pt x="1100895" y="406400"/>
                </a:lnTo>
                <a:lnTo>
                  <a:pt x="1072597" y="368300"/>
                </a:lnTo>
                <a:lnTo>
                  <a:pt x="1041814" y="330200"/>
                </a:lnTo>
                <a:lnTo>
                  <a:pt x="1008429" y="292100"/>
                </a:lnTo>
                <a:lnTo>
                  <a:pt x="972329" y="266700"/>
                </a:lnTo>
                <a:lnTo>
                  <a:pt x="969719" y="254000"/>
                </a:lnTo>
                <a:lnTo>
                  <a:pt x="959689" y="254000"/>
                </a:lnTo>
                <a:lnTo>
                  <a:pt x="950908" y="241300"/>
                </a:lnTo>
                <a:lnTo>
                  <a:pt x="939200" y="241300"/>
                </a:lnTo>
                <a:lnTo>
                  <a:pt x="936736" y="228600"/>
                </a:lnTo>
                <a:lnTo>
                  <a:pt x="922274" y="228600"/>
                </a:lnTo>
                <a:lnTo>
                  <a:pt x="917644" y="215900"/>
                </a:lnTo>
                <a:lnTo>
                  <a:pt x="904906" y="215900"/>
                </a:lnTo>
                <a:lnTo>
                  <a:pt x="898609" y="203200"/>
                </a:lnTo>
                <a:lnTo>
                  <a:pt x="885909" y="203200"/>
                </a:lnTo>
                <a:lnTo>
                  <a:pt x="878180" y="190500"/>
                </a:lnTo>
                <a:lnTo>
                  <a:pt x="875527" y="190500"/>
                </a:lnTo>
                <a:lnTo>
                  <a:pt x="829655" y="177800"/>
                </a:lnTo>
                <a:lnTo>
                  <a:pt x="782381" y="152400"/>
                </a:lnTo>
                <a:lnTo>
                  <a:pt x="634221" y="114300"/>
                </a:lnTo>
                <a:lnTo>
                  <a:pt x="295181" y="114300"/>
                </a:lnTo>
                <a:lnTo>
                  <a:pt x="246018" y="127000"/>
                </a:lnTo>
                <a:lnTo>
                  <a:pt x="197016" y="127000"/>
                </a:lnTo>
                <a:lnTo>
                  <a:pt x="148185" y="139700"/>
                </a:lnTo>
                <a:lnTo>
                  <a:pt x="99534" y="139700"/>
                </a:lnTo>
                <a:lnTo>
                  <a:pt x="2805" y="165100"/>
                </a:lnTo>
                <a:lnTo>
                  <a:pt x="622494" y="165100"/>
                </a:lnTo>
                <a:lnTo>
                  <a:pt x="714122" y="190500"/>
                </a:lnTo>
                <a:lnTo>
                  <a:pt x="801225" y="215900"/>
                </a:lnTo>
                <a:lnTo>
                  <a:pt x="842618" y="241300"/>
                </a:lnTo>
                <a:lnTo>
                  <a:pt x="882326" y="266700"/>
                </a:lnTo>
                <a:lnTo>
                  <a:pt x="920163" y="292100"/>
                </a:lnTo>
                <a:lnTo>
                  <a:pt x="956264" y="330200"/>
                </a:lnTo>
                <a:lnTo>
                  <a:pt x="989148" y="368300"/>
                </a:lnTo>
                <a:lnTo>
                  <a:pt x="1011548" y="406400"/>
                </a:lnTo>
                <a:close/>
              </a:path>
              <a:path w="3917950" h="1727200">
                <a:moveTo>
                  <a:pt x="0" y="241300"/>
                </a:moveTo>
                <a:lnTo>
                  <a:pt x="27951" y="228600"/>
                </a:lnTo>
                <a:lnTo>
                  <a:pt x="79113" y="215900"/>
                </a:lnTo>
                <a:lnTo>
                  <a:pt x="130305" y="215900"/>
                </a:lnTo>
                <a:lnTo>
                  <a:pt x="280852" y="177800"/>
                </a:lnTo>
                <a:lnTo>
                  <a:pt x="331937" y="177800"/>
                </a:lnTo>
                <a:lnTo>
                  <a:pt x="383271" y="165100"/>
                </a:lnTo>
                <a:lnTo>
                  <a:pt x="0" y="165100"/>
                </a:lnTo>
                <a:lnTo>
                  <a:pt x="0" y="241300"/>
                </a:lnTo>
                <a:close/>
              </a:path>
              <a:path w="3917950" h="1727200">
                <a:moveTo>
                  <a:pt x="2316335" y="482600"/>
                </a:moveTo>
                <a:lnTo>
                  <a:pt x="2611594" y="482600"/>
                </a:lnTo>
                <a:lnTo>
                  <a:pt x="2562644" y="469900"/>
                </a:lnTo>
                <a:lnTo>
                  <a:pt x="2365803" y="469900"/>
                </a:lnTo>
                <a:lnTo>
                  <a:pt x="2316335" y="482600"/>
                </a:lnTo>
                <a:close/>
              </a:path>
              <a:path w="3917950" h="1727200">
                <a:moveTo>
                  <a:pt x="3511976" y="1511300"/>
                </a:moveTo>
                <a:lnTo>
                  <a:pt x="3607935" y="1511300"/>
                </a:lnTo>
                <a:lnTo>
                  <a:pt x="3591629" y="1460500"/>
                </a:lnTo>
                <a:lnTo>
                  <a:pt x="3574796" y="1422400"/>
                </a:lnTo>
                <a:lnTo>
                  <a:pt x="3557370" y="1371600"/>
                </a:lnTo>
                <a:lnTo>
                  <a:pt x="3539283" y="1320800"/>
                </a:lnTo>
                <a:lnTo>
                  <a:pt x="3520470" y="1282700"/>
                </a:lnTo>
                <a:lnTo>
                  <a:pt x="3500863" y="1231900"/>
                </a:lnTo>
                <a:lnTo>
                  <a:pt x="3480396" y="1193800"/>
                </a:lnTo>
                <a:lnTo>
                  <a:pt x="3459002" y="1143000"/>
                </a:lnTo>
                <a:lnTo>
                  <a:pt x="3436614" y="1104900"/>
                </a:lnTo>
                <a:lnTo>
                  <a:pt x="3413166" y="1054100"/>
                </a:lnTo>
                <a:lnTo>
                  <a:pt x="3388669" y="1016000"/>
                </a:lnTo>
                <a:lnTo>
                  <a:pt x="3362875" y="977900"/>
                </a:lnTo>
                <a:lnTo>
                  <a:pt x="3335749" y="939800"/>
                </a:lnTo>
                <a:lnTo>
                  <a:pt x="3307254" y="889000"/>
                </a:lnTo>
                <a:lnTo>
                  <a:pt x="3277356" y="850900"/>
                </a:lnTo>
                <a:lnTo>
                  <a:pt x="3246017" y="812800"/>
                </a:lnTo>
                <a:lnTo>
                  <a:pt x="3213202" y="787400"/>
                </a:lnTo>
                <a:lnTo>
                  <a:pt x="3178875" y="749300"/>
                </a:lnTo>
                <a:lnTo>
                  <a:pt x="3143000" y="711200"/>
                </a:lnTo>
                <a:lnTo>
                  <a:pt x="3105542" y="685800"/>
                </a:lnTo>
                <a:lnTo>
                  <a:pt x="3066464" y="647700"/>
                </a:lnTo>
                <a:lnTo>
                  <a:pt x="3025731" y="622300"/>
                </a:lnTo>
                <a:lnTo>
                  <a:pt x="2983305" y="596900"/>
                </a:lnTo>
                <a:lnTo>
                  <a:pt x="2939741" y="571500"/>
                </a:lnTo>
                <a:lnTo>
                  <a:pt x="2895141" y="558800"/>
                </a:lnTo>
                <a:lnTo>
                  <a:pt x="2849610" y="533400"/>
                </a:lnTo>
                <a:lnTo>
                  <a:pt x="2660233" y="482600"/>
                </a:lnTo>
                <a:lnTo>
                  <a:pt x="2267087" y="482600"/>
                </a:lnTo>
                <a:lnTo>
                  <a:pt x="2218098" y="495300"/>
                </a:lnTo>
                <a:lnTo>
                  <a:pt x="2169404" y="495300"/>
                </a:lnTo>
                <a:lnTo>
                  <a:pt x="2073054" y="520700"/>
                </a:lnTo>
                <a:lnTo>
                  <a:pt x="2540922" y="520700"/>
                </a:lnTo>
                <a:lnTo>
                  <a:pt x="2587888" y="533400"/>
                </a:lnTo>
                <a:lnTo>
                  <a:pt x="2634469" y="533400"/>
                </a:lnTo>
                <a:lnTo>
                  <a:pt x="2726107" y="558800"/>
                </a:lnTo>
                <a:lnTo>
                  <a:pt x="2770981" y="558800"/>
                </a:lnTo>
                <a:lnTo>
                  <a:pt x="2815105" y="584200"/>
                </a:lnTo>
                <a:lnTo>
                  <a:pt x="2858386" y="596900"/>
                </a:lnTo>
                <a:lnTo>
                  <a:pt x="2900734" y="622300"/>
                </a:lnTo>
                <a:lnTo>
                  <a:pt x="2942057" y="635000"/>
                </a:lnTo>
                <a:lnTo>
                  <a:pt x="2982263" y="660400"/>
                </a:lnTo>
                <a:lnTo>
                  <a:pt x="3021263" y="685800"/>
                </a:lnTo>
                <a:lnTo>
                  <a:pt x="3058964" y="723900"/>
                </a:lnTo>
                <a:lnTo>
                  <a:pt x="3086683" y="749300"/>
                </a:lnTo>
                <a:lnTo>
                  <a:pt x="3113374" y="774700"/>
                </a:lnTo>
                <a:lnTo>
                  <a:pt x="3139081" y="800100"/>
                </a:lnTo>
                <a:lnTo>
                  <a:pt x="3163851" y="825500"/>
                </a:lnTo>
                <a:lnTo>
                  <a:pt x="3068671" y="825500"/>
                </a:lnTo>
                <a:lnTo>
                  <a:pt x="3095043" y="850900"/>
                </a:lnTo>
                <a:lnTo>
                  <a:pt x="3132755" y="889000"/>
                </a:lnTo>
                <a:lnTo>
                  <a:pt x="3168686" y="914400"/>
                </a:lnTo>
                <a:lnTo>
                  <a:pt x="3202899" y="952500"/>
                </a:lnTo>
                <a:lnTo>
                  <a:pt x="3235461" y="990600"/>
                </a:lnTo>
                <a:lnTo>
                  <a:pt x="3266435" y="1041400"/>
                </a:lnTo>
                <a:lnTo>
                  <a:pt x="3295886" y="1079500"/>
                </a:lnTo>
                <a:lnTo>
                  <a:pt x="3323879" y="1117600"/>
                </a:lnTo>
                <a:lnTo>
                  <a:pt x="3350478" y="1155700"/>
                </a:lnTo>
                <a:lnTo>
                  <a:pt x="3375748" y="1206500"/>
                </a:lnTo>
                <a:lnTo>
                  <a:pt x="3399755" y="1257300"/>
                </a:lnTo>
                <a:lnTo>
                  <a:pt x="3422561" y="1295400"/>
                </a:lnTo>
                <a:lnTo>
                  <a:pt x="3444233" y="1346200"/>
                </a:lnTo>
                <a:lnTo>
                  <a:pt x="3464835" y="1384300"/>
                </a:lnTo>
                <a:lnTo>
                  <a:pt x="3484431" y="1435100"/>
                </a:lnTo>
                <a:lnTo>
                  <a:pt x="3503087" y="1485900"/>
                </a:lnTo>
                <a:lnTo>
                  <a:pt x="3511976" y="1511300"/>
                </a:lnTo>
                <a:close/>
              </a:path>
              <a:path w="3917950" h="1727200">
                <a:moveTo>
                  <a:pt x="1245855" y="1104900"/>
                </a:moveTo>
                <a:lnTo>
                  <a:pt x="1314921" y="1104900"/>
                </a:lnTo>
                <a:lnTo>
                  <a:pt x="1346884" y="1066800"/>
                </a:lnTo>
                <a:lnTo>
                  <a:pt x="1380201" y="1028700"/>
                </a:lnTo>
                <a:lnTo>
                  <a:pt x="1414835" y="990600"/>
                </a:lnTo>
                <a:lnTo>
                  <a:pt x="1450751" y="952500"/>
                </a:lnTo>
                <a:lnTo>
                  <a:pt x="1487914" y="927100"/>
                </a:lnTo>
                <a:lnTo>
                  <a:pt x="1526289" y="901700"/>
                </a:lnTo>
                <a:lnTo>
                  <a:pt x="1565840" y="863600"/>
                </a:lnTo>
                <a:lnTo>
                  <a:pt x="1606532" y="838200"/>
                </a:lnTo>
                <a:lnTo>
                  <a:pt x="1648329" y="812800"/>
                </a:lnTo>
                <a:lnTo>
                  <a:pt x="1691195" y="800100"/>
                </a:lnTo>
                <a:lnTo>
                  <a:pt x="1735097" y="774700"/>
                </a:lnTo>
                <a:lnTo>
                  <a:pt x="1779997" y="749300"/>
                </a:lnTo>
                <a:lnTo>
                  <a:pt x="1825861" y="736600"/>
                </a:lnTo>
                <a:lnTo>
                  <a:pt x="1871396" y="711200"/>
                </a:lnTo>
                <a:lnTo>
                  <a:pt x="2058302" y="660400"/>
                </a:lnTo>
                <a:lnTo>
                  <a:pt x="2105932" y="660400"/>
                </a:lnTo>
                <a:lnTo>
                  <a:pt x="2201874" y="635000"/>
                </a:lnTo>
                <a:lnTo>
                  <a:pt x="2298340" y="635000"/>
                </a:lnTo>
                <a:lnTo>
                  <a:pt x="2346626" y="622300"/>
                </a:lnTo>
                <a:lnTo>
                  <a:pt x="1980412" y="622300"/>
                </a:lnTo>
                <a:lnTo>
                  <a:pt x="2024896" y="609600"/>
                </a:lnTo>
                <a:lnTo>
                  <a:pt x="2070088" y="584200"/>
                </a:lnTo>
                <a:lnTo>
                  <a:pt x="2162235" y="558800"/>
                </a:lnTo>
                <a:lnTo>
                  <a:pt x="2209006" y="558800"/>
                </a:lnTo>
                <a:lnTo>
                  <a:pt x="2303489" y="533400"/>
                </a:lnTo>
                <a:lnTo>
                  <a:pt x="2351018" y="533400"/>
                </a:lnTo>
                <a:lnTo>
                  <a:pt x="2398617" y="520700"/>
                </a:lnTo>
                <a:lnTo>
                  <a:pt x="2073054" y="520700"/>
                </a:lnTo>
                <a:lnTo>
                  <a:pt x="1931686" y="558800"/>
                </a:lnTo>
                <a:lnTo>
                  <a:pt x="1885555" y="584200"/>
                </a:lnTo>
                <a:lnTo>
                  <a:pt x="1839983" y="596900"/>
                </a:lnTo>
                <a:lnTo>
                  <a:pt x="1750666" y="647700"/>
                </a:lnTo>
                <a:lnTo>
                  <a:pt x="1706996" y="660400"/>
                </a:lnTo>
                <a:lnTo>
                  <a:pt x="1664035" y="685800"/>
                </a:lnTo>
                <a:lnTo>
                  <a:pt x="1621821" y="711200"/>
                </a:lnTo>
                <a:lnTo>
                  <a:pt x="1580391" y="736600"/>
                </a:lnTo>
                <a:lnTo>
                  <a:pt x="1539783" y="762000"/>
                </a:lnTo>
                <a:lnTo>
                  <a:pt x="1500034" y="800100"/>
                </a:lnTo>
                <a:lnTo>
                  <a:pt x="1461182" y="825500"/>
                </a:lnTo>
                <a:lnTo>
                  <a:pt x="1423264" y="863600"/>
                </a:lnTo>
                <a:lnTo>
                  <a:pt x="1386319" y="889000"/>
                </a:lnTo>
                <a:lnTo>
                  <a:pt x="1350384" y="927100"/>
                </a:lnTo>
                <a:lnTo>
                  <a:pt x="1315496" y="965200"/>
                </a:lnTo>
                <a:lnTo>
                  <a:pt x="1204803" y="965200"/>
                </a:lnTo>
                <a:lnTo>
                  <a:pt x="1207540" y="977900"/>
                </a:lnTo>
                <a:lnTo>
                  <a:pt x="1215006" y="1028700"/>
                </a:lnTo>
                <a:lnTo>
                  <a:pt x="1221862" y="1079500"/>
                </a:lnTo>
                <a:lnTo>
                  <a:pt x="1225900" y="1079500"/>
                </a:lnTo>
                <a:lnTo>
                  <a:pt x="1234285" y="1092200"/>
                </a:lnTo>
                <a:lnTo>
                  <a:pt x="1245855" y="1104900"/>
                </a:lnTo>
                <a:close/>
              </a:path>
              <a:path w="3917950" h="1727200">
                <a:moveTo>
                  <a:pt x="2220932" y="584200"/>
                </a:moveTo>
                <a:lnTo>
                  <a:pt x="2613526" y="584200"/>
                </a:lnTo>
                <a:lnTo>
                  <a:pt x="2565146" y="571500"/>
                </a:lnTo>
                <a:lnTo>
                  <a:pt x="2269666" y="571500"/>
                </a:lnTo>
                <a:lnTo>
                  <a:pt x="2220932" y="584200"/>
                </a:lnTo>
                <a:close/>
              </a:path>
              <a:path w="3917950" h="1727200">
                <a:moveTo>
                  <a:pt x="3068671" y="825500"/>
                </a:moveTo>
                <a:lnTo>
                  <a:pt x="3163851" y="825500"/>
                </a:lnTo>
                <a:lnTo>
                  <a:pt x="3121396" y="787400"/>
                </a:lnTo>
                <a:lnTo>
                  <a:pt x="3077300" y="762000"/>
                </a:lnTo>
                <a:lnTo>
                  <a:pt x="3031572" y="736600"/>
                </a:lnTo>
                <a:lnTo>
                  <a:pt x="2984223" y="698500"/>
                </a:lnTo>
                <a:lnTo>
                  <a:pt x="2939750" y="673100"/>
                </a:lnTo>
                <a:lnTo>
                  <a:pt x="2894686" y="660400"/>
                </a:lnTo>
                <a:lnTo>
                  <a:pt x="2849060" y="635000"/>
                </a:lnTo>
                <a:lnTo>
                  <a:pt x="2661521" y="584200"/>
                </a:lnTo>
                <a:lnTo>
                  <a:pt x="2172344" y="584200"/>
                </a:lnTo>
                <a:lnTo>
                  <a:pt x="2123949" y="596900"/>
                </a:lnTo>
                <a:lnTo>
                  <a:pt x="2075797" y="596900"/>
                </a:lnTo>
                <a:lnTo>
                  <a:pt x="1980412" y="622300"/>
                </a:lnTo>
                <a:lnTo>
                  <a:pt x="2547377" y="622300"/>
                </a:lnTo>
                <a:lnTo>
                  <a:pt x="2597157" y="635000"/>
                </a:lnTo>
                <a:lnTo>
                  <a:pt x="2646346" y="635000"/>
                </a:lnTo>
                <a:lnTo>
                  <a:pt x="2836431" y="685800"/>
                </a:lnTo>
                <a:lnTo>
                  <a:pt x="2882094" y="711200"/>
                </a:lnTo>
                <a:lnTo>
                  <a:pt x="2926938" y="736600"/>
                </a:lnTo>
                <a:lnTo>
                  <a:pt x="2970924" y="762000"/>
                </a:lnTo>
                <a:lnTo>
                  <a:pt x="3014015" y="787400"/>
                </a:lnTo>
                <a:lnTo>
                  <a:pt x="3055485" y="812800"/>
                </a:lnTo>
                <a:lnTo>
                  <a:pt x="3068671" y="825500"/>
                </a:lnTo>
                <a:close/>
              </a:path>
              <a:path w="3917950" h="1727200">
                <a:moveTo>
                  <a:pt x="3470752" y="1701800"/>
                </a:moveTo>
                <a:lnTo>
                  <a:pt x="3670914" y="1701800"/>
                </a:lnTo>
                <a:lnTo>
                  <a:pt x="3662390" y="1676400"/>
                </a:lnTo>
                <a:lnTo>
                  <a:pt x="3654377" y="1651000"/>
                </a:lnTo>
                <a:lnTo>
                  <a:pt x="3692528" y="1612900"/>
                </a:lnTo>
                <a:lnTo>
                  <a:pt x="3729231" y="1574800"/>
                </a:lnTo>
                <a:lnTo>
                  <a:pt x="3764450" y="1536700"/>
                </a:lnTo>
                <a:lnTo>
                  <a:pt x="3798148" y="1498600"/>
                </a:lnTo>
                <a:lnTo>
                  <a:pt x="3830292" y="1460500"/>
                </a:lnTo>
                <a:lnTo>
                  <a:pt x="3860844" y="1422400"/>
                </a:lnTo>
                <a:lnTo>
                  <a:pt x="3889769" y="1371600"/>
                </a:lnTo>
                <a:lnTo>
                  <a:pt x="3917032" y="1333500"/>
                </a:lnTo>
                <a:lnTo>
                  <a:pt x="3917426" y="1295400"/>
                </a:lnTo>
                <a:lnTo>
                  <a:pt x="3891199" y="1270000"/>
                </a:lnTo>
                <a:lnTo>
                  <a:pt x="3855853" y="1270000"/>
                </a:lnTo>
                <a:lnTo>
                  <a:pt x="3828889" y="1282700"/>
                </a:lnTo>
                <a:lnTo>
                  <a:pt x="3823065" y="1295400"/>
                </a:lnTo>
                <a:lnTo>
                  <a:pt x="3817127" y="1308100"/>
                </a:lnTo>
                <a:lnTo>
                  <a:pt x="3811112" y="1308100"/>
                </a:lnTo>
                <a:lnTo>
                  <a:pt x="3805059" y="1320800"/>
                </a:lnTo>
                <a:lnTo>
                  <a:pt x="3759765" y="1320800"/>
                </a:lnTo>
                <a:lnTo>
                  <a:pt x="3748557" y="1333500"/>
                </a:lnTo>
                <a:lnTo>
                  <a:pt x="3712074" y="1371600"/>
                </a:lnTo>
                <a:lnTo>
                  <a:pt x="3676508" y="1422400"/>
                </a:lnTo>
                <a:lnTo>
                  <a:pt x="3641811" y="1460500"/>
                </a:lnTo>
                <a:lnTo>
                  <a:pt x="3607935" y="1511300"/>
                </a:lnTo>
                <a:lnTo>
                  <a:pt x="3511976" y="1511300"/>
                </a:lnTo>
                <a:lnTo>
                  <a:pt x="3520866" y="1536700"/>
                </a:lnTo>
                <a:lnTo>
                  <a:pt x="3537834" y="1574800"/>
                </a:lnTo>
                <a:lnTo>
                  <a:pt x="3387822" y="1574800"/>
                </a:lnTo>
                <a:lnTo>
                  <a:pt x="3449081" y="1600200"/>
                </a:lnTo>
                <a:lnTo>
                  <a:pt x="3169614" y="1600200"/>
                </a:lnTo>
                <a:lnTo>
                  <a:pt x="3218588" y="1625600"/>
                </a:lnTo>
                <a:lnTo>
                  <a:pt x="3318038" y="1651000"/>
                </a:lnTo>
                <a:lnTo>
                  <a:pt x="3368486" y="1676400"/>
                </a:lnTo>
                <a:lnTo>
                  <a:pt x="3470752" y="1701800"/>
                </a:lnTo>
                <a:close/>
              </a:path>
              <a:path w="3917950" h="1727200">
                <a:moveTo>
                  <a:pt x="3387822" y="1574800"/>
                </a:moveTo>
                <a:lnTo>
                  <a:pt x="3537834" y="1574800"/>
                </a:lnTo>
                <a:lnTo>
                  <a:pt x="3497142" y="1562100"/>
                </a:lnTo>
                <a:lnTo>
                  <a:pt x="3454689" y="1549400"/>
                </a:lnTo>
                <a:lnTo>
                  <a:pt x="3410856" y="1524000"/>
                </a:lnTo>
                <a:lnTo>
                  <a:pt x="3366025" y="1511300"/>
                </a:lnTo>
                <a:lnTo>
                  <a:pt x="3320579" y="1485900"/>
                </a:lnTo>
                <a:lnTo>
                  <a:pt x="3274901" y="1473200"/>
                </a:lnTo>
                <a:lnTo>
                  <a:pt x="3229372" y="1473200"/>
                </a:lnTo>
                <a:lnTo>
                  <a:pt x="3184375" y="1460500"/>
                </a:lnTo>
                <a:lnTo>
                  <a:pt x="3140292" y="1460500"/>
                </a:lnTo>
                <a:lnTo>
                  <a:pt x="3097505" y="1473200"/>
                </a:lnTo>
                <a:lnTo>
                  <a:pt x="3056398" y="1485900"/>
                </a:lnTo>
                <a:lnTo>
                  <a:pt x="3017351" y="1498600"/>
                </a:lnTo>
                <a:lnTo>
                  <a:pt x="3010888" y="1498600"/>
                </a:lnTo>
                <a:lnTo>
                  <a:pt x="3008290" y="1511300"/>
                </a:lnTo>
                <a:lnTo>
                  <a:pt x="3008107" y="1511300"/>
                </a:lnTo>
                <a:lnTo>
                  <a:pt x="3007000" y="1524000"/>
                </a:lnTo>
                <a:lnTo>
                  <a:pt x="3230624" y="1524000"/>
                </a:lnTo>
                <a:lnTo>
                  <a:pt x="3325753" y="1549400"/>
                </a:lnTo>
                <a:lnTo>
                  <a:pt x="3387822" y="1574800"/>
                </a:lnTo>
                <a:close/>
              </a:path>
              <a:path w="3917950" h="1727200">
                <a:moveTo>
                  <a:pt x="3169614" y="1600200"/>
                </a:moveTo>
                <a:lnTo>
                  <a:pt x="3395381" y="1600200"/>
                </a:lnTo>
                <a:lnTo>
                  <a:pt x="3185748" y="1549400"/>
                </a:lnTo>
                <a:lnTo>
                  <a:pt x="3134759" y="1524000"/>
                </a:lnTo>
                <a:lnTo>
                  <a:pt x="3015337" y="1524000"/>
                </a:lnTo>
                <a:lnTo>
                  <a:pt x="3025877" y="1536700"/>
                </a:lnTo>
                <a:lnTo>
                  <a:pt x="3121161" y="1587500"/>
                </a:lnTo>
                <a:lnTo>
                  <a:pt x="3169614" y="1600200"/>
                </a:lnTo>
                <a:close/>
              </a:path>
              <a:path w="3917950" h="1727200">
                <a:moveTo>
                  <a:pt x="3535047" y="1714500"/>
                </a:moveTo>
                <a:lnTo>
                  <a:pt x="3670742" y="1714500"/>
                </a:lnTo>
                <a:lnTo>
                  <a:pt x="3670973" y="1701800"/>
                </a:lnTo>
                <a:lnTo>
                  <a:pt x="3522542" y="1701800"/>
                </a:lnTo>
                <a:lnTo>
                  <a:pt x="3535047" y="1714500"/>
                </a:lnTo>
                <a:close/>
              </a:path>
              <a:path w="3917950" h="1727200">
                <a:moveTo>
                  <a:pt x="3615193" y="1727200"/>
                </a:moveTo>
                <a:lnTo>
                  <a:pt x="3646598" y="1727200"/>
                </a:lnTo>
                <a:lnTo>
                  <a:pt x="3657319" y="1714500"/>
                </a:lnTo>
                <a:lnTo>
                  <a:pt x="3601684" y="1714500"/>
                </a:lnTo>
                <a:lnTo>
                  <a:pt x="3615193" y="1727200"/>
                </a:lnTo>
                <a:close/>
              </a:path>
            </a:pathLst>
          </a:custGeom>
          <a:solidFill>
            <a:srgbClr val="A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3191208" y="839027"/>
            <a:ext cx="5097145" cy="535940"/>
          </a:xfrm>
          <a:custGeom>
            <a:avLst/>
            <a:gdLst/>
            <a:ahLst/>
            <a:cxnLst/>
            <a:rect l="l" t="t" r="r" b="b"/>
            <a:pathLst>
              <a:path w="5097144" h="535940">
                <a:moveTo>
                  <a:pt x="3967184" y="294639"/>
                </a:moveTo>
                <a:lnTo>
                  <a:pt x="3824982" y="294639"/>
                </a:lnTo>
                <a:lnTo>
                  <a:pt x="3843917" y="287019"/>
                </a:lnTo>
                <a:lnTo>
                  <a:pt x="3863387" y="273049"/>
                </a:lnTo>
                <a:lnTo>
                  <a:pt x="3906649" y="220979"/>
                </a:lnTo>
                <a:lnTo>
                  <a:pt x="3931799" y="184149"/>
                </a:lnTo>
                <a:lnTo>
                  <a:pt x="3960199" y="139699"/>
                </a:lnTo>
                <a:lnTo>
                  <a:pt x="3992529" y="86359"/>
                </a:lnTo>
                <a:lnTo>
                  <a:pt x="4029468" y="26669"/>
                </a:lnTo>
                <a:lnTo>
                  <a:pt x="4046962" y="6349"/>
                </a:lnTo>
                <a:lnTo>
                  <a:pt x="4064698" y="0"/>
                </a:lnTo>
                <a:lnTo>
                  <a:pt x="4082919" y="3809"/>
                </a:lnTo>
                <a:lnTo>
                  <a:pt x="4101867" y="21589"/>
                </a:lnTo>
                <a:lnTo>
                  <a:pt x="4133652" y="60959"/>
                </a:lnTo>
                <a:lnTo>
                  <a:pt x="4162223" y="99059"/>
                </a:lnTo>
                <a:lnTo>
                  <a:pt x="4185251" y="130809"/>
                </a:lnTo>
                <a:lnTo>
                  <a:pt x="4088389" y="130809"/>
                </a:lnTo>
                <a:lnTo>
                  <a:pt x="4072562" y="137159"/>
                </a:lnTo>
                <a:lnTo>
                  <a:pt x="4042750" y="165099"/>
                </a:lnTo>
                <a:lnTo>
                  <a:pt x="4014440" y="208279"/>
                </a:lnTo>
                <a:lnTo>
                  <a:pt x="3986482" y="259079"/>
                </a:lnTo>
                <a:lnTo>
                  <a:pt x="3972276" y="285749"/>
                </a:lnTo>
                <a:lnTo>
                  <a:pt x="3967184" y="294639"/>
                </a:lnTo>
                <a:close/>
              </a:path>
              <a:path w="5097144" h="535940">
                <a:moveTo>
                  <a:pt x="2918787" y="281939"/>
                </a:moveTo>
                <a:lnTo>
                  <a:pt x="2789443" y="281939"/>
                </a:lnTo>
                <a:lnTo>
                  <a:pt x="2818078" y="270509"/>
                </a:lnTo>
                <a:lnTo>
                  <a:pt x="2844285" y="250189"/>
                </a:lnTo>
                <a:lnTo>
                  <a:pt x="2868318" y="223519"/>
                </a:lnTo>
                <a:lnTo>
                  <a:pt x="2890575" y="194309"/>
                </a:lnTo>
                <a:lnTo>
                  <a:pt x="2911456" y="163829"/>
                </a:lnTo>
                <a:lnTo>
                  <a:pt x="2931359" y="132079"/>
                </a:lnTo>
                <a:lnTo>
                  <a:pt x="2950683" y="102869"/>
                </a:lnTo>
                <a:lnTo>
                  <a:pt x="2969825" y="76199"/>
                </a:lnTo>
                <a:lnTo>
                  <a:pt x="2989185" y="54609"/>
                </a:lnTo>
                <a:lnTo>
                  <a:pt x="3009161" y="39369"/>
                </a:lnTo>
                <a:lnTo>
                  <a:pt x="3030153" y="31749"/>
                </a:lnTo>
                <a:lnTo>
                  <a:pt x="3052557" y="33019"/>
                </a:lnTo>
                <a:lnTo>
                  <a:pt x="3076774" y="46989"/>
                </a:lnTo>
                <a:lnTo>
                  <a:pt x="3103201" y="73659"/>
                </a:lnTo>
                <a:lnTo>
                  <a:pt x="3132238" y="115569"/>
                </a:lnTo>
                <a:lnTo>
                  <a:pt x="3157004" y="153669"/>
                </a:lnTo>
                <a:lnTo>
                  <a:pt x="3045625" y="153669"/>
                </a:lnTo>
                <a:lnTo>
                  <a:pt x="3021354" y="157479"/>
                </a:lnTo>
                <a:lnTo>
                  <a:pt x="2999075" y="177799"/>
                </a:lnTo>
                <a:lnTo>
                  <a:pt x="2962841" y="227329"/>
                </a:lnTo>
                <a:lnTo>
                  <a:pt x="2928768" y="270509"/>
                </a:lnTo>
                <a:lnTo>
                  <a:pt x="2918787" y="281939"/>
                </a:lnTo>
                <a:close/>
              </a:path>
              <a:path w="5097144" h="535940">
                <a:moveTo>
                  <a:pt x="2437607" y="322579"/>
                </a:moveTo>
                <a:lnTo>
                  <a:pt x="2299895" y="322579"/>
                </a:lnTo>
                <a:lnTo>
                  <a:pt x="2320159" y="318769"/>
                </a:lnTo>
                <a:lnTo>
                  <a:pt x="2338881" y="309879"/>
                </a:lnTo>
                <a:lnTo>
                  <a:pt x="2372342" y="281939"/>
                </a:lnTo>
                <a:lnTo>
                  <a:pt x="2401559" y="243839"/>
                </a:lnTo>
                <a:lnTo>
                  <a:pt x="2427814" y="198119"/>
                </a:lnTo>
                <a:lnTo>
                  <a:pt x="2440231" y="173989"/>
                </a:lnTo>
                <a:lnTo>
                  <a:pt x="2452388" y="151129"/>
                </a:lnTo>
                <a:lnTo>
                  <a:pt x="2476562" y="106679"/>
                </a:lnTo>
                <a:lnTo>
                  <a:pt x="2501620" y="68579"/>
                </a:lnTo>
                <a:lnTo>
                  <a:pt x="2543665" y="36829"/>
                </a:lnTo>
                <a:lnTo>
                  <a:pt x="2559510" y="34289"/>
                </a:lnTo>
                <a:lnTo>
                  <a:pt x="2584619" y="41909"/>
                </a:lnTo>
                <a:lnTo>
                  <a:pt x="2608061" y="60959"/>
                </a:lnTo>
                <a:lnTo>
                  <a:pt x="2630285" y="90169"/>
                </a:lnTo>
                <a:lnTo>
                  <a:pt x="2651740" y="125729"/>
                </a:lnTo>
                <a:lnTo>
                  <a:pt x="2672874" y="163829"/>
                </a:lnTo>
                <a:lnTo>
                  <a:pt x="2676540" y="170179"/>
                </a:lnTo>
                <a:lnTo>
                  <a:pt x="2580509" y="170179"/>
                </a:lnTo>
                <a:lnTo>
                  <a:pt x="2560318" y="172719"/>
                </a:lnTo>
                <a:lnTo>
                  <a:pt x="2536734" y="193039"/>
                </a:lnTo>
                <a:lnTo>
                  <a:pt x="2510059" y="224789"/>
                </a:lnTo>
                <a:lnTo>
                  <a:pt x="2480596" y="265429"/>
                </a:lnTo>
                <a:lnTo>
                  <a:pt x="2448649" y="308609"/>
                </a:lnTo>
                <a:lnTo>
                  <a:pt x="2437607" y="322579"/>
                </a:lnTo>
                <a:close/>
              </a:path>
              <a:path w="5097144" h="535940">
                <a:moveTo>
                  <a:pt x="3427375" y="273049"/>
                </a:moveTo>
                <a:lnTo>
                  <a:pt x="3294653" y="273049"/>
                </a:lnTo>
                <a:lnTo>
                  <a:pt x="3310944" y="270509"/>
                </a:lnTo>
                <a:lnTo>
                  <a:pt x="3326080" y="262889"/>
                </a:lnTo>
                <a:lnTo>
                  <a:pt x="3353647" y="236219"/>
                </a:lnTo>
                <a:lnTo>
                  <a:pt x="3378878" y="200659"/>
                </a:lnTo>
                <a:lnTo>
                  <a:pt x="3403300" y="158749"/>
                </a:lnTo>
                <a:lnTo>
                  <a:pt x="3415683" y="137159"/>
                </a:lnTo>
                <a:lnTo>
                  <a:pt x="3441749" y="97789"/>
                </a:lnTo>
                <a:lnTo>
                  <a:pt x="3470817" y="64769"/>
                </a:lnTo>
                <a:lnTo>
                  <a:pt x="3504413" y="44449"/>
                </a:lnTo>
                <a:lnTo>
                  <a:pt x="3523385" y="40639"/>
                </a:lnTo>
                <a:lnTo>
                  <a:pt x="3544061" y="41909"/>
                </a:lnTo>
                <a:lnTo>
                  <a:pt x="3566632" y="49529"/>
                </a:lnTo>
                <a:lnTo>
                  <a:pt x="3611301" y="102869"/>
                </a:lnTo>
                <a:lnTo>
                  <a:pt x="3650395" y="151129"/>
                </a:lnTo>
                <a:lnTo>
                  <a:pt x="3652532" y="153669"/>
                </a:lnTo>
                <a:lnTo>
                  <a:pt x="3564831" y="153669"/>
                </a:lnTo>
                <a:lnTo>
                  <a:pt x="3534634" y="157479"/>
                </a:lnTo>
                <a:lnTo>
                  <a:pt x="3504576" y="177799"/>
                </a:lnTo>
                <a:lnTo>
                  <a:pt x="3474889" y="201929"/>
                </a:lnTo>
                <a:lnTo>
                  <a:pt x="3448883" y="236219"/>
                </a:lnTo>
                <a:lnTo>
                  <a:pt x="3427375" y="273049"/>
                </a:lnTo>
                <a:close/>
              </a:path>
              <a:path w="5097144" h="535940">
                <a:moveTo>
                  <a:pt x="4484261" y="271779"/>
                </a:moveTo>
                <a:lnTo>
                  <a:pt x="4327355" y="271779"/>
                </a:lnTo>
                <a:lnTo>
                  <a:pt x="4346604" y="267969"/>
                </a:lnTo>
                <a:lnTo>
                  <a:pt x="4366996" y="256539"/>
                </a:lnTo>
                <a:lnTo>
                  <a:pt x="4412952" y="210819"/>
                </a:lnTo>
                <a:lnTo>
                  <a:pt x="4439388" y="173989"/>
                </a:lnTo>
                <a:lnTo>
                  <a:pt x="4468710" y="126999"/>
                </a:lnTo>
                <a:lnTo>
                  <a:pt x="4501354" y="69849"/>
                </a:lnTo>
                <a:lnTo>
                  <a:pt x="4518302" y="49529"/>
                </a:lnTo>
                <a:lnTo>
                  <a:pt x="4535130" y="40639"/>
                </a:lnTo>
                <a:lnTo>
                  <a:pt x="4553169" y="43179"/>
                </a:lnTo>
                <a:lnTo>
                  <a:pt x="4573753" y="58419"/>
                </a:lnTo>
                <a:lnTo>
                  <a:pt x="4611394" y="95249"/>
                </a:lnTo>
                <a:lnTo>
                  <a:pt x="4644163" y="130809"/>
                </a:lnTo>
                <a:lnTo>
                  <a:pt x="4672847" y="162559"/>
                </a:lnTo>
                <a:lnTo>
                  <a:pt x="4686089" y="177799"/>
                </a:lnTo>
                <a:lnTo>
                  <a:pt x="4571452" y="177799"/>
                </a:lnTo>
                <a:lnTo>
                  <a:pt x="4560010" y="180339"/>
                </a:lnTo>
                <a:lnTo>
                  <a:pt x="4520931" y="210819"/>
                </a:lnTo>
                <a:lnTo>
                  <a:pt x="4496564" y="248919"/>
                </a:lnTo>
                <a:lnTo>
                  <a:pt x="4488988" y="262889"/>
                </a:lnTo>
                <a:lnTo>
                  <a:pt x="4484261" y="271779"/>
                </a:lnTo>
                <a:close/>
              </a:path>
              <a:path w="5097144" h="535940">
                <a:moveTo>
                  <a:pt x="1890891" y="320039"/>
                </a:moveTo>
                <a:lnTo>
                  <a:pt x="1750184" y="320039"/>
                </a:lnTo>
                <a:lnTo>
                  <a:pt x="1764365" y="318769"/>
                </a:lnTo>
                <a:lnTo>
                  <a:pt x="1777746" y="313689"/>
                </a:lnTo>
                <a:lnTo>
                  <a:pt x="1813957" y="283209"/>
                </a:lnTo>
                <a:lnTo>
                  <a:pt x="1835682" y="251459"/>
                </a:lnTo>
                <a:lnTo>
                  <a:pt x="1856277" y="215899"/>
                </a:lnTo>
                <a:lnTo>
                  <a:pt x="1886559" y="158749"/>
                </a:lnTo>
                <a:lnTo>
                  <a:pt x="1896835" y="140969"/>
                </a:lnTo>
                <a:lnTo>
                  <a:pt x="1918175" y="109219"/>
                </a:lnTo>
                <a:lnTo>
                  <a:pt x="1953452" y="76199"/>
                </a:lnTo>
                <a:lnTo>
                  <a:pt x="1980152" y="69849"/>
                </a:lnTo>
                <a:lnTo>
                  <a:pt x="1994714" y="71119"/>
                </a:lnTo>
                <a:lnTo>
                  <a:pt x="2044287" y="104139"/>
                </a:lnTo>
                <a:lnTo>
                  <a:pt x="2101424" y="177799"/>
                </a:lnTo>
                <a:lnTo>
                  <a:pt x="2103515" y="180339"/>
                </a:lnTo>
                <a:lnTo>
                  <a:pt x="2009303" y="180339"/>
                </a:lnTo>
                <a:lnTo>
                  <a:pt x="1980254" y="190499"/>
                </a:lnTo>
                <a:lnTo>
                  <a:pt x="1954461" y="213359"/>
                </a:lnTo>
                <a:lnTo>
                  <a:pt x="1931158" y="245109"/>
                </a:lnTo>
                <a:lnTo>
                  <a:pt x="1909579" y="283209"/>
                </a:lnTo>
                <a:lnTo>
                  <a:pt x="1890891" y="320039"/>
                </a:lnTo>
                <a:close/>
              </a:path>
              <a:path w="5097144" h="535940">
                <a:moveTo>
                  <a:pt x="971835" y="373379"/>
                </a:moveTo>
                <a:lnTo>
                  <a:pt x="849209" y="373379"/>
                </a:lnTo>
                <a:lnTo>
                  <a:pt x="861326" y="369569"/>
                </a:lnTo>
                <a:lnTo>
                  <a:pt x="874045" y="363219"/>
                </a:lnTo>
                <a:lnTo>
                  <a:pt x="934166" y="295909"/>
                </a:lnTo>
                <a:lnTo>
                  <a:pt x="970882" y="224789"/>
                </a:lnTo>
                <a:lnTo>
                  <a:pt x="990365" y="184149"/>
                </a:lnTo>
                <a:lnTo>
                  <a:pt x="1011012" y="146049"/>
                </a:lnTo>
                <a:lnTo>
                  <a:pt x="1033133" y="113029"/>
                </a:lnTo>
                <a:lnTo>
                  <a:pt x="1057037" y="88899"/>
                </a:lnTo>
                <a:lnTo>
                  <a:pt x="1083036" y="76199"/>
                </a:lnTo>
                <a:lnTo>
                  <a:pt x="1111440" y="80009"/>
                </a:lnTo>
                <a:lnTo>
                  <a:pt x="1142559" y="102869"/>
                </a:lnTo>
                <a:lnTo>
                  <a:pt x="1165634" y="149859"/>
                </a:lnTo>
                <a:lnTo>
                  <a:pt x="1187118" y="190499"/>
                </a:lnTo>
                <a:lnTo>
                  <a:pt x="1207094" y="226059"/>
                </a:lnTo>
                <a:lnTo>
                  <a:pt x="1207868" y="227329"/>
                </a:lnTo>
                <a:lnTo>
                  <a:pt x="1078006" y="227329"/>
                </a:lnTo>
                <a:lnTo>
                  <a:pt x="1035684" y="257809"/>
                </a:lnTo>
                <a:lnTo>
                  <a:pt x="1000677" y="318769"/>
                </a:lnTo>
                <a:lnTo>
                  <a:pt x="978468" y="360679"/>
                </a:lnTo>
                <a:lnTo>
                  <a:pt x="971835" y="373379"/>
                </a:lnTo>
                <a:close/>
              </a:path>
              <a:path w="5097144" h="535940">
                <a:moveTo>
                  <a:pt x="4947156" y="262889"/>
                </a:moveTo>
                <a:lnTo>
                  <a:pt x="4803020" y="262889"/>
                </a:lnTo>
                <a:lnTo>
                  <a:pt x="4825043" y="257809"/>
                </a:lnTo>
                <a:lnTo>
                  <a:pt x="4849249" y="245109"/>
                </a:lnTo>
                <a:lnTo>
                  <a:pt x="4876423" y="224789"/>
                </a:lnTo>
                <a:lnTo>
                  <a:pt x="4907347" y="194309"/>
                </a:lnTo>
                <a:lnTo>
                  <a:pt x="4942806" y="153669"/>
                </a:lnTo>
                <a:lnTo>
                  <a:pt x="4983583" y="102869"/>
                </a:lnTo>
                <a:lnTo>
                  <a:pt x="5003257" y="87629"/>
                </a:lnTo>
                <a:lnTo>
                  <a:pt x="5021840" y="82549"/>
                </a:lnTo>
                <a:lnTo>
                  <a:pt x="5039439" y="85089"/>
                </a:lnTo>
                <a:lnTo>
                  <a:pt x="5056160" y="95249"/>
                </a:lnTo>
                <a:lnTo>
                  <a:pt x="5072109" y="111759"/>
                </a:lnTo>
                <a:lnTo>
                  <a:pt x="5087394" y="133349"/>
                </a:lnTo>
                <a:lnTo>
                  <a:pt x="5096790" y="148589"/>
                </a:lnTo>
                <a:lnTo>
                  <a:pt x="5096790" y="196849"/>
                </a:lnTo>
                <a:lnTo>
                  <a:pt x="5037853" y="196849"/>
                </a:lnTo>
                <a:lnTo>
                  <a:pt x="5018215" y="198119"/>
                </a:lnTo>
                <a:lnTo>
                  <a:pt x="4996958" y="208279"/>
                </a:lnTo>
                <a:lnTo>
                  <a:pt x="4973854" y="229869"/>
                </a:lnTo>
                <a:lnTo>
                  <a:pt x="4948677" y="261619"/>
                </a:lnTo>
                <a:lnTo>
                  <a:pt x="4947156" y="262889"/>
                </a:lnTo>
                <a:close/>
              </a:path>
              <a:path w="5097144" h="535940">
                <a:moveTo>
                  <a:pt x="11767" y="535939"/>
                </a:moveTo>
                <a:lnTo>
                  <a:pt x="2050" y="529589"/>
                </a:lnTo>
                <a:lnTo>
                  <a:pt x="0" y="515619"/>
                </a:lnTo>
                <a:lnTo>
                  <a:pt x="4700" y="492759"/>
                </a:lnTo>
                <a:lnTo>
                  <a:pt x="30693" y="430529"/>
                </a:lnTo>
                <a:lnTo>
                  <a:pt x="50153" y="393699"/>
                </a:lnTo>
                <a:lnTo>
                  <a:pt x="72702" y="354329"/>
                </a:lnTo>
                <a:lnTo>
                  <a:pt x="97423" y="313689"/>
                </a:lnTo>
                <a:lnTo>
                  <a:pt x="123401" y="271779"/>
                </a:lnTo>
                <a:lnTo>
                  <a:pt x="149719" y="232409"/>
                </a:lnTo>
                <a:lnTo>
                  <a:pt x="175464" y="195579"/>
                </a:lnTo>
                <a:lnTo>
                  <a:pt x="199717" y="162559"/>
                </a:lnTo>
                <a:lnTo>
                  <a:pt x="240090" y="111759"/>
                </a:lnTo>
                <a:lnTo>
                  <a:pt x="279164" y="92709"/>
                </a:lnTo>
                <a:lnTo>
                  <a:pt x="299181" y="102869"/>
                </a:lnTo>
                <a:lnTo>
                  <a:pt x="328222" y="154939"/>
                </a:lnTo>
                <a:lnTo>
                  <a:pt x="338907" y="191769"/>
                </a:lnTo>
                <a:lnTo>
                  <a:pt x="348140" y="231139"/>
                </a:lnTo>
                <a:lnTo>
                  <a:pt x="351639" y="247649"/>
                </a:lnTo>
                <a:lnTo>
                  <a:pt x="249207" y="247649"/>
                </a:lnTo>
                <a:lnTo>
                  <a:pt x="216693" y="280669"/>
                </a:lnTo>
                <a:lnTo>
                  <a:pt x="190467" y="318769"/>
                </a:lnTo>
                <a:lnTo>
                  <a:pt x="167792" y="361949"/>
                </a:lnTo>
                <a:lnTo>
                  <a:pt x="145930" y="406399"/>
                </a:lnTo>
                <a:lnTo>
                  <a:pt x="122147" y="448309"/>
                </a:lnTo>
                <a:lnTo>
                  <a:pt x="93704" y="486409"/>
                </a:lnTo>
                <a:lnTo>
                  <a:pt x="57866" y="518159"/>
                </a:lnTo>
                <a:lnTo>
                  <a:pt x="30068" y="532129"/>
                </a:lnTo>
                <a:lnTo>
                  <a:pt x="11767" y="535939"/>
                </a:lnTo>
                <a:close/>
              </a:path>
              <a:path w="5097144" h="535940">
                <a:moveTo>
                  <a:pt x="1437886" y="339089"/>
                </a:moveTo>
                <a:lnTo>
                  <a:pt x="1322877" y="339089"/>
                </a:lnTo>
                <a:lnTo>
                  <a:pt x="1333123" y="336549"/>
                </a:lnTo>
                <a:lnTo>
                  <a:pt x="1342714" y="331469"/>
                </a:lnTo>
                <a:lnTo>
                  <a:pt x="1368405" y="300989"/>
                </a:lnTo>
                <a:lnTo>
                  <a:pt x="1391262" y="257809"/>
                </a:lnTo>
                <a:lnTo>
                  <a:pt x="1406061" y="224789"/>
                </a:lnTo>
                <a:lnTo>
                  <a:pt x="1413584" y="208279"/>
                </a:lnTo>
                <a:lnTo>
                  <a:pt x="1437671" y="161289"/>
                </a:lnTo>
                <a:lnTo>
                  <a:pt x="1465821" y="124459"/>
                </a:lnTo>
                <a:lnTo>
                  <a:pt x="1500332" y="105409"/>
                </a:lnTo>
                <a:lnTo>
                  <a:pt x="1513647" y="104139"/>
                </a:lnTo>
                <a:lnTo>
                  <a:pt x="1528010" y="106679"/>
                </a:lnTo>
                <a:lnTo>
                  <a:pt x="1578234" y="135889"/>
                </a:lnTo>
                <a:lnTo>
                  <a:pt x="1621312" y="195579"/>
                </a:lnTo>
                <a:lnTo>
                  <a:pt x="1643497" y="229869"/>
                </a:lnTo>
                <a:lnTo>
                  <a:pt x="1535167" y="229869"/>
                </a:lnTo>
                <a:lnTo>
                  <a:pt x="1519313" y="231139"/>
                </a:lnTo>
                <a:lnTo>
                  <a:pt x="1488157" y="257809"/>
                </a:lnTo>
                <a:lnTo>
                  <a:pt x="1457097" y="304799"/>
                </a:lnTo>
                <a:lnTo>
                  <a:pt x="1441364" y="332739"/>
                </a:lnTo>
                <a:lnTo>
                  <a:pt x="1437886" y="339089"/>
                </a:lnTo>
                <a:close/>
              </a:path>
              <a:path w="5097144" h="535940">
                <a:moveTo>
                  <a:pt x="518378" y="389889"/>
                </a:moveTo>
                <a:lnTo>
                  <a:pt x="419532" y="389889"/>
                </a:lnTo>
                <a:lnTo>
                  <a:pt x="441840" y="378459"/>
                </a:lnTo>
                <a:lnTo>
                  <a:pt x="462962" y="328929"/>
                </a:lnTo>
                <a:lnTo>
                  <a:pt x="483001" y="284479"/>
                </a:lnTo>
                <a:lnTo>
                  <a:pt x="502008" y="246379"/>
                </a:lnTo>
                <a:lnTo>
                  <a:pt x="537119" y="185419"/>
                </a:lnTo>
                <a:lnTo>
                  <a:pt x="568694" y="143509"/>
                </a:lnTo>
                <a:lnTo>
                  <a:pt x="610290" y="114299"/>
                </a:lnTo>
                <a:lnTo>
                  <a:pt x="622816" y="111759"/>
                </a:lnTo>
                <a:lnTo>
                  <a:pt x="634755" y="113029"/>
                </a:lnTo>
                <a:lnTo>
                  <a:pt x="677632" y="142239"/>
                </a:lnTo>
                <a:lnTo>
                  <a:pt x="706054" y="184149"/>
                </a:lnTo>
                <a:lnTo>
                  <a:pt x="723968" y="218439"/>
                </a:lnTo>
                <a:lnTo>
                  <a:pt x="732762" y="234949"/>
                </a:lnTo>
                <a:lnTo>
                  <a:pt x="734013" y="237489"/>
                </a:lnTo>
                <a:lnTo>
                  <a:pt x="646108" y="237489"/>
                </a:lnTo>
                <a:lnTo>
                  <a:pt x="616696" y="241299"/>
                </a:lnTo>
                <a:lnTo>
                  <a:pt x="591395" y="259079"/>
                </a:lnTo>
                <a:lnTo>
                  <a:pt x="569197" y="287019"/>
                </a:lnTo>
                <a:lnTo>
                  <a:pt x="549094" y="322579"/>
                </a:lnTo>
                <a:lnTo>
                  <a:pt x="530076" y="363219"/>
                </a:lnTo>
                <a:lnTo>
                  <a:pt x="518378" y="389889"/>
                </a:lnTo>
                <a:close/>
              </a:path>
              <a:path w="5097144" h="535940">
                <a:moveTo>
                  <a:pt x="4376959" y="407669"/>
                </a:moveTo>
                <a:lnTo>
                  <a:pt x="4364699" y="407669"/>
                </a:lnTo>
                <a:lnTo>
                  <a:pt x="4351547" y="405129"/>
                </a:lnTo>
                <a:lnTo>
                  <a:pt x="4305994" y="377189"/>
                </a:lnTo>
                <a:lnTo>
                  <a:pt x="4269803" y="341629"/>
                </a:lnTo>
                <a:lnTo>
                  <a:pt x="4228260" y="288289"/>
                </a:lnTo>
                <a:lnTo>
                  <a:pt x="4205295" y="255269"/>
                </a:lnTo>
                <a:lnTo>
                  <a:pt x="4182481" y="210819"/>
                </a:lnTo>
                <a:lnTo>
                  <a:pt x="4161190" y="177799"/>
                </a:lnTo>
                <a:lnTo>
                  <a:pt x="4141279" y="153669"/>
                </a:lnTo>
                <a:lnTo>
                  <a:pt x="4122604" y="138429"/>
                </a:lnTo>
                <a:lnTo>
                  <a:pt x="4105022" y="130809"/>
                </a:lnTo>
                <a:lnTo>
                  <a:pt x="4185251" y="130809"/>
                </a:lnTo>
                <a:lnTo>
                  <a:pt x="4188015" y="134619"/>
                </a:lnTo>
                <a:lnTo>
                  <a:pt x="4211463" y="166369"/>
                </a:lnTo>
                <a:lnTo>
                  <a:pt x="4233005" y="196849"/>
                </a:lnTo>
                <a:lnTo>
                  <a:pt x="4272109" y="242569"/>
                </a:lnTo>
                <a:lnTo>
                  <a:pt x="4308813" y="267969"/>
                </a:lnTo>
                <a:lnTo>
                  <a:pt x="4327355" y="271779"/>
                </a:lnTo>
                <a:lnTo>
                  <a:pt x="4484261" y="271779"/>
                </a:lnTo>
                <a:lnTo>
                  <a:pt x="4481559" y="276859"/>
                </a:lnTo>
                <a:lnTo>
                  <a:pt x="4459423" y="322579"/>
                </a:lnTo>
                <a:lnTo>
                  <a:pt x="4435949" y="363219"/>
                </a:lnTo>
                <a:lnTo>
                  <a:pt x="4409130" y="393699"/>
                </a:lnTo>
                <a:lnTo>
                  <a:pt x="4388401" y="405129"/>
                </a:lnTo>
                <a:lnTo>
                  <a:pt x="4376959" y="407669"/>
                </a:lnTo>
                <a:close/>
              </a:path>
              <a:path w="5097144" h="535940">
                <a:moveTo>
                  <a:pt x="3324763" y="397509"/>
                </a:moveTo>
                <a:lnTo>
                  <a:pt x="3266094" y="374649"/>
                </a:lnTo>
                <a:lnTo>
                  <a:pt x="3211898" y="318769"/>
                </a:lnTo>
                <a:lnTo>
                  <a:pt x="3183622" y="283209"/>
                </a:lnTo>
                <a:lnTo>
                  <a:pt x="3155067" y="247649"/>
                </a:lnTo>
                <a:lnTo>
                  <a:pt x="3126611" y="213359"/>
                </a:lnTo>
                <a:lnTo>
                  <a:pt x="3098633" y="184149"/>
                </a:lnTo>
                <a:lnTo>
                  <a:pt x="3071511" y="163829"/>
                </a:lnTo>
                <a:lnTo>
                  <a:pt x="3045625" y="153669"/>
                </a:lnTo>
                <a:lnTo>
                  <a:pt x="3157004" y="153669"/>
                </a:lnTo>
                <a:lnTo>
                  <a:pt x="3189187" y="199389"/>
                </a:lnTo>
                <a:lnTo>
                  <a:pt x="3214116" y="228599"/>
                </a:lnTo>
                <a:lnTo>
                  <a:pt x="3257840" y="264159"/>
                </a:lnTo>
                <a:lnTo>
                  <a:pt x="3294653" y="273049"/>
                </a:lnTo>
                <a:lnTo>
                  <a:pt x="3427375" y="273049"/>
                </a:lnTo>
                <a:lnTo>
                  <a:pt x="3425150" y="276859"/>
                </a:lnTo>
                <a:lnTo>
                  <a:pt x="3402280" y="318769"/>
                </a:lnTo>
                <a:lnTo>
                  <a:pt x="3378865" y="356869"/>
                </a:lnTo>
                <a:lnTo>
                  <a:pt x="3353496" y="384809"/>
                </a:lnTo>
                <a:lnTo>
                  <a:pt x="3324763" y="397509"/>
                </a:lnTo>
                <a:close/>
              </a:path>
              <a:path w="5097144" h="535940">
                <a:moveTo>
                  <a:pt x="3855213" y="401319"/>
                </a:moveTo>
                <a:lnTo>
                  <a:pt x="3805154" y="379729"/>
                </a:lnTo>
                <a:lnTo>
                  <a:pt x="3775725" y="353059"/>
                </a:lnTo>
                <a:lnTo>
                  <a:pt x="3746017" y="320039"/>
                </a:lnTo>
                <a:lnTo>
                  <a:pt x="3716082" y="284479"/>
                </a:lnTo>
                <a:lnTo>
                  <a:pt x="3685972" y="247649"/>
                </a:lnTo>
                <a:lnTo>
                  <a:pt x="3655739" y="213359"/>
                </a:lnTo>
                <a:lnTo>
                  <a:pt x="3625437" y="185419"/>
                </a:lnTo>
                <a:lnTo>
                  <a:pt x="3595117" y="163829"/>
                </a:lnTo>
                <a:lnTo>
                  <a:pt x="3564831" y="153669"/>
                </a:lnTo>
                <a:lnTo>
                  <a:pt x="3652532" y="153669"/>
                </a:lnTo>
                <a:lnTo>
                  <a:pt x="3684593" y="191769"/>
                </a:lnTo>
                <a:lnTo>
                  <a:pt x="3714574" y="226059"/>
                </a:lnTo>
                <a:lnTo>
                  <a:pt x="3741016" y="253999"/>
                </a:lnTo>
                <a:lnTo>
                  <a:pt x="3786002" y="288289"/>
                </a:lnTo>
                <a:lnTo>
                  <a:pt x="3805903" y="294639"/>
                </a:lnTo>
                <a:lnTo>
                  <a:pt x="3967184" y="294639"/>
                </a:lnTo>
                <a:lnTo>
                  <a:pt x="3957728" y="311149"/>
                </a:lnTo>
                <a:lnTo>
                  <a:pt x="3927031" y="355599"/>
                </a:lnTo>
                <a:lnTo>
                  <a:pt x="3893242" y="388619"/>
                </a:lnTo>
                <a:lnTo>
                  <a:pt x="3874829" y="397509"/>
                </a:lnTo>
                <a:lnTo>
                  <a:pt x="3855213" y="401319"/>
                </a:lnTo>
                <a:close/>
              </a:path>
              <a:path w="5097144" h="535940">
                <a:moveTo>
                  <a:pt x="2782040" y="378459"/>
                </a:moveTo>
                <a:lnTo>
                  <a:pt x="2729681" y="367029"/>
                </a:lnTo>
                <a:lnTo>
                  <a:pt x="2677921" y="321309"/>
                </a:lnTo>
                <a:lnTo>
                  <a:pt x="2651637" y="285749"/>
                </a:lnTo>
                <a:lnTo>
                  <a:pt x="2624748" y="241299"/>
                </a:lnTo>
                <a:lnTo>
                  <a:pt x="2597002" y="187959"/>
                </a:lnTo>
                <a:lnTo>
                  <a:pt x="2580509" y="170179"/>
                </a:lnTo>
                <a:lnTo>
                  <a:pt x="2676540" y="170179"/>
                </a:lnTo>
                <a:lnTo>
                  <a:pt x="2694136" y="200659"/>
                </a:lnTo>
                <a:lnTo>
                  <a:pt x="2715976" y="234949"/>
                </a:lnTo>
                <a:lnTo>
                  <a:pt x="2738841" y="261619"/>
                </a:lnTo>
                <a:lnTo>
                  <a:pt x="2763180" y="278129"/>
                </a:lnTo>
                <a:lnTo>
                  <a:pt x="2789443" y="281939"/>
                </a:lnTo>
                <a:lnTo>
                  <a:pt x="2918787" y="281939"/>
                </a:lnTo>
                <a:lnTo>
                  <a:pt x="2896607" y="307339"/>
                </a:lnTo>
                <a:lnTo>
                  <a:pt x="2866105" y="336549"/>
                </a:lnTo>
                <a:lnTo>
                  <a:pt x="2837011" y="358139"/>
                </a:lnTo>
                <a:lnTo>
                  <a:pt x="2809073" y="372109"/>
                </a:lnTo>
                <a:lnTo>
                  <a:pt x="2782040" y="378459"/>
                </a:lnTo>
                <a:close/>
              </a:path>
              <a:path w="5097144" h="535940">
                <a:moveTo>
                  <a:pt x="4802506" y="382269"/>
                </a:moveTo>
                <a:lnTo>
                  <a:pt x="4774750" y="368299"/>
                </a:lnTo>
                <a:lnTo>
                  <a:pt x="4743116" y="332739"/>
                </a:lnTo>
                <a:lnTo>
                  <a:pt x="4720151" y="298449"/>
                </a:lnTo>
                <a:lnTo>
                  <a:pt x="4698673" y="270509"/>
                </a:lnTo>
                <a:lnTo>
                  <a:pt x="4659880" y="226059"/>
                </a:lnTo>
                <a:lnTo>
                  <a:pt x="4626142" y="196849"/>
                </a:lnTo>
                <a:lnTo>
                  <a:pt x="4583712" y="177799"/>
                </a:lnTo>
                <a:lnTo>
                  <a:pt x="4686089" y="177799"/>
                </a:lnTo>
                <a:lnTo>
                  <a:pt x="4721089" y="215899"/>
                </a:lnTo>
                <a:lnTo>
                  <a:pt x="4762390" y="251459"/>
                </a:lnTo>
                <a:lnTo>
                  <a:pt x="4803020" y="262889"/>
                </a:lnTo>
                <a:lnTo>
                  <a:pt x="4947156" y="262889"/>
                </a:lnTo>
                <a:lnTo>
                  <a:pt x="4921285" y="284479"/>
                </a:lnTo>
                <a:lnTo>
                  <a:pt x="4896560" y="312419"/>
                </a:lnTo>
                <a:lnTo>
                  <a:pt x="4873410" y="340359"/>
                </a:lnTo>
                <a:lnTo>
                  <a:pt x="4850745" y="363219"/>
                </a:lnTo>
                <a:lnTo>
                  <a:pt x="4827474" y="379729"/>
                </a:lnTo>
                <a:lnTo>
                  <a:pt x="4802506" y="382269"/>
                </a:lnTo>
                <a:close/>
              </a:path>
              <a:path w="5097144" h="535940">
                <a:moveTo>
                  <a:pt x="2307204" y="421639"/>
                </a:moveTo>
                <a:lnTo>
                  <a:pt x="2241023" y="396239"/>
                </a:lnTo>
                <a:lnTo>
                  <a:pt x="2209696" y="370839"/>
                </a:lnTo>
                <a:lnTo>
                  <a:pt x="2179458" y="337819"/>
                </a:lnTo>
                <a:lnTo>
                  <a:pt x="2150246" y="303529"/>
                </a:lnTo>
                <a:lnTo>
                  <a:pt x="2121996" y="267969"/>
                </a:lnTo>
                <a:lnTo>
                  <a:pt x="2094644" y="234949"/>
                </a:lnTo>
                <a:lnTo>
                  <a:pt x="2068124" y="207009"/>
                </a:lnTo>
                <a:lnTo>
                  <a:pt x="2042375" y="186689"/>
                </a:lnTo>
                <a:lnTo>
                  <a:pt x="2009303" y="180339"/>
                </a:lnTo>
                <a:lnTo>
                  <a:pt x="2103515" y="180339"/>
                </a:lnTo>
                <a:lnTo>
                  <a:pt x="2136965" y="220979"/>
                </a:lnTo>
                <a:lnTo>
                  <a:pt x="2169843" y="255269"/>
                </a:lnTo>
                <a:lnTo>
                  <a:pt x="2200219" y="281939"/>
                </a:lnTo>
                <a:lnTo>
                  <a:pt x="2254101" y="314959"/>
                </a:lnTo>
                <a:lnTo>
                  <a:pt x="2299895" y="322579"/>
                </a:lnTo>
                <a:lnTo>
                  <a:pt x="2437607" y="322579"/>
                </a:lnTo>
                <a:lnTo>
                  <a:pt x="2414520" y="351789"/>
                </a:lnTo>
                <a:lnTo>
                  <a:pt x="2378513" y="388619"/>
                </a:lnTo>
                <a:lnTo>
                  <a:pt x="2342185" y="414019"/>
                </a:lnTo>
                <a:lnTo>
                  <a:pt x="2307204" y="421639"/>
                </a:lnTo>
                <a:close/>
              </a:path>
              <a:path w="5097144" h="535940">
                <a:moveTo>
                  <a:pt x="5096790" y="246379"/>
                </a:moveTo>
                <a:lnTo>
                  <a:pt x="5089307" y="234949"/>
                </a:lnTo>
                <a:lnTo>
                  <a:pt x="5073173" y="217169"/>
                </a:lnTo>
                <a:lnTo>
                  <a:pt x="5056097" y="203199"/>
                </a:lnTo>
                <a:lnTo>
                  <a:pt x="5037853" y="196849"/>
                </a:lnTo>
                <a:lnTo>
                  <a:pt x="5096790" y="196849"/>
                </a:lnTo>
                <a:lnTo>
                  <a:pt x="5096790" y="246379"/>
                </a:lnTo>
                <a:close/>
              </a:path>
              <a:path w="5097144" h="535940">
                <a:moveTo>
                  <a:pt x="1318492" y="478789"/>
                </a:moveTo>
                <a:lnTo>
                  <a:pt x="1276419" y="462279"/>
                </a:lnTo>
                <a:lnTo>
                  <a:pt x="1214034" y="383539"/>
                </a:lnTo>
                <a:lnTo>
                  <a:pt x="1180675" y="336549"/>
                </a:lnTo>
                <a:lnTo>
                  <a:pt x="1152777" y="298449"/>
                </a:lnTo>
                <a:lnTo>
                  <a:pt x="1129451" y="267969"/>
                </a:lnTo>
                <a:lnTo>
                  <a:pt x="1109807" y="246379"/>
                </a:lnTo>
                <a:lnTo>
                  <a:pt x="1092955" y="232409"/>
                </a:lnTo>
                <a:lnTo>
                  <a:pt x="1078006" y="227329"/>
                </a:lnTo>
                <a:lnTo>
                  <a:pt x="1207868" y="227329"/>
                </a:lnTo>
                <a:lnTo>
                  <a:pt x="1242868" y="280669"/>
                </a:lnTo>
                <a:lnTo>
                  <a:pt x="1273635" y="316229"/>
                </a:lnTo>
                <a:lnTo>
                  <a:pt x="1311890" y="339089"/>
                </a:lnTo>
                <a:lnTo>
                  <a:pt x="1437886" y="339089"/>
                </a:lnTo>
                <a:lnTo>
                  <a:pt x="1425367" y="361949"/>
                </a:lnTo>
                <a:lnTo>
                  <a:pt x="1392200" y="416559"/>
                </a:lnTo>
                <a:lnTo>
                  <a:pt x="1356831" y="459739"/>
                </a:lnTo>
                <a:lnTo>
                  <a:pt x="1338080" y="472439"/>
                </a:lnTo>
                <a:lnTo>
                  <a:pt x="1318492" y="478789"/>
                </a:lnTo>
                <a:close/>
              </a:path>
              <a:path w="5097144" h="535940">
                <a:moveTo>
                  <a:pt x="1765150" y="449579"/>
                </a:moveTo>
                <a:lnTo>
                  <a:pt x="1704271" y="422909"/>
                </a:lnTo>
                <a:lnTo>
                  <a:pt x="1674444" y="396239"/>
                </a:lnTo>
                <a:lnTo>
                  <a:pt x="1645521" y="363219"/>
                </a:lnTo>
                <a:lnTo>
                  <a:pt x="1617875" y="326389"/>
                </a:lnTo>
                <a:lnTo>
                  <a:pt x="1591878" y="290829"/>
                </a:lnTo>
                <a:lnTo>
                  <a:pt x="1567902" y="255269"/>
                </a:lnTo>
                <a:lnTo>
                  <a:pt x="1551331" y="237489"/>
                </a:lnTo>
                <a:lnTo>
                  <a:pt x="1535167" y="229869"/>
                </a:lnTo>
                <a:lnTo>
                  <a:pt x="1643497" y="229869"/>
                </a:lnTo>
                <a:lnTo>
                  <a:pt x="1664281" y="259079"/>
                </a:lnTo>
                <a:lnTo>
                  <a:pt x="1683749" y="280669"/>
                </a:lnTo>
                <a:lnTo>
                  <a:pt x="1701987" y="298449"/>
                </a:lnTo>
                <a:lnTo>
                  <a:pt x="1719081" y="309879"/>
                </a:lnTo>
                <a:lnTo>
                  <a:pt x="1735118" y="317499"/>
                </a:lnTo>
                <a:lnTo>
                  <a:pt x="1750184" y="320039"/>
                </a:lnTo>
                <a:lnTo>
                  <a:pt x="1890891" y="320039"/>
                </a:lnTo>
                <a:lnTo>
                  <a:pt x="1888958" y="323849"/>
                </a:lnTo>
                <a:lnTo>
                  <a:pt x="1868528" y="361949"/>
                </a:lnTo>
                <a:lnTo>
                  <a:pt x="1847523" y="396239"/>
                </a:lnTo>
                <a:lnTo>
                  <a:pt x="1825178" y="421639"/>
                </a:lnTo>
                <a:lnTo>
                  <a:pt x="1795456" y="443229"/>
                </a:lnTo>
                <a:lnTo>
                  <a:pt x="1765150" y="449579"/>
                </a:lnTo>
                <a:close/>
              </a:path>
              <a:path w="5097144" h="535940">
                <a:moveTo>
                  <a:pt x="888658" y="480059"/>
                </a:moveTo>
                <a:lnTo>
                  <a:pt x="825573" y="448309"/>
                </a:lnTo>
                <a:lnTo>
                  <a:pt x="794297" y="416559"/>
                </a:lnTo>
                <a:lnTo>
                  <a:pt x="763382" y="377189"/>
                </a:lnTo>
                <a:lnTo>
                  <a:pt x="732968" y="335279"/>
                </a:lnTo>
                <a:lnTo>
                  <a:pt x="703192" y="295909"/>
                </a:lnTo>
                <a:lnTo>
                  <a:pt x="674193" y="261619"/>
                </a:lnTo>
                <a:lnTo>
                  <a:pt x="646108" y="237489"/>
                </a:lnTo>
                <a:lnTo>
                  <a:pt x="734013" y="237489"/>
                </a:lnTo>
                <a:lnTo>
                  <a:pt x="759094" y="287019"/>
                </a:lnTo>
                <a:lnTo>
                  <a:pt x="786386" y="332739"/>
                </a:lnTo>
                <a:lnTo>
                  <a:pt x="815979" y="364489"/>
                </a:lnTo>
                <a:lnTo>
                  <a:pt x="837646" y="373379"/>
                </a:lnTo>
                <a:lnTo>
                  <a:pt x="971835" y="373379"/>
                </a:lnTo>
                <a:lnTo>
                  <a:pt x="951935" y="411479"/>
                </a:lnTo>
                <a:lnTo>
                  <a:pt x="920190" y="469899"/>
                </a:lnTo>
                <a:lnTo>
                  <a:pt x="888658" y="480059"/>
                </a:lnTo>
                <a:close/>
              </a:path>
              <a:path w="5097144" h="535940">
                <a:moveTo>
                  <a:pt x="415983" y="530859"/>
                </a:moveTo>
                <a:lnTo>
                  <a:pt x="383677" y="502919"/>
                </a:lnTo>
                <a:lnTo>
                  <a:pt x="357477" y="464819"/>
                </a:lnTo>
                <a:lnTo>
                  <a:pt x="335416" y="420369"/>
                </a:lnTo>
                <a:lnTo>
                  <a:pt x="315526" y="372109"/>
                </a:lnTo>
                <a:lnTo>
                  <a:pt x="295839" y="325119"/>
                </a:lnTo>
                <a:lnTo>
                  <a:pt x="274389" y="281939"/>
                </a:lnTo>
                <a:lnTo>
                  <a:pt x="249207" y="247649"/>
                </a:lnTo>
                <a:lnTo>
                  <a:pt x="351639" y="247649"/>
                </a:lnTo>
                <a:lnTo>
                  <a:pt x="365573" y="309879"/>
                </a:lnTo>
                <a:lnTo>
                  <a:pt x="387157" y="369569"/>
                </a:lnTo>
                <a:lnTo>
                  <a:pt x="419532" y="389889"/>
                </a:lnTo>
                <a:lnTo>
                  <a:pt x="518378" y="389889"/>
                </a:lnTo>
                <a:lnTo>
                  <a:pt x="511136" y="406399"/>
                </a:lnTo>
                <a:lnTo>
                  <a:pt x="491265" y="447039"/>
                </a:lnTo>
                <a:lnTo>
                  <a:pt x="469455" y="483869"/>
                </a:lnTo>
                <a:lnTo>
                  <a:pt x="444697" y="511809"/>
                </a:lnTo>
                <a:lnTo>
                  <a:pt x="415983" y="530859"/>
                </a:lnTo>
                <a:close/>
              </a:path>
            </a:pathLst>
          </a:custGeom>
          <a:solidFill>
            <a:srgbClr val="E3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750643" y="2868224"/>
            <a:ext cx="3259454" cy="262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2895">
              <a:lnSpc>
                <a:spcPct val="100000"/>
              </a:lnSpc>
              <a:spcBef>
                <a:spcPts val="100"/>
              </a:spcBef>
            </a:pPr>
            <a:r>
              <a:rPr dirty="0" sz="8500" spc="-50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8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15"/>
              </a:spcBef>
            </a:pPr>
            <a:r>
              <a:rPr dirty="0" sz="3400" spc="245">
                <a:latin typeface="Calibri"/>
                <a:cs typeface="Calibri"/>
              </a:rPr>
              <a:t>Sorting</a:t>
            </a:r>
            <a:r>
              <a:rPr dirty="0" sz="3400" spc="275">
                <a:latin typeface="Calibri"/>
                <a:cs typeface="Calibri"/>
              </a:rPr>
              <a:t> </a:t>
            </a:r>
            <a:r>
              <a:rPr dirty="0" sz="3400" spc="325">
                <a:latin typeface="Calibri"/>
                <a:cs typeface="Calibri"/>
              </a:rPr>
              <a:t>by</a:t>
            </a:r>
            <a:r>
              <a:rPr dirty="0" sz="3400" spc="275">
                <a:latin typeface="Calibri"/>
                <a:cs typeface="Calibri"/>
              </a:rPr>
              <a:t> </a:t>
            </a:r>
            <a:r>
              <a:rPr dirty="0" sz="3400" spc="265">
                <a:latin typeface="Calibri"/>
                <a:cs typeface="Calibri"/>
              </a:rPr>
              <a:t>Size: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4793" y="6434234"/>
            <a:ext cx="66675" cy="666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117653" y="6245626"/>
            <a:ext cx="3361054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700" spc="105">
                <a:latin typeface="Calibri"/>
                <a:cs typeface="Calibri"/>
              </a:rPr>
              <a:t>To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105">
                <a:latin typeface="Calibri"/>
                <a:cs typeface="Calibri"/>
              </a:rPr>
              <a:t>identify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95">
                <a:latin typeface="Calibri"/>
                <a:cs typeface="Calibri"/>
              </a:rPr>
              <a:t>the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135">
                <a:latin typeface="Calibri"/>
                <a:cs typeface="Calibri"/>
              </a:rPr>
              <a:t>largest </a:t>
            </a:r>
            <a:r>
              <a:rPr dirty="0" sz="1700" spc="165">
                <a:latin typeface="Calibri"/>
                <a:cs typeface="Calibri"/>
              </a:rPr>
              <a:t>connected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10">
                <a:latin typeface="Calibri"/>
                <a:cs typeface="Calibri"/>
              </a:rPr>
              <a:t>components,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175">
                <a:latin typeface="Calibri"/>
                <a:cs typeface="Calibri"/>
              </a:rPr>
              <a:t>we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sort </a:t>
            </a:r>
            <a:r>
              <a:rPr dirty="0" sz="1700" spc="85">
                <a:latin typeface="Calibri"/>
                <a:cs typeface="Calibri"/>
              </a:rPr>
              <a:t>them</a:t>
            </a:r>
            <a:r>
              <a:rPr dirty="0" sz="1700" spc="130">
                <a:latin typeface="Calibri"/>
                <a:cs typeface="Calibri"/>
              </a:rPr>
              <a:t> </a:t>
            </a:r>
            <a:r>
              <a:rPr dirty="0" sz="1700" spc="70">
                <a:latin typeface="Calibri"/>
                <a:cs typeface="Calibri"/>
              </a:rPr>
              <a:t>in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70">
                <a:latin typeface="Calibri"/>
                <a:cs typeface="Calibri"/>
              </a:rPr>
              <a:t>descending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20">
                <a:latin typeface="Calibri"/>
                <a:cs typeface="Calibri"/>
              </a:rPr>
              <a:t>order </a:t>
            </a:r>
            <a:r>
              <a:rPr dirty="0" sz="1700" spc="204">
                <a:latin typeface="Calibri"/>
                <a:cs typeface="Calibri"/>
              </a:rPr>
              <a:t>based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110">
                <a:latin typeface="Calibri"/>
                <a:cs typeface="Calibri"/>
              </a:rPr>
              <a:t>on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80">
                <a:latin typeface="Calibri"/>
                <a:cs typeface="Calibri"/>
              </a:rPr>
              <a:t>their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90">
                <a:latin typeface="Calibri"/>
                <a:cs typeface="Calibri"/>
              </a:rPr>
              <a:t>sizes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467625" y="2868224"/>
            <a:ext cx="3137535" cy="256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24815">
              <a:lnSpc>
                <a:spcPct val="100000"/>
              </a:lnSpc>
              <a:spcBef>
                <a:spcPts val="100"/>
              </a:spcBef>
            </a:pPr>
            <a:r>
              <a:rPr dirty="0" sz="8500" spc="-5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8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5"/>
              </a:spcBef>
            </a:pPr>
            <a:r>
              <a:rPr dirty="0" sz="3400" spc="200">
                <a:latin typeface="Calibri"/>
                <a:cs typeface="Calibri"/>
              </a:rPr>
              <a:t>Printing</a:t>
            </a:r>
            <a:r>
              <a:rPr dirty="0" sz="3400" spc="254">
                <a:latin typeface="Calibri"/>
                <a:cs typeface="Calibri"/>
              </a:rPr>
              <a:t> </a:t>
            </a:r>
            <a:r>
              <a:rPr dirty="0" sz="3400" spc="135">
                <a:latin typeface="Calibri"/>
                <a:cs typeface="Calibri"/>
              </a:rPr>
              <a:t>Results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1775" y="6522087"/>
            <a:ext cx="66675" cy="6667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0834635" y="6333479"/>
            <a:ext cx="3272154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4769">
              <a:lnSpc>
                <a:spcPct val="125000"/>
              </a:lnSpc>
              <a:spcBef>
                <a:spcPts val="100"/>
              </a:spcBef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this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75">
                <a:latin typeface="Calibri"/>
                <a:cs typeface="Calibri"/>
              </a:rPr>
              <a:t>we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90">
                <a:latin typeface="Calibri"/>
                <a:cs typeface="Calibri"/>
              </a:rPr>
              <a:t>are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14">
                <a:latin typeface="Calibri"/>
                <a:cs typeface="Calibri"/>
              </a:rPr>
              <a:t>printing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90">
                <a:latin typeface="Calibri"/>
                <a:cs typeface="Calibri"/>
              </a:rPr>
              <a:t>only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20">
                <a:latin typeface="Calibri"/>
                <a:cs typeface="Calibri"/>
              </a:rPr>
              <a:t>top </a:t>
            </a:r>
            <a:r>
              <a:rPr dirty="0" sz="1700" spc="254">
                <a:latin typeface="Calibri"/>
                <a:cs typeface="Calibri"/>
              </a:rPr>
              <a:t>50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65">
                <a:latin typeface="Calibri"/>
                <a:cs typeface="Calibri"/>
              </a:rPr>
              <a:t>connected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114">
                <a:latin typeface="Calibri"/>
                <a:cs typeface="Calibri"/>
              </a:rPr>
              <a:t>components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590321" y="1727351"/>
            <a:ext cx="1988820" cy="1631314"/>
          </a:xfrm>
          <a:custGeom>
            <a:avLst/>
            <a:gdLst/>
            <a:ahLst/>
            <a:cxnLst/>
            <a:rect l="l" t="t" r="r" b="b"/>
            <a:pathLst>
              <a:path w="1988819" h="1631314">
                <a:moveTo>
                  <a:pt x="704942" y="722202"/>
                </a:moveTo>
                <a:lnTo>
                  <a:pt x="629796" y="688119"/>
                </a:lnTo>
                <a:lnTo>
                  <a:pt x="772880" y="570567"/>
                </a:lnTo>
                <a:lnTo>
                  <a:pt x="832493" y="521494"/>
                </a:lnTo>
                <a:lnTo>
                  <a:pt x="1020862" y="366307"/>
                </a:lnTo>
                <a:lnTo>
                  <a:pt x="1264737" y="165189"/>
                </a:lnTo>
                <a:lnTo>
                  <a:pt x="1274002" y="159594"/>
                </a:lnTo>
                <a:lnTo>
                  <a:pt x="1284256" y="156935"/>
                </a:lnTo>
                <a:lnTo>
                  <a:pt x="1294827" y="157288"/>
                </a:lnTo>
                <a:lnTo>
                  <a:pt x="1305040" y="160728"/>
                </a:lnTo>
                <a:lnTo>
                  <a:pt x="1313833" y="166992"/>
                </a:lnTo>
                <a:lnTo>
                  <a:pt x="1320327" y="175356"/>
                </a:lnTo>
                <a:lnTo>
                  <a:pt x="1324191" y="185229"/>
                </a:lnTo>
                <a:lnTo>
                  <a:pt x="1325092" y="196020"/>
                </a:lnTo>
                <a:lnTo>
                  <a:pt x="1319913" y="277516"/>
                </a:lnTo>
                <a:lnTo>
                  <a:pt x="1317845" y="309381"/>
                </a:lnTo>
                <a:lnTo>
                  <a:pt x="1245838" y="276721"/>
                </a:lnTo>
                <a:lnTo>
                  <a:pt x="1074777" y="417761"/>
                </a:lnTo>
                <a:lnTo>
                  <a:pt x="907532" y="555580"/>
                </a:lnTo>
                <a:lnTo>
                  <a:pt x="847811" y="604747"/>
                </a:lnTo>
                <a:lnTo>
                  <a:pt x="704942" y="722202"/>
                </a:lnTo>
                <a:close/>
              </a:path>
              <a:path w="1988819" h="1631314">
                <a:moveTo>
                  <a:pt x="1222228" y="973004"/>
                </a:moveTo>
                <a:lnTo>
                  <a:pt x="1213677" y="968187"/>
                </a:lnTo>
                <a:lnTo>
                  <a:pt x="1206702" y="961276"/>
                </a:lnTo>
                <a:lnTo>
                  <a:pt x="1201858" y="952905"/>
                </a:lnTo>
                <a:lnTo>
                  <a:pt x="1199341" y="943549"/>
                </a:lnTo>
                <a:lnTo>
                  <a:pt x="1199348" y="933682"/>
                </a:lnTo>
                <a:lnTo>
                  <a:pt x="1201494" y="914000"/>
                </a:lnTo>
                <a:lnTo>
                  <a:pt x="1204224" y="883261"/>
                </a:lnTo>
                <a:lnTo>
                  <a:pt x="1207443" y="843079"/>
                </a:lnTo>
                <a:lnTo>
                  <a:pt x="1211056" y="795065"/>
                </a:lnTo>
                <a:lnTo>
                  <a:pt x="1214971" y="740834"/>
                </a:lnTo>
                <a:lnTo>
                  <a:pt x="1219093" y="681998"/>
                </a:lnTo>
                <a:lnTo>
                  <a:pt x="1224489" y="602901"/>
                </a:lnTo>
                <a:lnTo>
                  <a:pt x="1232094" y="488874"/>
                </a:lnTo>
                <a:lnTo>
                  <a:pt x="1245838" y="276721"/>
                </a:lnTo>
                <a:lnTo>
                  <a:pt x="1317845" y="309381"/>
                </a:lnTo>
                <a:lnTo>
                  <a:pt x="1307384" y="470640"/>
                </a:lnTo>
                <a:lnTo>
                  <a:pt x="1292021" y="698349"/>
                </a:lnTo>
                <a:lnTo>
                  <a:pt x="1278339" y="883597"/>
                </a:lnTo>
                <a:lnTo>
                  <a:pt x="1375935" y="927863"/>
                </a:lnTo>
                <a:lnTo>
                  <a:pt x="1287365" y="958882"/>
                </a:lnTo>
                <a:lnTo>
                  <a:pt x="1263516" y="967523"/>
                </a:lnTo>
                <a:lnTo>
                  <a:pt x="1250704" y="972503"/>
                </a:lnTo>
                <a:lnTo>
                  <a:pt x="1241222" y="975223"/>
                </a:lnTo>
                <a:lnTo>
                  <a:pt x="1231590" y="975370"/>
                </a:lnTo>
                <a:lnTo>
                  <a:pt x="1222228" y="973004"/>
                </a:lnTo>
                <a:close/>
              </a:path>
              <a:path w="1988819" h="1631314">
                <a:moveTo>
                  <a:pt x="1375935" y="927863"/>
                </a:moveTo>
                <a:lnTo>
                  <a:pt x="1278339" y="883597"/>
                </a:lnTo>
                <a:lnTo>
                  <a:pt x="1478231" y="814374"/>
                </a:lnTo>
                <a:lnTo>
                  <a:pt x="1599359" y="772927"/>
                </a:lnTo>
                <a:lnTo>
                  <a:pt x="1939737" y="657027"/>
                </a:lnTo>
                <a:lnTo>
                  <a:pt x="1951313" y="655072"/>
                </a:lnTo>
                <a:lnTo>
                  <a:pt x="1962635" y="656769"/>
                </a:lnTo>
                <a:lnTo>
                  <a:pt x="1972883" y="661862"/>
                </a:lnTo>
                <a:lnTo>
                  <a:pt x="1981239" y="670090"/>
                </a:lnTo>
                <a:lnTo>
                  <a:pt x="1986605" y="680539"/>
                </a:lnTo>
                <a:lnTo>
                  <a:pt x="1988431" y="691886"/>
                </a:lnTo>
                <a:lnTo>
                  <a:pt x="1986713" y="703264"/>
                </a:lnTo>
                <a:lnTo>
                  <a:pt x="1981449" y="713807"/>
                </a:lnTo>
                <a:lnTo>
                  <a:pt x="1923031" y="795415"/>
                </a:lnTo>
                <a:lnTo>
                  <a:pt x="1854381" y="764278"/>
                </a:lnTo>
                <a:lnTo>
                  <a:pt x="1697694" y="817559"/>
                </a:lnTo>
                <a:lnTo>
                  <a:pt x="1576392" y="858948"/>
                </a:lnTo>
                <a:lnTo>
                  <a:pt x="1375935" y="927863"/>
                </a:lnTo>
                <a:close/>
              </a:path>
              <a:path w="1988819" h="1631314">
                <a:moveTo>
                  <a:pt x="1290765" y="1628084"/>
                </a:moveTo>
                <a:lnTo>
                  <a:pt x="20905" y="1052127"/>
                </a:lnTo>
                <a:lnTo>
                  <a:pt x="0" y="1012878"/>
                </a:lnTo>
                <a:lnTo>
                  <a:pt x="19983" y="886248"/>
                </a:lnTo>
                <a:lnTo>
                  <a:pt x="66653" y="595574"/>
                </a:lnTo>
                <a:lnTo>
                  <a:pt x="120126" y="274504"/>
                </a:lnTo>
                <a:lnTo>
                  <a:pt x="160383" y="57401"/>
                </a:lnTo>
                <a:lnTo>
                  <a:pt x="173035" y="18747"/>
                </a:lnTo>
                <a:lnTo>
                  <a:pt x="203340" y="0"/>
                </a:lnTo>
                <a:lnTo>
                  <a:pt x="209999" y="190"/>
                </a:lnTo>
                <a:lnTo>
                  <a:pt x="248183" y="29160"/>
                </a:lnTo>
                <a:lnTo>
                  <a:pt x="280309" y="76757"/>
                </a:lnTo>
                <a:lnTo>
                  <a:pt x="301771" y="110783"/>
                </a:lnTo>
                <a:lnTo>
                  <a:pt x="326115" y="150386"/>
                </a:lnTo>
                <a:lnTo>
                  <a:pt x="222427" y="123757"/>
                </a:lnTo>
                <a:lnTo>
                  <a:pt x="220885" y="131353"/>
                </a:lnTo>
                <a:lnTo>
                  <a:pt x="210251" y="188752"/>
                </a:lnTo>
                <a:lnTo>
                  <a:pt x="201931" y="235548"/>
                </a:lnTo>
                <a:lnTo>
                  <a:pt x="193064" y="286542"/>
                </a:lnTo>
                <a:lnTo>
                  <a:pt x="183471" y="342702"/>
                </a:lnTo>
                <a:lnTo>
                  <a:pt x="174109" y="398250"/>
                </a:lnTo>
                <a:lnTo>
                  <a:pt x="164271" y="457290"/>
                </a:lnTo>
                <a:lnTo>
                  <a:pt x="154340" y="517453"/>
                </a:lnTo>
                <a:lnTo>
                  <a:pt x="144479" y="577670"/>
                </a:lnTo>
                <a:lnTo>
                  <a:pt x="134767" y="637383"/>
                </a:lnTo>
                <a:lnTo>
                  <a:pt x="125339" y="695694"/>
                </a:lnTo>
                <a:lnTo>
                  <a:pt x="116316" y="751787"/>
                </a:lnTo>
                <a:lnTo>
                  <a:pt x="99971" y="854069"/>
                </a:lnTo>
                <a:lnTo>
                  <a:pt x="86699" y="937717"/>
                </a:lnTo>
                <a:lnTo>
                  <a:pt x="77469" y="996223"/>
                </a:lnTo>
                <a:lnTo>
                  <a:pt x="1362177" y="1578914"/>
                </a:lnTo>
                <a:lnTo>
                  <a:pt x="1335818" y="1615738"/>
                </a:lnTo>
                <a:lnTo>
                  <a:pt x="1326629" y="1624763"/>
                </a:lnTo>
                <a:lnTo>
                  <a:pt x="1315280" y="1630010"/>
                </a:lnTo>
                <a:lnTo>
                  <a:pt x="1302856" y="1631187"/>
                </a:lnTo>
                <a:lnTo>
                  <a:pt x="1290765" y="1628084"/>
                </a:lnTo>
                <a:close/>
              </a:path>
              <a:path w="1988819" h="1631314">
                <a:moveTo>
                  <a:pt x="1362177" y="1578914"/>
                </a:moveTo>
                <a:lnTo>
                  <a:pt x="1293535" y="1547781"/>
                </a:lnTo>
                <a:lnTo>
                  <a:pt x="1854381" y="764278"/>
                </a:lnTo>
                <a:lnTo>
                  <a:pt x="1923031" y="795415"/>
                </a:lnTo>
                <a:lnTo>
                  <a:pt x="1362177" y="1578914"/>
                </a:lnTo>
                <a:close/>
              </a:path>
              <a:path w="1988819" h="1631314">
                <a:moveTo>
                  <a:pt x="600604" y="779521"/>
                </a:moveTo>
                <a:lnTo>
                  <a:pt x="593701" y="775102"/>
                </a:lnTo>
                <a:lnTo>
                  <a:pt x="587945" y="769262"/>
                </a:lnTo>
                <a:lnTo>
                  <a:pt x="583578" y="762197"/>
                </a:lnTo>
                <a:lnTo>
                  <a:pt x="567870" y="730049"/>
                </a:lnTo>
                <a:lnTo>
                  <a:pt x="548421" y="692049"/>
                </a:lnTo>
                <a:lnTo>
                  <a:pt x="525778" y="649141"/>
                </a:lnTo>
                <a:lnTo>
                  <a:pt x="500487" y="602273"/>
                </a:lnTo>
                <a:lnTo>
                  <a:pt x="444155" y="500434"/>
                </a:lnTo>
                <a:lnTo>
                  <a:pt x="383804" y="394097"/>
                </a:lnTo>
                <a:lnTo>
                  <a:pt x="323771" y="290758"/>
                </a:lnTo>
                <a:lnTo>
                  <a:pt x="268561" y="198194"/>
                </a:lnTo>
                <a:lnTo>
                  <a:pt x="244080" y="158228"/>
                </a:lnTo>
                <a:lnTo>
                  <a:pt x="222427" y="123757"/>
                </a:lnTo>
                <a:lnTo>
                  <a:pt x="343048" y="178466"/>
                </a:lnTo>
                <a:lnTo>
                  <a:pt x="363311" y="212337"/>
                </a:lnTo>
                <a:lnTo>
                  <a:pt x="411037" y="293361"/>
                </a:lnTo>
                <a:lnTo>
                  <a:pt x="440128" y="343585"/>
                </a:lnTo>
                <a:lnTo>
                  <a:pt x="502473" y="453048"/>
                </a:lnTo>
                <a:lnTo>
                  <a:pt x="559859" y="556389"/>
                </a:lnTo>
                <a:lnTo>
                  <a:pt x="585863" y="604333"/>
                </a:lnTo>
                <a:lnTo>
                  <a:pt x="609355" y="648553"/>
                </a:lnTo>
                <a:lnTo>
                  <a:pt x="629796" y="688119"/>
                </a:lnTo>
                <a:lnTo>
                  <a:pt x="704942" y="722202"/>
                </a:lnTo>
                <a:lnTo>
                  <a:pt x="669600" y="751154"/>
                </a:lnTo>
                <a:lnTo>
                  <a:pt x="639690" y="775417"/>
                </a:lnTo>
                <a:lnTo>
                  <a:pt x="616654" y="783304"/>
                </a:lnTo>
                <a:lnTo>
                  <a:pt x="608411" y="782323"/>
                </a:lnTo>
                <a:lnTo>
                  <a:pt x="600604" y="779521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056" y="-2430"/>
            <a:ext cx="2105695" cy="245429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29192" y="7502665"/>
            <a:ext cx="2069610" cy="278912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4394" y="-10142"/>
            <a:ext cx="3080734" cy="189781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-5549" y="8080285"/>
            <a:ext cx="2157095" cy="2207260"/>
          </a:xfrm>
          <a:custGeom>
            <a:avLst/>
            <a:gdLst/>
            <a:ahLst/>
            <a:cxnLst/>
            <a:rect l="l" t="t" r="r" b="b"/>
            <a:pathLst>
              <a:path w="2157095" h="2207259">
                <a:moveTo>
                  <a:pt x="89039" y="1365478"/>
                </a:moveTo>
                <a:lnTo>
                  <a:pt x="80137" y="1376133"/>
                </a:lnTo>
                <a:lnTo>
                  <a:pt x="88531" y="1369936"/>
                </a:lnTo>
                <a:lnTo>
                  <a:pt x="89039" y="1365478"/>
                </a:lnTo>
                <a:close/>
              </a:path>
              <a:path w="2157095" h="2207259">
                <a:moveTo>
                  <a:pt x="169037" y="66471"/>
                </a:moveTo>
                <a:lnTo>
                  <a:pt x="160477" y="49174"/>
                </a:lnTo>
                <a:lnTo>
                  <a:pt x="149377" y="55372"/>
                </a:lnTo>
                <a:lnTo>
                  <a:pt x="154241" y="65201"/>
                </a:lnTo>
                <a:lnTo>
                  <a:pt x="169037" y="66471"/>
                </a:lnTo>
                <a:close/>
              </a:path>
              <a:path w="2157095" h="2207259">
                <a:moveTo>
                  <a:pt x="604862" y="1634832"/>
                </a:moveTo>
                <a:lnTo>
                  <a:pt x="603935" y="1632953"/>
                </a:lnTo>
                <a:lnTo>
                  <a:pt x="538568" y="1500822"/>
                </a:lnTo>
                <a:lnTo>
                  <a:pt x="526427" y="1504924"/>
                </a:lnTo>
                <a:lnTo>
                  <a:pt x="501497" y="1511808"/>
                </a:lnTo>
                <a:lnTo>
                  <a:pt x="477012" y="1519618"/>
                </a:lnTo>
                <a:lnTo>
                  <a:pt x="464781" y="1523517"/>
                </a:lnTo>
                <a:lnTo>
                  <a:pt x="463905" y="1521752"/>
                </a:lnTo>
                <a:lnTo>
                  <a:pt x="450977" y="1524254"/>
                </a:lnTo>
                <a:lnTo>
                  <a:pt x="426377" y="1531823"/>
                </a:lnTo>
                <a:lnTo>
                  <a:pt x="413296" y="1534020"/>
                </a:lnTo>
                <a:lnTo>
                  <a:pt x="400977" y="1537754"/>
                </a:lnTo>
                <a:lnTo>
                  <a:pt x="389521" y="1543253"/>
                </a:lnTo>
                <a:lnTo>
                  <a:pt x="393852" y="1552003"/>
                </a:lnTo>
                <a:lnTo>
                  <a:pt x="380199" y="1553032"/>
                </a:lnTo>
                <a:lnTo>
                  <a:pt x="366039" y="1553070"/>
                </a:lnTo>
                <a:lnTo>
                  <a:pt x="340017" y="1557743"/>
                </a:lnTo>
                <a:lnTo>
                  <a:pt x="324878" y="1555788"/>
                </a:lnTo>
                <a:lnTo>
                  <a:pt x="296138" y="1554962"/>
                </a:lnTo>
                <a:lnTo>
                  <a:pt x="278879" y="1548714"/>
                </a:lnTo>
                <a:lnTo>
                  <a:pt x="262775" y="1544802"/>
                </a:lnTo>
                <a:lnTo>
                  <a:pt x="248881" y="1545361"/>
                </a:lnTo>
                <a:lnTo>
                  <a:pt x="225272" y="1526298"/>
                </a:lnTo>
                <a:lnTo>
                  <a:pt x="117716" y="1308874"/>
                </a:lnTo>
                <a:lnTo>
                  <a:pt x="108826" y="1319555"/>
                </a:lnTo>
                <a:lnTo>
                  <a:pt x="101231" y="1332839"/>
                </a:lnTo>
                <a:lnTo>
                  <a:pt x="94399" y="1347673"/>
                </a:lnTo>
                <a:lnTo>
                  <a:pt x="87274" y="1361897"/>
                </a:lnTo>
                <a:lnTo>
                  <a:pt x="89039" y="1365478"/>
                </a:lnTo>
                <a:lnTo>
                  <a:pt x="90512" y="1368475"/>
                </a:lnTo>
                <a:lnTo>
                  <a:pt x="88531" y="1369936"/>
                </a:lnTo>
                <a:lnTo>
                  <a:pt x="86347" y="1388668"/>
                </a:lnTo>
                <a:lnTo>
                  <a:pt x="90919" y="1397914"/>
                </a:lnTo>
                <a:lnTo>
                  <a:pt x="107061" y="1401914"/>
                </a:lnTo>
                <a:lnTo>
                  <a:pt x="116319" y="1420622"/>
                </a:lnTo>
                <a:lnTo>
                  <a:pt x="101015" y="1418323"/>
                </a:lnTo>
                <a:lnTo>
                  <a:pt x="75425" y="1423885"/>
                </a:lnTo>
                <a:lnTo>
                  <a:pt x="66001" y="1433474"/>
                </a:lnTo>
                <a:lnTo>
                  <a:pt x="65049" y="1460169"/>
                </a:lnTo>
                <a:lnTo>
                  <a:pt x="65227" y="1460525"/>
                </a:lnTo>
                <a:lnTo>
                  <a:pt x="77431" y="1456575"/>
                </a:lnTo>
                <a:lnTo>
                  <a:pt x="90220" y="1453781"/>
                </a:lnTo>
                <a:lnTo>
                  <a:pt x="92138" y="1457655"/>
                </a:lnTo>
                <a:lnTo>
                  <a:pt x="91757" y="1485531"/>
                </a:lnTo>
                <a:lnTo>
                  <a:pt x="102184" y="1506588"/>
                </a:lnTo>
                <a:lnTo>
                  <a:pt x="102235" y="1535341"/>
                </a:lnTo>
                <a:lnTo>
                  <a:pt x="116268" y="1563725"/>
                </a:lnTo>
                <a:lnTo>
                  <a:pt x="109194" y="1578051"/>
                </a:lnTo>
                <a:lnTo>
                  <a:pt x="119443" y="1598777"/>
                </a:lnTo>
                <a:lnTo>
                  <a:pt x="133845" y="1599247"/>
                </a:lnTo>
                <a:lnTo>
                  <a:pt x="138125" y="1607883"/>
                </a:lnTo>
                <a:lnTo>
                  <a:pt x="155625" y="1614639"/>
                </a:lnTo>
                <a:lnTo>
                  <a:pt x="185242" y="1645856"/>
                </a:lnTo>
                <a:lnTo>
                  <a:pt x="224485" y="1667916"/>
                </a:lnTo>
                <a:lnTo>
                  <a:pt x="261505" y="1685455"/>
                </a:lnTo>
                <a:lnTo>
                  <a:pt x="307200" y="1691881"/>
                </a:lnTo>
                <a:lnTo>
                  <a:pt x="338874" y="1698637"/>
                </a:lnTo>
                <a:lnTo>
                  <a:pt x="381685" y="1699234"/>
                </a:lnTo>
                <a:lnTo>
                  <a:pt x="433539" y="1689493"/>
                </a:lnTo>
                <a:lnTo>
                  <a:pt x="478129" y="1665071"/>
                </a:lnTo>
                <a:lnTo>
                  <a:pt x="496493" y="1644891"/>
                </a:lnTo>
                <a:lnTo>
                  <a:pt x="506590" y="1636687"/>
                </a:lnTo>
                <a:lnTo>
                  <a:pt x="531571" y="1638338"/>
                </a:lnTo>
                <a:lnTo>
                  <a:pt x="511187" y="1645958"/>
                </a:lnTo>
                <a:lnTo>
                  <a:pt x="501192" y="1654390"/>
                </a:lnTo>
                <a:lnTo>
                  <a:pt x="508812" y="1669808"/>
                </a:lnTo>
                <a:lnTo>
                  <a:pt x="521169" y="1666151"/>
                </a:lnTo>
                <a:lnTo>
                  <a:pt x="544982" y="1657007"/>
                </a:lnTo>
                <a:lnTo>
                  <a:pt x="557403" y="1653451"/>
                </a:lnTo>
                <a:lnTo>
                  <a:pt x="580885" y="1643659"/>
                </a:lnTo>
                <a:lnTo>
                  <a:pt x="604862" y="1634832"/>
                </a:lnTo>
                <a:close/>
              </a:path>
              <a:path w="2157095" h="2207259">
                <a:moveTo>
                  <a:pt x="1296606" y="885507"/>
                </a:moveTo>
                <a:lnTo>
                  <a:pt x="1293114" y="881989"/>
                </a:lnTo>
                <a:lnTo>
                  <a:pt x="1290396" y="880033"/>
                </a:lnTo>
                <a:lnTo>
                  <a:pt x="1286497" y="881964"/>
                </a:lnTo>
                <a:lnTo>
                  <a:pt x="1287792" y="887349"/>
                </a:lnTo>
                <a:lnTo>
                  <a:pt x="1289799" y="891019"/>
                </a:lnTo>
                <a:lnTo>
                  <a:pt x="1296606" y="885507"/>
                </a:lnTo>
                <a:close/>
              </a:path>
              <a:path w="2157095" h="2207259">
                <a:moveTo>
                  <a:pt x="1676196" y="1022400"/>
                </a:moveTo>
                <a:lnTo>
                  <a:pt x="1675371" y="1013663"/>
                </a:lnTo>
                <a:lnTo>
                  <a:pt x="1670697" y="1014818"/>
                </a:lnTo>
                <a:lnTo>
                  <a:pt x="1667649" y="1016127"/>
                </a:lnTo>
                <a:lnTo>
                  <a:pt x="1667243" y="1020406"/>
                </a:lnTo>
                <a:lnTo>
                  <a:pt x="1672221" y="1022223"/>
                </a:lnTo>
                <a:lnTo>
                  <a:pt x="1676196" y="1022400"/>
                </a:lnTo>
                <a:close/>
              </a:path>
              <a:path w="2157095" h="2207259">
                <a:moveTo>
                  <a:pt x="2048891" y="1374597"/>
                </a:moveTo>
                <a:lnTo>
                  <a:pt x="2026183" y="1328699"/>
                </a:lnTo>
                <a:lnTo>
                  <a:pt x="2004136" y="1312760"/>
                </a:lnTo>
                <a:lnTo>
                  <a:pt x="1996694" y="1297711"/>
                </a:lnTo>
                <a:lnTo>
                  <a:pt x="1977783" y="1288122"/>
                </a:lnTo>
                <a:lnTo>
                  <a:pt x="2031149" y="1396022"/>
                </a:lnTo>
                <a:lnTo>
                  <a:pt x="2048891" y="1374597"/>
                </a:lnTo>
                <a:close/>
              </a:path>
              <a:path w="2157095" h="2207259">
                <a:moveTo>
                  <a:pt x="2156612" y="1912531"/>
                </a:moveTo>
                <a:lnTo>
                  <a:pt x="2144103" y="1910765"/>
                </a:lnTo>
                <a:lnTo>
                  <a:pt x="2143798" y="1910130"/>
                </a:lnTo>
                <a:lnTo>
                  <a:pt x="2147963" y="1889899"/>
                </a:lnTo>
                <a:lnTo>
                  <a:pt x="2150160" y="1865718"/>
                </a:lnTo>
                <a:lnTo>
                  <a:pt x="2141372" y="1847938"/>
                </a:lnTo>
                <a:lnTo>
                  <a:pt x="2148992" y="1806054"/>
                </a:lnTo>
                <a:lnTo>
                  <a:pt x="2139886" y="1730375"/>
                </a:lnTo>
                <a:lnTo>
                  <a:pt x="2146846" y="1687169"/>
                </a:lnTo>
                <a:lnTo>
                  <a:pt x="2137854" y="1640357"/>
                </a:lnTo>
                <a:lnTo>
                  <a:pt x="2140953" y="1589341"/>
                </a:lnTo>
                <a:lnTo>
                  <a:pt x="2133079" y="1544764"/>
                </a:lnTo>
                <a:lnTo>
                  <a:pt x="2094522" y="1466837"/>
                </a:lnTo>
                <a:lnTo>
                  <a:pt x="2063254" y="1432255"/>
                </a:lnTo>
                <a:lnTo>
                  <a:pt x="2031149" y="1396022"/>
                </a:lnTo>
                <a:lnTo>
                  <a:pt x="1962226" y="1256690"/>
                </a:lnTo>
                <a:lnTo>
                  <a:pt x="1947583" y="1255737"/>
                </a:lnTo>
                <a:lnTo>
                  <a:pt x="1932800" y="1254493"/>
                </a:lnTo>
                <a:lnTo>
                  <a:pt x="1929244" y="1247317"/>
                </a:lnTo>
                <a:lnTo>
                  <a:pt x="1914169" y="1245476"/>
                </a:lnTo>
                <a:lnTo>
                  <a:pt x="1918487" y="1225562"/>
                </a:lnTo>
                <a:lnTo>
                  <a:pt x="1903450" y="1195171"/>
                </a:lnTo>
                <a:lnTo>
                  <a:pt x="1871700" y="1159637"/>
                </a:lnTo>
                <a:lnTo>
                  <a:pt x="1837258" y="1118654"/>
                </a:lnTo>
                <a:lnTo>
                  <a:pt x="1791652" y="1083754"/>
                </a:lnTo>
                <a:lnTo>
                  <a:pt x="1770138" y="1068908"/>
                </a:lnTo>
                <a:lnTo>
                  <a:pt x="1748624" y="1054049"/>
                </a:lnTo>
                <a:lnTo>
                  <a:pt x="1710131" y="1033513"/>
                </a:lnTo>
                <a:lnTo>
                  <a:pt x="1678127" y="1026109"/>
                </a:lnTo>
                <a:lnTo>
                  <a:pt x="1680984" y="1031887"/>
                </a:lnTo>
                <a:lnTo>
                  <a:pt x="1670608" y="1039545"/>
                </a:lnTo>
                <a:lnTo>
                  <a:pt x="1669910" y="1038148"/>
                </a:lnTo>
                <a:lnTo>
                  <a:pt x="1655279" y="1037209"/>
                </a:lnTo>
                <a:lnTo>
                  <a:pt x="1652727" y="1032065"/>
                </a:lnTo>
                <a:lnTo>
                  <a:pt x="1662188" y="1022527"/>
                </a:lnTo>
                <a:lnTo>
                  <a:pt x="1654505" y="1006995"/>
                </a:lnTo>
                <a:lnTo>
                  <a:pt x="1637487" y="1001255"/>
                </a:lnTo>
                <a:lnTo>
                  <a:pt x="1622590" y="999782"/>
                </a:lnTo>
                <a:lnTo>
                  <a:pt x="1609877" y="1002715"/>
                </a:lnTo>
                <a:lnTo>
                  <a:pt x="1586382" y="983856"/>
                </a:lnTo>
                <a:lnTo>
                  <a:pt x="1576387" y="963676"/>
                </a:lnTo>
                <a:lnTo>
                  <a:pt x="1546364" y="960259"/>
                </a:lnTo>
                <a:lnTo>
                  <a:pt x="1519656" y="963549"/>
                </a:lnTo>
                <a:lnTo>
                  <a:pt x="1509776" y="943584"/>
                </a:lnTo>
                <a:lnTo>
                  <a:pt x="1492465" y="937221"/>
                </a:lnTo>
                <a:lnTo>
                  <a:pt x="1474863" y="930300"/>
                </a:lnTo>
                <a:lnTo>
                  <a:pt x="1457655" y="924166"/>
                </a:lnTo>
                <a:lnTo>
                  <a:pt x="1424546" y="914514"/>
                </a:lnTo>
                <a:lnTo>
                  <a:pt x="1420545" y="906437"/>
                </a:lnTo>
                <a:lnTo>
                  <a:pt x="1375397" y="901090"/>
                </a:lnTo>
                <a:lnTo>
                  <a:pt x="1343329" y="893533"/>
                </a:lnTo>
                <a:lnTo>
                  <a:pt x="1301445" y="894791"/>
                </a:lnTo>
                <a:lnTo>
                  <a:pt x="1272413" y="893394"/>
                </a:lnTo>
                <a:lnTo>
                  <a:pt x="1269403" y="887310"/>
                </a:lnTo>
                <a:lnTo>
                  <a:pt x="1281633" y="883399"/>
                </a:lnTo>
                <a:lnTo>
                  <a:pt x="1288491" y="868629"/>
                </a:lnTo>
                <a:lnTo>
                  <a:pt x="1294307" y="851725"/>
                </a:lnTo>
                <a:lnTo>
                  <a:pt x="1287843" y="838682"/>
                </a:lnTo>
                <a:lnTo>
                  <a:pt x="1269288" y="829818"/>
                </a:lnTo>
                <a:lnTo>
                  <a:pt x="1269415" y="801408"/>
                </a:lnTo>
                <a:lnTo>
                  <a:pt x="1283398" y="772388"/>
                </a:lnTo>
                <a:lnTo>
                  <a:pt x="1273911" y="753224"/>
                </a:lnTo>
                <a:lnTo>
                  <a:pt x="1249172" y="731862"/>
                </a:lnTo>
                <a:lnTo>
                  <a:pt x="1264869" y="706297"/>
                </a:lnTo>
                <a:lnTo>
                  <a:pt x="1250188" y="676617"/>
                </a:lnTo>
                <a:lnTo>
                  <a:pt x="1244892" y="637286"/>
                </a:lnTo>
                <a:lnTo>
                  <a:pt x="1182357" y="510882"/>
                </a:lnTo>
                <a:lnTo>
                  <a:pt x="1161440" y="497230"/>
                </a:lnTo>
                <a:lnTo>
                  <a:pt x="1140675" y="483895"/>
                </a:lnTo>
                <a:lnTo>
                  <a:pt x="1129411" y="461137"/>
                </a:lnTo>
                <a:lnTo>
                  <a:pt x="1142009" y="457949"/>
                </a:lnTo>
                <a:lnTo>
                  <a:pt x="1143139" y="460248"/>
                </a:lnTo>
                <a:lnTo>
                  <a:pt x="1152283" y="450075"/>
                </a:lnTo>
                <a:lnTo>
                  <a:pt x="1129195" y="432066"/>
                </a:lnTo>
                <a:lnTo>
                  <a:pt x="1099972" y="401612"/>
                </a:lnTo>
                <a:lnTo>
                  <a:pt x="1069936" y="369570"/>
                </a:lnTo>
                <a:lnTo>
                  <a:pt x="1055852" y="341083"/>
                </a:lnTo>
                <a:lnTo>
                  <a:pt x="1028611" y="314667"/>
                </a:lnTo>
                <a:lnTo>
                  <a:pt x="1008773" y="303199"/>
                </a:lnTo>
                <a:lnTo>
                  <a:pt x="992225" y="298386"/>
                </a:lnTo>
                <a:lnTo>
                  <a:pt x="977849" y="297967"/>
                </a:lnTo>
                <a:lnTo>
                  <a:pt x="963472" y="297548"/>
                </a:lnTo>
                <a:lnTo>
                  <a:pt x="961796" y="294170"/>
                </a:lnTo>
                <a:lnTo>
                  <a:pt x="970470" y="283070"/>
                </a:lnTo>
                <a:lnTo>
                  <a:pt x="961415" y="264769"/>
                </a:lnTo>
                <a:lnTo>
                  <a:pt x="949274" y="268846"/>
                </a:lnTo>
                <a:lnTo>
                  <a:pt x="955713" y="281889"/>
                </a:lnTo>
                <a:lnTo>
                  <a:pt x="948182" y="266649"/>
                </a:lnTo>
                <a:lnTo>
                  <a:pt x="935393" y="269443"/>
                </a:lnTo>
                <a:lnTo>
                  <a:pt x="941082" y="252298"/>
                </a:lnTo>
                <a:lnTo>
                  <a:pt x="934935" y="239877"/>
                </a:lnTo>
                <a:lnTo>
                  <a:pt x="916686" y="231622"/>
                </a:lnTo>
                <a:lnTo>
                  <a:pt x="897432" y="221348"/>
                </a:lnTo>
                <a:lnTo>
                  <a:pt x="883818" y="193827"/>
                </a:lnTo>
                <a:lnTo>
                  <a:pt x="870064" y="194665"/>
                </a:lnTo>
                <a:lnTo>
                  <a:pt x="855802" y="194475"/>
                </a:lnTo>
                <a:lnTo>
                  <a:pt x="841032" y="193255"/>
                </a:lnTo>
                <a:lnTo>
                  <a:pt x="819150" y="149021"/>
                </a:lnTo>
                <a:lnTo>
                  <a:pt x="801979" y="142976"/>
                </a:lnTo>
                <a:lnTo>
                  <a:pt x="784936" y="137147"/>
                </a:lnTo>
                <a:lnTo>
                  <a:pt x="771194" y="138036"/>
                </a:lnTo>
                <a:lnTo>
                  <a:pt x="769975" y="135559"/>
                </a:lnTo>
                <a:lnTo>
                  <a:pt x="756323" y="136588"/>
                </a:lnTo>
                <a:lnTo>
                  <a:pt x="738238" y="128701"/>
                </a:lnTo>
                <a:lnTo>
                  <a:pt x="731202" y="114465"/>
                </a:lnTo>
                <a:lnTo>
                  <a:pt x="712520" y="105333"/>
                </a:lnTo>
                <a:lnTo>
                  <a:pt x="674789" y="86334"/>
                </a:lnTo>
                <a:lnTo>
                  <a:pt x="656386" y="77787"/>
                </a:lnTo>
                <a:lnTo>
                  <a:pt x="638708" y="70713"/>
                </a:lnTo>
                <a:lnTo>
                  <a:pt x="622007" y="65582"/>
                </a:lnTo>
                <a:lnTo>
                  <a:pt x="624776" y="71183"/>
                </a:lnTo>
                <a:lnTo>
                  <a:pt x="615556" y="81178"/>
                </a:lnTo>
                <a:lnTo>
                  <a:pt x="605713" y="89941"/>
                </a:lnTo>
                <a:lnTo>
                  <a:pt x="606666" y="91846"/>
                </a:lnTo>
                <a:lnTo>
                  <a:pt x="589978" y="86753"/>
                </a:lnTo>
                <a:lnTo>
                  <a:pt x="572871" y="52184"/>
                </a:lnTo>
                <a:lnTo>
                  <a:pt x="561022" y="56870"/>
                </a:lnTo>
                <a:lnTo>
                  <a:pt x="550100" y="63449"/>
                </a:lnTo>
                <a:lnTo>
                  <a:pt x="543013" y="49110"/>
                </a:lnTo>
                <a:lnTo>
                  <a:pt x="491070" y="30048"/>
                </a:lnTo>
                <a:lnTo>
                  <a:pt x="444030" y="20878"/>
                </a:lnTo>
                <a:lnTo>
                  <a:pt x="432117" y="25450"/>
                </a:lnTo>
                <a:lnTo>
                  <a:pt x="411873" y="41808"/>
                </a:lnTo>
                <a:lnTo>
                  <a:pt x="394004" y="34315"/>
                </a:lnTo>
                <a:lnTo>
                  <a:pt x="361467" y="25831"/>
                </a:lnTo>
                <a:lnTo>
                  <a:pt x="339788" y="10655"/>
                </a:lnTo>
                <a:lnTo>
                  <a:pt x="320344" y="0"/>
                </a:lnTo>
                <a:lnTo>
                  <a:pt x="295097" y="6223"/>
                </a:lnTo>
                <a:lnTo>
                  <a:pt x="282397" y="9194"/>
                </a:lnTo>
                <a:lnTo>
                  <a:pt x="270878" y="14566"/>
                </a:lnTo>
                <a:lnTo>
                  <a:pt x="249186" y="28003"/>
                </a:lnTo>
                <a:lnTo>
                  <a:pt x="237134" y="3644"/>
                </a:lnTo>
                <a:lnTo>
                  <a:pt x="210566" y="7226"/>
                </a:lnTo>
                <a:lnTo>
                  <a:pt x="207568" y="1155"/>
                </a:lnTo>
                <a:lnTo>
                  <a:pt x="194576" y="3530"/>
                </a:lnTo>
                <a:lnTo>
                  <a:pt x="172186" y="15557"/>
                </a:lnTo>
                <a:lnTo>
                  <a:pt x="162687" y="25006"/>
                </a:lnTo>
                <a:lnTo>
                  <a:pt x="173774" y="47434"/>
                </a:lnTo>
                <a:lnTo>
                  <a:pt x="161023" y="50266"/>
                </a:lnTo>
                <a:lnTo>
                  <a:pt x="169037" y="66471"/>
                </a:lnTo>
                <a:lnTo>
                  <a:pt x="172085" y="72631"/>
                </a:lnTo>
                <a:lnTo>
                  <a:pt x="186143" y="72415"/>
                </a:lnTo>
                <a:lnTo>
                  <a:pt x="161086" y="79057"/>
                </a:lnTo>
                <a:lnTo>
                  <a:pt x="144881" y="74942"/>
                </a:lnTo>
                <a:lnTo>
                  <a:pt x="128041" y="40894"/>
                </a:lnTo>
                <a:lnTo>
                  <a:pt x="111048" y="35179"/>
                </a:lnTo>
                <a:lnTo>
                  <a:pt x="94183" y="29743"/>
                </a:lnTo>
                <a:lnTo>
                  <a:pt x="88823" y="18897"/>
                </a:lnTo>
                <a:lnTo>
                  <a:pt x="55537" y="8890"/>
                </a:lnTo>
                <a:lnTo>
                  <a:pt x="42329" y="10845"/>
                </a:lnTo>
                <a:lnTo>
                  <a:pt x="32473" y="19570"/>
                </a:lnTo>
                <a:lnTo>
                  <a:pt x="37261" y="29235"/>
                </a:lnTo>
                <a:lnTo>
                  <a:pt x="24930" y="32943"/>
                </a:lnTo>
                <a:lnTo>
                  <a:pt x="0" y="39801"/>
                </a:lnTo>
                <a:lnTo>
                  <a:pt x="4826" y="164147"/>
                </a:lnTo>
                <a:lnTo>
                  <a:pt x="31902" y="161620"/>
                </a:lnTo>
                <a:lnTo>
                  <a:pt x="84340" y="153060"/>
                </a:lnTo>
                <a:lnTo>
                  <a:pt x="126301" y="151942"/>
                </a:lnTo>
                <a:lnTo>
                  <a:pt x="168427" y="151168"/>
                </a:lnTo>
                <a:lnTo>
                  <a:pt x="195681" y="148971"/>
                </a:lnTo>
                <a:lnTo>
                  <a:pt x="222440" y="145783"/>
                </a:lnTo>
                <a:lnTo>
                  <a:pt x="237731" y="148056"/>
                </a:lnTo>
                <a:lnTo>
                  <a:pt x="264718" y="145326"/>
                </a:lnTo>
                <a:lnTo>
                  <a:pt x="280365" y="148310"/>
                </a:lnTo>
                <a:lnTo>
                  <a:pt x="307911" y="146710"/>
                </a:lnTo>
                <a:lnTo>
                  <a:pt x="324942" y="152501"/>
                </a:lnTo>
                <a:lnTo>
                  <a:pt x="343192" y="160743"/>
                </a:lnTo>
                <a:lnTo>
                  <a:pt x="392010" y="173494"/>
                </a:lnTo>
                <a:lnTo>
                  <a:pt x="451510" y="179197"/>
                </a:lnTo>
                <a:lnTo>
                  <a:pt x="499973" y="191236"/>
                </a:lnTo>
                <a:lnTo>
                  <a:pt x="561213" y="200456"/>
                </a:lnTo>
                <a:lnTo>
                  <a:pt x="599554" y="220687"/>
                </a:lnTo>
                <a:lnTo>
                  <a:pt x="649833" y="236410"/>
                </a:lnTo>
                <a:lnTo>
                  <a:pt x="689254" y="258800"/>
                </a:lnTo>
                <a:lnTo>
                  <a:pt x="729170" y="282206"/>
                </a:lnTo>
                <a:lnTo>
                  <a:pt x="769569" y="306565"/>
                </a:lnTo>
                <a:lnTo>
                  <a:pt x="821639" y="325907"/>
                </a:lnTo>
                <a:lnTo>
                  <a:pt x="851395" y="357416"/>
                </a:lnTo>
                <a:lnTo>
                  <a:pt x="893000" y="384225"/>
                </a:lnTo>
                <a:lnTo>
                  <a:pt x="923696" y="417639"/>
                </a:lnTo>
                <a:lnTo>
                  <a:pt x="966279" y="446443"/>
                </a:lnTo>
                <a:lnTo>
                  <a:pt x="997775" y="481469"/>
                </a:lnTo>
                <a:lnTo>
                  <a:pt x="1018273" y="522897"/>
                </a:lnTo>
                <a:lnTo>
                  <a:pt x="1050455" y="559295"/>
                </a:lnTo>
                <a:lnTo>
                  <a:pt x="1092504" y="644309"/>
                </a:lnTo>
                <a:lnTo>
                  <a:pt x="1102347" y="692823"/>
                </a:lnTo>
                <a:lnTo>
                  <a:pt x="1123302" y="735203"/>
                </a:lnTo>
                <a:lnTo>
                  <a:pt x="1150048" y="875195"/>
                </a:lnTo>
                <a:lnTo>
                  <a:pt x="1150442" y="875969"/>
                </a:lnTo>
                <a:lnTo>
                  <a:pt x="1135913" y="875245"/>
                </a:lnTo>
                <a:lnTo>
                  <a:pt x="1121676" y="875118"/>
                </a:lnTo>
                <a:lnTo>
                  <a:pt x="1107884" y="875893"/>
                </a:lnTo>
                <a:lnTo>
                  <a:pt x="1094701" y="877887"/>
                </a:lnTo>
                <a:lnTo>
                  <a:pt x="1079931" y="876655"/>
                </a:lnTo>
                <a:lnTo>
                  <a:pt x="1065161" y="875436"/>
                </a:lnTo>
                <a:lnTo>
                  <a:pt x="1039710" y="881278"/>
                </a:lnTo>
                <a:lnTo>
                  <a:pt x="1029462" y="889215"/>
                </a:lnTo>
                <a:lnTo>
                  <a:pt x="1011389" y="909967"/>
                </a:lnTo>
                <a:lnTo>
                  <a:pt x="999413" y="885736"/>
                </a:lnTo>
                <a:lnTo>
                  <a:pt x="984173" y="883577"/>
                </a:lnTo>
                <a:lnTo>
                  <a:pt x="986167" y="887615"/>
                </a:lnTo>
                <a:lnTo>
                  <a:pt x="976490" y="896708"/>
                </a:lnTo>
                <a:lnTo>
                  <a:pt x="977912" y="899579"/>
                </a:lnTo>
                <a:lnTo>
                  <a:pt x="967663" y="907491"/>
                </a:lnTo>
                <a:lnTo>
                  <a:pt x="961415" y="894854"/>
                </a:lnTo>
                <a:lnTo>
                  <a:pt x="946454" y="893267"/>
                </a:lnTo>
                <a:lnTo>
                  <a:pt x="932764" y="894219"/>
                </a:lnTo>
                <a:lnTo>
                  <a:pt x="907529" y="900493"/>
                </a:lnTo>
                <a:lnTo>
                  <a:pt x="887869" y="889419"/>
                </a:lnTo>
                <a:lnTo>
                  <a:pt x="878332" y="898753"/>
                </a:lnTo>
                <a:lnTo>
                  <a:pt x="868260" y="907046"/>
                </a:lnTo>
                <a:lnTo>
                  <a:pt x="857631" y="914209"/>
                </a:lnTo>
                <a:lnTo>
                  <a:pt x="846442" y="920216"/>
                </a:lnTo>
                <a:lnTo>
                  <a:pt x="831938" y="919556"/>
                </a:lnTo>
                <a:lnTo>
                  <a:pt x="800900" y="914095"/>
                </a:lnTo>
                <a:lnTo>
                  <a:pt x="786841" y="914311"/>
                </a:lnTo>
                <a:lnTo>
                  <a:pt x="774496" y="918019"/>
                </a:lnTo>
                <a:lnTo>
                  <a:pt x="764476" y="926401"/>
                </a:lnTo>
                <a:lnTo>
                  <a:pt x="754951" y="935774"/>
                </a:lnTo>
                <a:lnTo>
                  <a:pt x="755472" y="936828"/>
                </a:lnTo>
                <a:lnTo>
                  <a:pt x="717092" y="945172"/>
                </a:lnTo>
                <a:lnTo>
                  <a:pt x="677354" y="950772"/>
                </a:lnTo>
                <a:lnTo>
                  <a:pt x="638581" y="958329"/>
                </a:lnTo>
                <a:lnTo>
                  <a:pt x="603110" y="972553"/>
                </a:lnTo>
                <a:lnTo>
                  <a:pt x="614768" y="996111"/>
                </a:lnTo>
                <a:lnTo>
                  <a:pt x="606793" y="1008634"/>
                </a:lnTo>
                <a:lnTo>
                  <a:pt x="592366" y="1008113"/>
                </a:lnTo>
                <a:lnTo>
                  <a:pt x="588797" y="1000899"/>
                </a:lnTo>
                <a:lnTo>
                  <a:pt x="573303" y="998220"/>
                </a:lnTo>
                <a:lnTo>
                  <a:pt x="568655" y="988822"/>
                </a:lnTo>
                <a:lnTo>
                  <a:pt x="558203" y="996327"/>
                </a:lnTo>
                <a:lnTo>
                  <a:pt x="559981" y="999921"/>
                </a:lnTo>
                <a:lnTo>
                  <a:pt x="551065" y="1010551"/>
                </a:lnTo>
                <a:lnTo>
                  <a:pt x="535863" y="1008456"/>
                </a:lnTo>
                <a:lnTo>
                  <a:pt x="521817" y="1008710"/>
                </a:lnTo>
                <a:lnTo>
                  <a:pt x="497497" y="1016838"/>
                </a:lnTo>
                <a:lnTo>
                  <a:pt x="485648" y="1021524"/>
                </a:lnTo>
                <a:lnTo>
                  <a:pt x="461543" y="1030071"/>
                </a:lnTo>
                <a:lnTo>
                  <a:pt x="439508" y="1042822"/>
                </a:lnTo>
                <a:lnTo>
                  <a:pt x="431482" y="1055230"/>
                </a:lnTo>
                <a:lnTo>
                  <a:pt x="426618" y="1074051"/>
                </a:lnTo>
                <a:lnTo>
                  <a:pt x="404139" y="1085888"/>
                </a:lnTo>
                <a:lnTo>
                  <a:pt x="377101" y="1088517"/>
                </a:lnTo>
                <a:lnTo>
                  <a:pt x="349465" y="1089939"/>
                </a:lnTo>
                <a:lnTo>
                  <a:pt x="325196" y="1098169"/>
                </a:lnTo>
                <a:lnTo>
                  <a:pt x="315887" y="1107998"/>
                </a:lnTo>
                <a:lnTo>
                  <a:pt x="307670" y="1120025"/>
                </a:lnTo>
                <a:lnTo>
                  <a:pt x="289077" y="1139723"/>
                </a:lnTo>
                <a:lnTo>
                  <a:pt x="282816" y="1155700"/>
                </a:lnTo>
                <a:lnTo>
                  <a:pt x="278066" y="1146111"/>
                </a:lnTo>
                <a:lnTo>
                  <a:pt x="265404" y="1149134"/>
                </a:lnTo>
                <a:lnTo>
                  <a:pt x="253403" y="1153528"/>
                </a:lnTo>
                <a:lnTo>
                  <a:pt x="242900" y="1160957"/>
                </a:lnTo>
                <a:lnTo>
                  <a:pt x="231368" y="1166266"/>
                </a:lnTo>
                <a:lnTo>
                  <a:pt x="221513" y="1174991"/>
                </a:lnTo>
                <a:lnTo>
                  <a:pt x="216065" y="1192606"/>
                </a:lnTo>
                <a:lnTo>
                  <a:pt x="210883" y="1210792"/>
                </a:lnTo>
                <a:lnTo>
                  <a:pt x="212852" y="1214755"/>
                </a:lnTo>
                <a:lnTo>
                  <a:pt x="225628" y="1211986"/>
                </a:lnTo>
                <a:lnTo>
                  <a:pt x="231076" y="1222971"/>
                </a:lnTo>
                <a:lnTo>
                  <a:pt x="221183" y="1231607"/>
                </a:lnTo>
                <a:lnTo>
                  <a:pt x="227418" y="1244219"/>
                </a:lnTo>
                <a:lnTo>
                  <a:pt x="239737" y="1240485"/>
                </a:lnTo>
                <a:lnTo>
                  <a:pt x="251536" y="1235684"/>
                </a:lnTo>
                <a:lnTo>
                  <a:pt x="262851" y="1229918"/>
                </a:lnTo>
                <a:lnTo>
                  <a:pt x="246557" y="1254264"/>
                </a:lnTo>
                <a:lnTo>
                  <a:pt x="232956" y="1255407"/>
                </a:lnTo>
                <a:lnTo>
                  <a:pt x="215061" y="1247876"/>
                </a:lnTo>
                <a:lnTo>
                  <a:pt x="197281" y="1240586"/>
                </a:lnTo>
                <a:lnTo>
                  <a:pt x="172974" y="1248714"/>
                </a:lnTo>
                <a:lnTo>
                  <a:pt x="160642" y="1252435"/>
                </a:lnTo>
                <a:lnTo>
                  <a:pt x="148932" y="1257401"/>
                </a:lnTo>
                <a:lnTo>
                  <a:pt x="126441" y="1269212"/>
                </a:lnTo>
                <a:lnTo>
                  <a:pt x="114655" y="1274038"/>
                </a:lnTo>
                <a:lnTo>
                  <a:pt x="105460" y="1284097"/>
                </a:lnTo>
                <a:lnTo>
                  <a:pt x="117716" y="1308874"/>
                </a:lnTo>
                <a:lnTo>
                  <a:pt x="208635" y="1492643"/>
                </a:lnTo>
                <a:lnTo>
                  <a:pt x="202882" y="1452397"/>
                </a:lnTo>
                <a:lnTo>
                  <a:pt x="200609" y="1419161"/>
                </a:lnTo>
                <a:lnTo>
                  <a:pt x="240118" y="1355801"/>
                </a:lnTo>
                <a:lnTo>
                  <a:pt x="268224" y="1326692"/>
                </a:lnTo>
                <a:lnTo>
                  <a:pt x="297548" y="1300048"/>
                </a:lnTo>
                <a:lnTo>
                  <a:pt x="327164" y="1273987"/>
                </a:lnTo>
                <a:lnTo>
                  <a:pt x="358178" y="1250759"/>
                </a:lnTo>
                <a:lnTo>
                  <a:pt x="402577" y="1225943"/>
                </a:lnTo>
                <a:lnTo>
                  <a:pt x="438188" y="1211999"/>
                </a:lnTo>
                <a:lnTo>
                  <a:pt x="485622" y="1193317"/>
                </a:lnTo>
                <a:lnTo>
                  <a:pt x="565264" y="1153820"/>
                </a:lnTo>
                <a:lnTo>
                  <a:pt x="587997" y="1142479"/>
                </a:lnTo>
                <a:lnTo>
                  <a:pt x="635254" y="1123454"/>
                </a:lnTo>
                <a:lnTo>
                  <a:pt x="683920" y="1107236"/>
                </a:lnTo>
                <a:lnTo>
                  <a:pt x="732878" y="1091641"/>
                </a:lnTo>
                <a:lnTo>
                  <a:pt x="782129" y="1076629"/>
                </a:lnTo>
                <a:lnTo>
                  <a:pt x="831659" y="1062202"/>
                </a:lnTo>
                <a:lnTo>
                  <a:pt x="881468" y="1048308"/>
                </a:lnTo>
                <a:lnTo>
                  <a:pt x="931633" y="1035151"/>
                </a:lnTo>
                <a:lnTo>
                  <a:pt x="971092" y="1028979"/>
                </a:lnTo>
                <a:lnTo>
                  <a:pt x="1022756" y="1018870"/>
                </a:lnTo>
                <a:lnTo>
                  <a:pt x="1075436" y="1010767"/>
                </a:lnTo>
                <a:lnTo>
                  <a:pt x="1117892" y="1010666"/>
                </a:lnTo>
                <a:lnTo>
                  <a:pt x="1130668" y="1007859"/>
                </a:lnTo>
                <a:lnTo>
                  <a:pt x="1132154" y="1010856"/>
                </a:lnTo>
                <a:lnTo>
                  <a:pt x="1145044" y="1008278"/>
                </a:lnTo>
                <a:lnTo>
                  <a:pt x="1146530" y="1011275"/>
                </a:lnTo>
                <a:lnTo>
                  <a:pt x="1144028" y="1034859"/>
                </a:lnTo>
                <a:lnTo>
                  <a:pt x="1141158" y="1057706"/>
                </a:lnTo>
                <a:lnTo>
                  <a:pt x="1126451" y="1085265"/>
                </a:lnTo>
                <a:lnTo>
                  <a:pt x="1122603" y="1106131"/>
                </a:lnTo>
                <a:lnTo>
                  <a:pt x="1101610" y="1149616"/>
                </a:lnTo>
                <a:lnTo>
                  <a:pt x="1079779" y="1191387"/>
                </a:lnTo>
                <a:lnTo>
                  <a:pt x="1056805" y="1230896"/>
                </a:lnTo>
                <a:lnTo>
                  <a:pt x="1032446" y="1267574"/>
                </a:lnTo>
                <a:lnTo>
                  <a:pt x="995032" y="1306499"/>
                </a:lnTo>
                <a:lnTo>
                  <a:pt x="955636" y="1341437"/>
                </a:lnTo>
                <a:lnTo>
                  <a:pt x="925410" y="1366278"/>
                </a:lnTo>
                <a:lnTo>
                  <a:pt x="881405" y="1391881"/>
                </a:lnTo>
                <a:lnTo>
                  <a:pt x="834796" y="1412227"/>
                </a:lnTo>
                <a:lnTo>
                  <a:pt x="785393" y="1426921"/>
                </a:lnTo>
                <a:lnTo>
                  <a:pt x="771893" y="1428267"/>
                </a:lnTo>
                <a:lnTo>
                  <a:pt x="734720" y="1439062"/>
                </a:lnTo>
                <a:lnTo>
                  <a:pt x="696976" y="1448689"/>
                </a:lnTo>
                <a:lnTo>
                  <a:pt x="658964" y="1457782"/>
                </a:lnTo>
                <a:lnTo>
                  <a:pt x="621563" y="1468107"/>
                </a:lnTo>
                <a:lnTo>
                  <a:pt x="596087" y="1473898"/>
                </a:lnTo>
                <a:lnTo>
                  <a:pt x="559396" y="1485658"/>
                </a:lnTo>
                <a:lnTo>
                  <a:pt x="561517" y="1492643"/>
                </a:lnTo>
                <a:lnTo>
                  <a:pt x="550697" y="1496707"/>
                </a:lnTo>
                <a:lnTo>
                  <a:pt x="538911" y="1500695"/>
                </a:lnTo>
                <a:lnTo>
                  <a:pt x="603288" y="1630857"/>
                </a:lnTo>
                <a:lnTo>
                  <a:pt x="604253" y="1632775"/>
                </a:lnTo>
                <a:lnTo>
                  <a:pt x="615086" y="1626857"/>
                </a:lnTo>
                <a:lnTo>
                  <a:pt x="625995" y="1620266"/>
                </a:lnTo>
                <a:lnTo>
                  <a:pt x="648385" y="1608251"/>
                </a:lnTo>
                <a:lnTo>
                  <a:pt x="671233" y="1597139"/>
                </a:lnTo>
                <a:lnTo>
                  <a:pt x="706412" y="1582343"/>
                </a:lnTo>
                <a:lnTo>
                  <a:pt x="742264" y="1568869"/>
                </a:lnTo>
                <a:lnTo>
                  <a:pt x="767168" y="1561947"/>
                </a:lnTo>
                <a:lnTo>
                  <a:pt x="815086" y="1544243"/>
                </a:lnTo>
                <a:lnTo>
                  <a:pt x="851547" y="1532013"/>
                </a:lnTo>
                <a:lnTo>
                  <a:pt x="887336" y="1518424"/>
                </a:lnTo>
                <a:lnTo>
                  <a:pt x="922121" y="1502829"/>
                </a:lnTo>
                <a:lnTo>
                  <a:pt x="955624" y="1484630"/>
                </a:lnTo>
                <a:lnTo>
                  <a:pt x="987412" y="1462951"/>
                </a:lnTo>
                <a:lnTo>
                  <a:pt x="1016990" y="1436801"/>
                </a:lnTo>
                <a:lnTo>
                  <a:pt x="1043787" y="1405064"/>
                </a:lnTo>
                <a:lnTo>
                  <a:pt x="1067269" y="1366608"/>
                </a:lnTo>
                <a:lnTo>
                  <a:pt x="1085989" y="1375791"/>
                </a:lnTo>
                <a:lnTo>
                  <a:pt x="1108341" y="1363687"/>
                </a:lnTo>
                <a:lnTo>
                  <a:pt x="1126680" y="1343494"/>
                </a:lnTo>
                <a:lnTo>
                  <a:pt x="1144790" y="1322806"/>
                </a:lnTo>
                <a:lnTo>
                  <a:pt x="1151661" y="1308049"/>
                </a:lnTo>
                <a:lnTo>
                  <a:pt x="1159294" y="1294853"/>
                </a:lnTo>
                <a:lnTo>
                  <a:pt x="1167650" y="1283093"/>
                </a:lnTo>
                <a:lnTo>
                  <a:pt x="1188034" y="1267015"/>
                </a:lnTo>
                <a:lnTo>
                  <a:pt x="1182700" y="1256233"/>
                </a:lnTo>
                <a:lnTo>
                  <a:pt x="1188758" y="1239837"/>
                </a:lnTo>
                <a:lnTo>
                  <a:pt x="1178166" y="1218425"/>
                </a:lnTo>
                <a:lnTo>
                  <a:pt x="1203667" y="1212684"/>
                </a:lnTo>
                <a:lnTo>
                  <a:pt x="1232547" y="1185151"/>
                </a:lnTo>
                <a:lnTo>
                  <a:pt x="1254620" y="1143850"/>
                </a:lnTo>
                <a:lnTo>
                  <a:pt x="1271079" y="1091196"/>
                </a:lnTo>
                <a:lnTo>
                  <a:pt x="1277023" y="1074572"/>
                </a:lnTo>
                <a:lnTo>
                  <a:pt x="1282801" y="1057592"/>
                </a:lnTo>
                <a:lnTo>
                  <a:pt x="1288453" y="1040384"/>
                </a:lnTo>
                <a:lnTo>
                  <a:pt x="1282661" y="1028687"/>
                </a:lnTo>
                <a:lnTo>
                  <a:pt x="1310246" y="1027163"/>
                </a:lnTo>
                <a:lnTo>
                  <a:pt x="1326591" y="1031557"/>
                </a:lnTo>
                <a:lnTo>
                  <a:pt x="1343113" y="1036307"/>
                </a:lnTo>
                <a:lnTo>
                  <a:pt x="1359827" y="1041450"/>
                </a:lnTo>
                <a:lnTo>
                  <a:pt x="1397927" y="1061173"/>
                </a:lnTo>
                <a:lnTo>
                  <a:pt x="1447685" y="1075842"/>
                </a:lnTo>
                <a:lnTo>
                  <a:pt x="1497799" y="1091222"/>
                </a:lnTo>
                <a:lnTo>
                  <a:pt x="1536941" y="1113053"/>
                </a:lnTo>
                <a:lnTo>
                  <a:pt x="1587931" y="1130211"/>
                </a:lnTo>
                <a:lnTo>
                  <a:pt x="1628089" y="1154099"/>
                </a:lnTo>
                <a:lnTo>
                  <a:pt x="1668843" y="1179195"/>
                </a:lnTo>
                <a:lnTo>
                  <a:pt x="1710258" y="1205636"/>
                </a:lnTo>
                <a:lnTo>
                  <a:pt x="1752409" y="1233538"/>
                </a:lnTo>
                <a:lnTo>
                  <a:pt x="1783956" y="1268679"/>
                </a:lnTo>
                <a:lnTo>
                  <a:pt x="1827072" y="1298536"/>
                </a:lnTo>
                <a:lnTo>
                  <a:pt x="1957717" y="1448092"/>
                </a:lnTo>
                <a:lnTo>
                  <a:pt x="2001088" y="1535734"/>
                </a:lnTo>
                <a:lnTo>
                  <a:pt x="2010638" y="1583677"/>
                </a:lnTo>
                <a:lnTo>
                  <a:pt x="2019223" y="1629664"/>
                </a:lnTo>
                <a:lnTo>
                  <a:pt x="2026500" y="1673021"/>
                </a:lnTo>
                <a:lnTo>
                  <a:pt x="2023338" y="1695284"/>
                </a:lnTo>
                <a:lnTo>
                  <a:pt x="2023605" y="1724444"/>
                </a:lnTo>
                <a:lnTo>
                  <a:pt x="2014397" y="1763128"/>
                </a:lnTo>
                <a:lnTo>
                  <a:pt x="2017026" y="1797075"/>
                </a:lnTo>
                <a:lnTo>
                  <a:pt x="2007387" y="1834883"/>
                </a:lnTo>
                <a:lnTo>
                  <a:pt x="2006968" y="1862670"/>
                </a:lnTo>
                <a:lnTo>
                  <a:pt x="2003094" y="1883473"/>
                </a:lnTo>
                <a:lnTo>
                  <a:pt x="1994496" y="1894738"/>
                </a:lnTo>
                <a:lnTo>
                  <a:pt x="2009368" y="1896833"/>
                </a:lnTo>
                <a:lnTo>
                  <a:pt x="2000072" y="1958492"/>
                </a:lnTo>
                <a:lnTo>
                  <a:pt x="1980692" y="2043252"/>
                </a:lnTo>
                <a:lnTo>
                  <a:pt x="1978787" y="2060067"/>
                </a:lnTo>
                <a:lnTo>
                  <a:pt x="1977440" y="2071903"/>
                </a:lnTo>
                <a:lnTo>
                  <a:pt x="1987169" y="2077034"/>
                </a:lnTo>
                <a:lnTo>
                  <a:pt x="1982241" y="2088743"/>
                </a:lnTo>
                <a:lnTo>
                  <a:pt x="1976412" y="2104936"/>
                </a:lnTo>
                <a:lnTo>
                  <a:pt x="1962721" y="2145512"/>
                </a:lnTo>
                <a:lnTo>
                  <a:pt x="1951494" y="2177173"/>
                </a:lnTo>
                <a:lnTo>
                  <a:pt x="1940623" y="2206714"/>
                </a:lnTo>
                <a:lnTo>
                  <a:pt x="2087626" y="2206714"/>
                </a:lnTo>
                <a:lnTo>
                  <a:pt x="2101037" y="2177504"/>
                </a:lnTo>
                <a:lnTo>
                  <a:pt x="2116378" y="2138896"/>
                </a:lnTo>
                <a:lnTo>
                  <a:pt x="2128545" y="2099678"/>
                </a:lnTo>
                <a:lnTo>
                  <a:pt x="2132558" y="2068296"/>
                </a:lnTo>
                <a:lnTo>
                  <a:pt x="2126170" y="2043518"/>
                </a:lnTo>
                <a:lnTo>
                  <a:pt x="2116290" y="2022881"/>
                </a:lnTo>
                <a:lnTo>
                  <a:pt x="2113572" y="2002332"/>
                </a:lnTo>
                <a:lnTo>
                  <a:pt x="2128659" y="1977872"/>
                </a:lnTo>
                <a:lnTo>
                  <a:pt x="2126767" y="1986737"/>
                </a:lnTo>
                <a:lnTo>
                  <a:pt x="2123922" y="2007044"/>
                </a:lnTo>
                <a:lnTo>
                  <a:pt x="2126843" y="2023770"/>
                </a:lnTo>
                <a:lnTo>
                  <a:pt x="2142274" y="2021878"/>
                </a:lnTo>
                <a:lnTo>
                  <a:pt x="2144090" y="2015998"/>
                </a:lnTo>
                <a:lnTo>
                  <a:pt x="2151621" y="1965731"/>
                </a:lnTo>
                <a:lnTo>
                  <a:pt x="2156282" y="1917065"/>
                </a:lnTo>
                <a:lnTo>
                  <a:pt x="2156612" y="1912531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0479" y="1909781"/>
            <a:ext cx="1954943" cy="21526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23053" y="5798110"/>
            <a:ext cx="1872678" cy="2104471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063263" y="2673264"/>
            <a:ext cx="5076825" cy="4572000"/>
            <a:chOff x="6063263" y="2673264"/>
            <a:chExt cx="5076825" cy="4572000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3263" y="2673264"/>
              <a:ext cx="5076824" cy="45719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8258" y="3081449"/>
              <a:ext cx="1714499" cy="1562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28825" cy="1579245"/>
          </a:xfrm>
          <a:custGeom>
            <a:avLst/>
            <a:gdLst/>
            <a:ahLst/>
            <a:cxnLst/>
            <a:rect l="l" t="t" r="r" b="b"/>
            <a:pathLst>
              <a:path w="2028825" h="1579245">
                <a:moveTo>
                  <a:pt x="41867" y="1578674"/>
                </a:moveTo>
                <a:lnTo>
                  <a:pt x="0" y="1578674"/>
                </a:lnTo>
                <a:lnTo>
                  <a:pt x="0" y="0"/>
                </a:lnTo>
                <a:lnTo>
                  <a:pt x="2028458" y="0"/>
                </a:lnTo>
                <a:lnTo>
                  <a:pt x="2015858" y="29274"/>
                </a:lnTo>
                <a:lnTo>
                  <a:pt x="1998703" y="67374"/>
                </a:lnTo>
                <a:lnTo>
                  <a:pt x="1980801" y="118174"/>
                </a:lnTo>
                <a:lnTo>
                  <a:pt x="1962159" y="156274"/>
                </a:lnTo>
                <a:lnTo>
                  <a:pt x="1942787" y="194374"/>
                </a:lnTo>
                <a:lnTo>
                  <a:pt x="1922692" y="232474"/>
                </a:lnTo>
                <a:lnTo>
                  <a:pt x="1901883" y="283274"/>
                </a:lnTo>
                <a:lnTo>
                  <a:pt x="1880368" y="321374"/>
                </a:lnTo>
                <a:lnTo>
                  <a:pt x="1858156" y="359474"/>
                </a:lnTo>
                <a:lnTo>
                  <a:pt x="1835254" y="397574"/>
                </a:lnTo>
                <a:lnTo>
                  <a:pt x="1811672" y="435674"/>
                </a:lnTo>
                <a:lnTo>
                  <a:pt x="1787416" y="473774"/>
                </a:lnTo>
                <a:lnTo>
                  <a:pt x="1762497" y="511874"/>
                </a:lnTo>
                <a:lnTo>
                  <a:pt x="1736921" y="549974"/>
                </a:lnTo>
                <a:lnTo>
                  <a:pt x="1710698" y="588074"/>
                </a:lnTo>
                <a:lnTo>
                  <a:pt x="1683835" y="613474"/>
                </a:lnTo>
                <a:lnTo>
                  <a:pt x="1656342" y="651574"/>
                </a:lnTo>
                <a:lnTo>
                  <a:pt x="1628225" y="689674"/>
                </a:lnTo>
                <a:lnTo>
                  <a:pt x="1599494" y="727774"/>
                </a:lnTo>
                <a:lnTo>
                  <a:pt x="1570157" y="753174"/>
                </a:lnTo>
                <a:lnTo>
                  <a:pt x="1540222" y="791274"/>
                </a:lnTo>
                <a:lnTo>
                  <a:pt x="1509698" y="829374"/>
                </a:lnTo>
                <a:lnTo>
                  <a:pt x="1478592" y="854774"/>
                </a:lnTo>
                <a:lnTo>
                  <a:pt x="1446914" y="892874"/>
                </a:lnTo>
                <a:lnTo>
                  <a:pt x="1414671" y="918274"/>
                </a:lnTo>
                <a:lnTo>
                  <a:pt x="1381872" y="943674"/>
                </a:lnTo>
                <a:lnTo>
                  <a:pt x="1348525" y="981774"/>
                </a:lnTo>
                <a:lnTo>
                  <a:pt x="1314638" y="1007174"/>
                </a:lnTo>
                <a:lnTo>
                  <a:pt x="1280220" y="1032574"/>
                </a:lnTo>
                <a:lnTo>
                  <a:pt x="1245279" y="1070674"/>
                </a:lnTo>
                <a:lnTo>
                  <a:pt x="1209824" y="1096074"/>
                </a:lnTo>
                <a:lnTo>
                  <a:pt x="1137402" y="1146874"/>
                </a:lnTo>
                <a:lnTo>
                  <a:pt x="1063021" y="1197674"/>
                </a:lnTo>
                <a:lnTo>
                  <a:pt x="986748" y="1248474"/>
                </a:lnTo>
                <a:lnTo>
                  <a:pt x="947922" y="1261174"/>
                </a:lnTo>
                <a:lnTo>
                  <a:pt x="908648" y="1286574"/>
                </a:lnTo>
                <a:lnTo>
                  <a:pt x="828790" y="1337374"/>
                </a:lnTo>
                <a:lnTo>
                  <a:pt x="788222" y="1350074"/>
                </a:lnTo>
                <a:lnTo>
                  <a:pt x="747239" y="1375474"/>
                </a:lnTo>
                <a:lnTo>
                  <a:pt x="705849" y="1388174"/>
                </a:lnTo>
                <a:lnTo>
                  <a:pt x="664061" y="1413574"/>
                </a:lnTo>
                <a:lnTo>
                  <a:pt x="536391" y="1451674"/>
                </a:lnTo>
                <a:lnTo>
                  <a:pt x="493093" y="1477074"/>
                </a:lnTo>
                <a:lnTo>
                  <a:pt x="316417" y="1527874"/>
                </a:lnTo>
                <a:lnTo>
                  <a:pt x="271419" y="1527874"/>
                </a:lnTo>
                <a:lnTo>
                  <a:pt x="134567" y="1565974"/>
                </a:lnTo>
                <a:lnTo>
                  <a:pt x="88358" y="1565974"/>
                </a:lnTo>
                <a:lnTo>
                  <a:pt x="41867" y="1578674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078115" y="0"/>
            <a:ext cx="12210415" cy="10287000"/>
            <a:chOff x="6078115" y="0"/>
            <a:chExt cx="12210415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8115" y="0"/>
              <a:ext cx="12209884" cy="1028688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1755040"/>
              <a:ext cx="3829049" cy="67722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4733" y="2497574"/>
              <a:ext cx="4619624" cy="52958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8813" y="998779"/>
            <a:ext cx="4348480" cy="1278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200" spc="770" b="1">
                <a:latin typeface="Calibri"/>
                <a:cs typeface="Calibri"/>
              </a:rPr>
              <a:t>RESULT</a:t>
            </a:r>
            <a:r>
              <a:rPr dirty="0" sz="8200" spc="-35" b="1">
                <a:latin typeface="Calibri"/>
                <a:cs typeface="Calibri"/>
              </a:rPr>
              <a:t>S</a:t>
            </a:r>
            <a:endParaRPr sz="8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076" y="2648905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076" y="3544255"/>
            <a:ext cx="104775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076" y="4439605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076" y="6677979"/>
            <a:ext cx="104775" cy="1047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087517" y="2406786"/>
            <a:ext cx="7082155" cy="674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marR="1489710" indent="-516255">
              <a:lnSpc>
                <a:spcPct val="112999"/>
              </a:lnSpc>
              <a:spcBef>
                <a:spcPts val="100"/>
              </a:spcBef>
              <a:tabLst>
                <a:tab pos="1200785" algn="l"/>
                <a:tab pos="1489075" algn="l"/>
                <a:tab pos="1671320" algn="l"/>
                <a:tab pos="2524760" algn="l"/>
                <a:tab pos="3554729" algn="l"/>
              </a:tabLst>
            </a:pPr>
            <a:r>
              <a:rPr dirty="0" sz="2600" spc="380">
                <a:solidFill>
                  <a:srgbClr val="F5FFF5"/>
                </a:solidFill>
                <a:latin typeface="Calibri"/>
                <a:cs typeface="Calibri"/>
              </a:rPr>
              <a:t>Largest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415">
                <a:solidFill>
                  <a:srgbClr val="F5FFF5"/>
                </a:solidFill>
                <a:latin typeface="Calibri"/>
                <a:cs typeface="Calibri"/>
              </a:rPr>
              <a:t>connected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95">
                <a:solidFill>
                  <a:srgbClr val="F5FFF5"/>
                </a:solidFill>
                <a:latin typeface="Calibri"/>
                <a:cs typeface="Calibri"/>
              </a:rPr>
              <a:t>component </a:t>
            </a:r>
            <a:r>
              <a:rPr dirty="0" sz="2600" spc="225">
                <a:solidFill>
                  <a:srgbClr val="F5FFF5"/>
                </a:solidFill>
                <a:latin typeface="Calibri"/>
                <a:cs typeface="Calibri"/>
              </a:rPr>
              <a:t>Id=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40">
                <a:solidFill>
                  <a:srgbClr val="F5FFF5"/>
                </a:solidFill>
                <a:latin typeface="Calibri"/>
                <a:cs typeface="Calibri"/>
              </a:rPr>
              <a:t>0,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20">
                <a:solidFill>
                  <a:srgbClr val="F5FFF5"/>
                </a:solidFill>
                <a:latin typeface="Calibri"/>
                <a:cs typeface="Calibri"/>
              </a:rPr>
              <a:t>Size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50">
                <a:solidFill>
                  <a:srgbClr val="F5FFF5"/>
                </a:solidFill>
                <a:latin typeface="Calibri"/>
                <a:cs typeface="Calibri"/>
              </a:rPr>
              <a:t>=</a:t>
            </a:r>
            <a:r>
              <a:rPr dirty="0" sz="2600" spc="-335">
                <a:solidFill>
                  <a:srgbClr val="F5FFF5"/>
                </a:solidFill>
                <a:latin typeface="Calibri"/>
                <a:cs typeface="Calibri"/>
              </a:rPr>
              <a:t> </a:t>
            </a:r>
            <a:r>
              <a:rPr dirty="0" sz="2600" spc="440">
                <a:solidFill>
                  <a:srgbClr val="F5FFF5"/>
                </a:solidFill>
                <a:latin typeface="Calibri"/>
                <a:cs typeface="Calibri"/>
              </a:rPr>
              <a:t>2388953</a:t>
            </a:r>
            <a:endParaRPr sz="2600">
              <a:latin typeface="Calibri"/>
              <a:cs typeface="Calibri"/>
            </a:endParaRPr>
          </a:p>
          <a:p>
            <a:pPr marL="12700" marR="153035">
              <a:lnSpc>
                <a:spcPct val="112999"/>
              </a:lnSpc>
              <a:tabLst>
                <a:tab pos="2096135" algn="l"/>
                <a:tab pos="4827270" algn="l"/>
                <a:tab pos="6042660" algn="l"/>
                <a:tab pos="6530975" algn="l"/>
              </a:tabLst>
            </a:pPr>
            <a:r>
              <a:rPr dirty="0" sz="2600" spc="360">
                <a:solidFill>
                  <a:srgbClr val="F5FFF5"/>
                </a:solidFill>
                <a:latin typeface="Calibri"/>
                <a:cs typeface="Calibri"/>
              </a:rPr>
              <a:t>Containing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65">
                <a:solidFill>
                  <a:srgbClr val="F5FFF5"/>
                </a:solidFill>
                <a:latin typeface="Calibri"/>
                <a:cs typeface="Calibri"/>
              </a:rPr>
              <a:t>approximately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20">
                <a:solidFill>
                  <a:srgbClr val="F5FFF5"/>
                </a:solidFill>
                <a:latin typeface="Calibri"/>
                <a:cs typeface="Calibri"/>
              </a:rPr>
              <a:t>99.</a:t>
            </a:r>
            <a:r>
              <a:rPr dirty="0" sz="2600" spc="-325">
                <a:solidFill>
                  <a:srgbClr val="F5FFF5"/>
                </a:solidFill>
                <a:latin typeface="Calibri"/>
                <a:cs typeface="Calibri"/>
              </a:rPr>
              <a:t> </a:t>
            </a:r>
            <a:r>
              <a:rPr dirty="0" sz="2600" spc="295">
                <a:solidFill>
                  <a:srgbClr val="F5FFF5"/>
                </a:solidFill>
                <a:latin typeface="Calibri"/>
                <a:cs typeface="Calibri"/>
              </a:rPr>
              <a:t>8%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10">
                <a:solidFill>
                  <a:srgbClr val="F5FFF5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170">
                <a:solidFill>
                  <a:srgbClr val="F5FFF5"/>
                </a:solidFill>
                <a:latin typeface="Calibri"/>
                <a:cs typeface="Calibri"/>
              </a:rPr>
              <a:t>all </a:t>
            </a:r>
            <a:r>
              <a:rPr dirty="0" sz="2600" spc="365">
                <a:solidFill>
                  <a:srgbClr val="F5FFF5"/>
                </a:solidFill>
                <a:latin typeface="Calibri"/>
                <a:cs typeface="Calibri"/>
              </a:rPr>
              <a:t>users</a:t>
            </a:r>
            <a:endParaRPr sz="2600">
              <a:latin typeface="Calibri"/>
              <a:cs typeface="Calibri"/>
            </a:endParaRPr>
          </a:p>
          <a:p>
            <a:pPr marL="12700" marR="553720">
              <a:lnSpc>
                <a:spcPct val="112999"/>
              </a:lnSpc>
              <a:tabLst>
                <a:tab pos="859790" algn="l"/>
                <a:tab pos="1205230" algn="l"/>
                <a:tab pos="2575560" algn="l"/>
                <a:tab pos="2769235" algn="l"/>
                <a:tab pos="3874770" algn="l"/>
                <a:tab pos="4283075" algn="l"/>
                <a:tab pos="5833110" algn="l"/>
              </a:tabLst>
            </a:pPr>
            <a:r>
              <a:rPr dirty="0" sz="2600" spc="375">
                <a:solidFill>
                  <a:srgbClr val="F5FFF5"/>
                </a:solidFill>
                <a:latin typeface="Calibri"/>
                <a:cs typeface="Calibri"/>
              </a:rPr>
              <a:t>These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40">
                <a:solidFill>
                  <a:srgbClr val="F5FFF5"/>
                </a:solidFill>
                <a:latin typeface="Calibri"/>
                <a:cs typeface="Calibri"/>
              </a:rPr>
              <a:t>results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75">
                <a:solidFill>
                  <a:srgbClr val="F5FFF5"/>
                </a:solidFill>
                <a:latin typeface="Calibri"/>
                <a:cs typeface="Calibri"/>
              </a:rPr>
              <a:t>provides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50">
                <a:solidFill>
                  <a:srgbClr val="F5FFF5"/>
                </a:solidFill>
                <a:latin typeface="Calibri"/>
                <a:cs typeface="Calibri"/>
              </a:rPr>
              <a:t>insights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65">
                <a:solidFill>
                  <a:srgbClr val="F5FFF5"/>
                </a:solidFill>
                <a:latin typeface="Calibri"/>
                <a:cs typeface="Calibri"/>
              </a:rPr>
              <a:t>into </a:t>
            </a:r>
            <a:r>
              <a:rPr dirty="0" sz="2600" spc="250">
                <a:solidFill>
                  <a:srgbClr val="F5FFF5"/>
                </a:solidFill>
                <a:latin typeface="Calibri"/>
                <a:cs typeface="Calibri"/>
              </a:rPr>
              <a:t>how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45">
                <a:solidFill>
                  <a:srgbClr val="F5FFF5"/>
                </a:solidFill>
                <a:latin typeface="Calibri"/>
                <a:cs typeface="Calibri"/>
              </a:rPr>
              <a:t>Wikipedia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65">
                <a:solidFill>
                  <a:srgbClr val="F5FFF5"/>
                </a:solidFill>
                <a:latin typeface="Calibri"/>
                <a:cs typeface="Calibri"/>
              </a:rPr>
              <a:t>users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85">
                <a:solidFill>
                  <a:srgbClr val="F5FFF5"/>
                </a:solidFill>
                <a:latin typeface="Calibri"/>
                <a:cs typeface="Calibri"/>
              </a:rPr>
              <a:t>form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933700" algn="l"/>
                <a:tab pos="4523740" algn="l"/>
              </a:tabLst>
            </a:pPr>
            <a:r>
              <a:rPr dirty="0" sz="2600" spc="385">
                <a:solidFill>
                  <a:srgbClr val="F5FFF5"/>
                </a:solidFill>
                <a:latin typeface="Calibri"/>
                <a:cs typeface="Calibri"/>
              </a:rPr>
              <a:t>communication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75">
                <a:solidFill>
                  <a:srgbClr val="F5FFF5"/>
                </a:solidFill>
                <a:latin typeface="Calibri"/>
                <a:cs typeface="Calibri"/>
              </a:rPr>
              <a:t>clusters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10">
                <a:solidFill>
                  <a:srgbClr val="F5FFF5"/>
                </a:solidFill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12700" marR="720725">
              <a:lnSpc>
                <a:spcPct val="112999"/>
              </a:lnSpc>
              <a:tabLst>
                <a:tab pos="2143125" algn="l"/>
                <a:tab pos="2562860" algn="l"/>
                <a:tab pos="2932430" algn="l"/>
                <a:tab pos="4338320" algn="l"/>
                <a:tab pos="6015355" algn="l"/>
              </a:tabLst>
            </a:pPr>
            <a:r>
              <a:rPr dirty="0" sz="2600" spc="355">
                <a:solidFill>
                  <a:srgbClr val="F5FFF5"/>
                </a:solidFill>
                <a:latin typeface="Calibri"/>
                <a:cs typeface="Calibri"/>
              </a:rPr>
              <a:t>communities,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20">
                <a:solidFill>
                  <a:srgbClr val="F5FFF5"/>
                </a:solidFill>
                <a:latin typeface="Calibri"/>
                <a:cs typeface="Calibri"/>
              </a:rPr>
              <a:t>revealing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65">
                <a:solidFill>
                  <a:srgbClr val="F5FFF5"/>
                </a:solidFill>
                <a:latin typeface="Calibri"/>
                <a:cs typeface="Calibri"/>
              </a:rPr>
              <a:t>patterns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10">
                <a:solidFill>
                  <a:srgbClr val="F5FFF5"/>
                </a:solidFill>
                <a:latin typeface="Calibri"/>
                <a:cs typeface="Calibri"/>
              </a:rPr>
              <a:t>of </a:t>
            </a:r>
            <a:r>
              <a:rPr dirty="0" sz="2600" spc="340">
                <a:solidFill>
                  <a:srgbClr val="F5FFF5"/>
                </a:solidFill>
                <a:latin typeface="Calibri"/>
                <a:cs typeface="Calibri"/>
              </a:rPr>
              <a:t>interaction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10">
                <a:solidFill>
                  <a:srgbClr val="F5FFF5"/>
                </a:solidFill>
                <a:latin typeface="Calibri"/>
                <a:cs typeface="Calibri"/>
              </a:rPr>
              <a:t>and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25">
                <a:solidFill>
                  <a:srgbClr val="F5FFF5"/>
                </a:solidFill>
                <a:latin typeface="Calibri"/>
                <a:cs typeface="Calibri"/>
              </a:rPr>
              <a:t>collaboration.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400050" algn="l"/>
                <a:tab pos="1592580" algn="l"/>
                <a:tab pos="2522855" algn="l"/>
                <a:tab pos="3089910" algn="l"/>
                <a:tab pos="3809365" algn="l"/>
                <a:tab pos="5668645" algn="l"/>
              </a:tabLst>
            </a:pPr>
            <a:r>
              <a:rPr dirty="0" sz="2600" spc="-60">
                <a:solidFill>
                  <a:srgbClr val="F5FFF5"/>
                </a:solidFill>
                <a:latin typeface="Calibri"/>
                <a:cs typeface="Calibri"/>
              </a:rPr>
              <a:t>I</a:t>
            </a:r>
            <a:r>
              <a:rPr dirty="0" sz="2600" spc="-330">
                <a:solidFill>
                  <a:srgbClr val="F5FFF5"/>
                </a:solidFill>
                <a:latin typeface="Calibri"/>
                <a:cs typeface="Calibri"/>
              </a:rPr>
              <a:t> </a:t>
            </a:r>
            <a:r>
              <a:rPr dirty="0" sz="2600" spc="70">
                <a:solidFill>
                  <a:srgbClr val="F5FFF5"/>
                </a:solidFill>
                <a:latin typeface="Calibri"/>
                <a:cs typeface="Calibri"/>
              </a:rPr>
              <a:t>t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409">
                <a:solidFill>
                  <a:srgbClr val="F5FFF5"/>
                </a:solidFill>
                <a:latin typeface="Calibri"/>
                <a:cs typeface="Calibri"/>
              </a:rPr>
              <a:t>sheds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-30">
                <a:solidFill>
                  <a:srgbClr val="F5FFF5"/>
                </a:solidFill>
                <a:latin typeface="Calibri"/>
                <a:cs typeface="Calibri"/>
              </a:rPr>
              <a:t>l</a:t>
            </a:r>
            <a:r>
              <a:rPr dirty="0" sz="2600" spc="-345">
                <a:solidFill>
                  <a:srgbClr val="F5FFF5"/>
                </a:solidFill>
                <a:latin typeface="Calibri"/>
                <a:cs typeface="Calibri"/>
              </a:rPr>
              <a:t> </a:t>
            </a:r>
            <a:r>
              <a:rPr dirty="0" sz="2600" spc="275">
                <a:solidFill>
                  <a:srgbClr val="F5FFF5"/>
                </a:solidFill>
                <a:latin typeface="Calibri"/>
                <a:cs typeface="Calibri"/>
              </a:rPr>
              <a:t>ight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29">
                <a:solidFill>
                  <a:srgbClr val="F5FFF5"/>
                </a:solidFill>
                <a:latin typeface="Calibri"/>
                <a:cs typeface="Calibri"/>
              </a:rPr>
              <a:t>on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75">
                <a:solidFill>
                  <a:srgbClr val="F5FFF5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415">
                <a:solidFill>
                  <a:srgbClr val="F5FFF5"/>
                </a:solidFill>
                <a:latin typeface="Calibri"/>
                <a:cs typeface="Calibri"/>
              </a:rPr>
              <a:t>dynamics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10">
                <a:solidFill>
                  <a:srgbClr val="F5FFF5"/>
                </a:solidFill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12999"/>
              </a:lnSpc>
              <a:tabLst>
                <a:tab pos="1235075" algn="l"/>
                <a:tab pos="1954530" algn="l"/>
                <a:tab pos="2056130" algn="l"/>
                <a:tab pos="3863975" algn="l"/>
                <a:tab pos="3896360" algn="l"/>
                <a:tab pos="4685665" algn="l"/>
              </a:tabLst>
            </a:pPr>
            <a:r>
              <a:rPr dirty="0" sz="2600" spc="345">
                <a:solidFill>
                  <a:srgbClr val="F5FFF5"/>
                </a:solidFill>
                <a:latin typeface="Calibri"/>
                <a:cs typeface="Calibri"/>
              </a:rPr>
              <a:t>knowledge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	</a:t>
            </a:r>
            <a:r>
              <a:rPr dirty="0" sz="2600" spc="390">
                <a:solidFill>
                  <a:srgbClr val="F5FFF5"/>
                </a:solidFill>
                <a:latin typeface="Calibri"/>
                <a:cs typeface="Calibri"/>
              </a:rPr>
              <a:t>exchange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	</a:t>
            </a:r>
            <a:r>
              <a:rPr dirty="0" sz="2600" spc="310">
                <a:solidFill>
                  <a:srgbClr val="F5FFF5"/>
                </a:solidFill>
                <a:latin typeface="Calibri"/>
                <a:cs typeface="Calibri"/>
              </a:rPr>
              <a:t>and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40">
                <a:solidFill>
                  <a:srgbClr val="F5FFF5"/>
                </a:solidFill>
                <a:latin typeface="Calibri"/>
                <a:cs typeface="Calibri"/>
              </a:rPr>
              <a:t>collaboration </a:t>
            </a:r>
            <a:r>
              <a:rPr dirty="0" sz="2600" spc="270">
                <a:solidFill>
                  <a:srgbClr val="F5FFF5"/>
                </a:solidFill>
                <a:latin typeface="Calibri"/>
                <a:cs typeface="Calibri"/>
              </a:rPr>
              <a:t>within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75">
                <a:solidFill>
                  <a:srgbClr val="F5FFF5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45">
                <a:solidFill>
                  <a:srgbClr val="F5FFF5"/>
                </a:solidFill>
                <a:latin typeface="Calibri"/>
                <a:cs typeface="Calibri"/>
              </a:rPr>
              <a:t>Wikipedia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00">
                <a:solidFill>
                  <a:srgbClr val="F5FFF5"/>
                </a:solidFill>
                <a:latin typeface="Calibri"/>
                <a:cs typeface="Calibri"/>
              </a:rPr>
              <a:t>platform,</a:t>
            </a:r>
            <a:endParaRPr sz="2600">
              <a:latin typeface="Calibri"/>
              <a:cs typeface="Calibri"/>
            </a:endParaRPr>
          </a:p>
          <a:p>
            <a:pPr marL="12700" marR="203835">
              <a:lnSpc>
                <a:spcPct val="112999"/>
              </a:lnSpc>
              <a:tabLst>
                <a:tab pos="2159635" algn="l"/>
                <a:tab pos="2254250" algn="l"/>
                <a:tab pos="2949575" algn="l"/>
                <a:tab pos="3220085" algn="l"/>
                <a:tab pos="3939540" algn="l"/>
                <a:tab pos="4476115" algn="l"/>
                <a:tab pos="5111750" algn="l"/>
              </a:tabLst>
            </a:pPr>
            <a:r>
              <a:rPr dirty="0" sz="2600" spc="315">
                <a:solidFill>
                  <a:srgbClr val="F5FFF5"/>
                </a:solidFill>
                <a:latin typeface="Calibri"/>
                <a:cs typeface="Calibri"/>
              </a:rPr>
              <a:t>highlighting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	</a:t>
            </a:r>
            <a:r>
              <a:rPr dirty="0" sz="2600" spc="325">
                <a:solidFill>
                  <a:srgbClr val="F5FFF5"/>
                </a:solidFill>
                <a:latin typeface="Calibri"/>
                <a:cs typeface="Calibri"/>
              </a:rPr>
              <a:t>both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75">
                <a:solidFill>
                  <a:srgbClr val="F5FFF5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90">
                <a:solidFill>
                  <a:srgbClr val="F5FFF5"/>
                </a:solidFill>
                <a:latin typeface="Calibri"/>
                <a:cs typeface="Calibri"/>
              </a:rPr>
              <a:t>larger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45">
                <a:solidFill>
                  <a:srgbClr val="F5FFF5"/>
                </a:solidFill>
                <a:latin typeface="Calibri"/>
                <a:cs typeface="Calibri"/>
              </a:rPr>
              <a:t>Wikipedia </a:t>
            </a:r>
            <a:r>
              <a:rPr dirty="0" sz="2600" spc="385">
                <a:solidFill>
                  <a:srgbClr val="F5FFF5"/>
                </a:solidFill>
                <a:latin typeface="Calibri"/>
                <a:cs typeface="Calibri"/>
              </a:rPr>
              <a:t>community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10">
                <a:solidFill>
                  <a:srgbClr val="F5FFF5"/>
                </a:solidFill>
                <a:latin typeface="Calibri"/>
                <a:cs typeface="Calibri"/>
              </a:rPr>
              <a:t>and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285">
                <a:solidFill>
                  <a:srgbClr val="F5FFF5"/>
                </a:solidFill>
                <a:latin typeface="Calibri"/>
                <a:cs typeface="Calibri"/>
              </a:rPr>
              <a:t>smaller,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80">
                <a:solidFill>
                  <a:srgbClr val="F5FFF5"/>
                </a:solidFill>
                <a:latin typeface="Calibri"/>
                <a:cs typeface="Calibri"/>
              </a:rPr>
              <a:t>specialized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072005" algn="l"/>
              </a:tabLst>
            </a:pPr>
            <a:r>
              <a:rPr dirty="0" sz="2600" spc="400">
                <a:solidFill>
                  <a:srgbClr val="F5FFF5"/>
                </a:solidFill>
                <a:latin typeface="Calibri"/>
                <a:cs typeface="Calibri"/>
              </a:rPr>
              <a:t>discussion</a:t>
            </a:r>
            <a:r>
              <a:rPr dirty="0" sz="2600">
                <a:solidFill>
                  <a:srgbClr val="F5FFF5"/>
                </a:solidFill>
                <a:latin typeface="Calibri"/>
                <a:cs typeface="Calibri"/>
              </a:rPr>
              <a:t>	</a:t>
            </a:r>
            <a:r>
              <a:rPr dirty="0" sz="2600" spc="325">
                <a:solidFill>
                  <a:srgbClr val="F5FFF5"/>
                </a:solidFill>
                <a:latin typeface="Calibri"/>
                <a:cs typeface="Calibri"/>
              </a:rPr>
              <a:t>groups.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ERIGI VAISHNAVI IIIT Dharwad</dc:creator>
  <cp:keywords>DAFwkzSxCqk,BAFdLyACrLE</cp:keywords>
  <dc:title>Spark Project</dc:title>
  <dcterms:created xsi:type="dcterms:W3CDTF">2023-10-08T14:41:18Z</dcterms:created>
  <dcterms:modified xsi:type="dcterms:W3CDTF">2023-10-08T14:41:18Z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2023-10-08T00:00:00Z</vt:filetime>
  </property>
  <property fmtid="{D5CDD505-2E9C-101B-9397-08002B2CF9AE}" pid="3" name="Creator">
    <vt:lpwstr>Canva</vt:lpwstr>
  </property>
  <property fmtid="{D5CDD505-2E9C-101B-9397-08002B2CF9AE}" pid="4" name="LastSaved">
    <vt:filetime>2023-10-08T00:00:00Z</vt:filetime>
  </property>
  <property fmtid="{D5CDD505-2E9C-101B-9397-08002B2CF9AE}" pid="5" name="Producer">
    <vt:lpwstr>Canva</vt:lpwstr>
  </property>
</Properties>
</file>