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a899f7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a899f7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a899f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a899f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33037c39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33037c3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3037c39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33037c3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3037c39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33037c3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33037c39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33037c3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33037c39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33037c3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8040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Complaints Classification</a:t>
            </a:r>
            <a:endParaRPr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670275" y="724200"/>
            <a:ext cx="3106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Models, Procedure and Results</a:t>
            </a:r>
            <a:endParaRPr sz="2100"/>
          </a:p>
        </p:txBody>
      </p:sp>
      <p:cxnSp>
        <p:nvCxnSpPr>
          <p:cNvPr id="64" name="Google Shape;64;p13"/>
          <p:cNvCxnSpPr/>
          <p:nvPr/>
        </p:nvCxnSpPr>
        <p:spPr>
          <a:xfrm>
            <a:off x="3554900" y="4573650"/>
            <a:ext cx="4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Random Forest</a:t>
            </a:r>
            <a:r>
              <a:rPr lang="en" sz="1200"/>
              <a:t> achieved the highest </a:t>
            </a:r>
            <a:r>
              <a:rPr b="1" lang="en" sz="1200"/>
              <a:t>F1 score of 0.84</a:t>
            </a:r>
            <a:r>
              <a:rPr lang="en" sz="1200"/>
              <a:t>, making it a strong candidate for classification tasks, with a good balance between precision and recall.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Logistic Regression and XGBoost</a:t>
            </a:r>
            <a:r>
              <a:rPr lang="en" sz="1200"/>
              <a:t> achieved decent F1 scores (</a:t>
            </a:r>
            <a:r>
              <a:rPr b="1" lang="en" sz="1200"/>
              <a:t>0.81 and 0.82</a:t>
            </a:r>
            <a:r>
              <a:rPr lang="en" sz="1200"/>
              <a:t>), making them also viable options, with XGBoost providing slightly better results than logistic regression.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For deep learning models, </a:t>
            </a:r>
            <a:r>
              <a:rPr b="1" lang="en" sz="1200"/>
              <a:t>LSTM outperformed RNN with an accuracy of 0.85</a:t>
            </a:r>
            <a:r>
              <a:rPr lang="en" sz="1200"/>
              <a:t>, which indicates that the LSTM model is better at capturing sequential dependencies in the data.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b="1" lang="en" sz="1200"/>
              <a:t>RoBERTa model</a:t>
            </a:r>
            <a:r>
              <a:rPr lang="en" sz="1200"/>
              <a:t> could not be trained due to hardware limitations (</a:t>
            </a:r>
            <a:r>
              <a:rPr b="1" lang="en" sz="1200"/>
              <a:t>lack of GPU</a:t>
            </a:r>
            <a:r>
              <a:rPr lang="en" sz="1200"/>
              <a:t>), which would have been a strong contender for performance improvement if the necessary resources were available.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Random Forest</a:t>
            </a:r>
            <a:r>
              <a:rPr lang="en" sz="1200"/>
              <a:t> or </a:t>
            </a:r>
            <a:r>
              <a:rPr b="1" lang="en" sz="1200"/>
              <a:t>LSTM</a:t>
            </a:r>
            <a:r>
              <a:rPr lang="en" sz="1200"/>
              <a:t> would be the most suitable choices based on your current results. However, if GPU access becomes available, you might want to revisit </a:t>
            </a:r>
            <a:r>
              <a:rPr b="1" lang="en" sz="1200"/>
              <a:t>RoBERTa</a:t>
            </a:r>
            <a:r>
              <a:rPr lang="en" sz="1200"/>
              <a:t> for potentially improved performance.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72" name="Google Shape;72;p14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Google Shape;73;p14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sz="1100"/>
          </a:p>
        </p:txBody>
      </p:sp>
      <p:grpSp>
        <p:nvGrpSpPr>
          <p:cNvPr id="75" name="Google Shape;75;p14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76" name="Google Shape;76;p14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4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Forest</a:t>
            </a:r>
            <a:endParaRPr sz="110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80" name="Google Shape;80;p14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4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Boost</a:t>
            </a:r>
            <a:endParaRPr sz="110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5166275" y="1735412"/>
            <a:ext cx="129000" cy="1257296"/>
            <a:chOff x="5144075" y="1736575"/>
            <a:chExt cx="129000" cy="1257296"/>
          </a:xfrm>
        </p:grpSpPr>
        <p:sp>
          <p:nvSpPr>
            <p:cNvPr id="84" name="Google Shape;84;p14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4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RNN</a:t>
            </a:r>
            <a:endParaRPr sz="1100"/>
          </a:p>
        </p:txBody>
      </p:sp>
      <p:grpSp>
        <p:nvGrpSpPr>
          <p:cNvPr id="87" name="Google Shape;87;p14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88" name="Google Shape;88;p14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4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</a:t>
            </a:r>
            <a:endParaRPr sz="1100"/>
          </a:p>
        </p:txBody>
      </p:sp>
      <p:grpSp>
        <p:nvGrpSpPr>
          <p:cNvPr id="91" name="Google Shape;91;p14"/>
          <p:cNvGrpSpPr/>
          <p:nvPr/>
        </p:nvGrpSpPr>
        <p:grpSpPr>
          <a:xfrm>
            <a:off x="7985675" y="1735413"/>
            <a:ext cx="129000" cy="1257296"/>
            <a:chOff x="5144075" y="1736575"/>
            <a:chExt cx="129000" cy="1257296"/>
          </a:xfrm>
        </p:grpSpPr>
        <p:sp>
          <p:nvSpPr>
            <p:cNvPr id="92" name="Google Shape;92;p14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4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80396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RoBerta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72850" y="1315775"/>
            <a:ext cx="80742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Generated the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case_study_data.csv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file by utilizing the provided datasets and Python code.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Explored the data using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Pandas DataFrames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visualized it with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Matplotlib charts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Cleaned and preprocessed the complaints text using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regular expressions (reg-ex).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Applied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TfidfVectorizer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vectorize the complaints text for model training and evaluation.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Implemented various classification algorithms, including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Regression, Random Forest,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XGBoost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assess performance.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Experimented with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Recurrent Neural Networks (RNN)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Long Short-Term Memory (LSTM)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models, achieving moderate results.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Attempted to utilize the R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oBERTa model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improved performance; however, a GPU was required for successful implementation, and the attempt was unsuccessful without it.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26600" y="272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2056"/>
          <a:stretch/>
        </p:blipFill>
        <p:spPr>
          <a:xfrm>
            <a:off x="1271575" y="1333500"/>
            <a:ext cx="6600825" cy="3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26600" y="272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825" y="1210250"/>
            <a:ext cx="61912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26600" y="272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49" y="1282225"/>
            <a:ext cx="6611451" cy="3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26600" y="272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075"/>
            <a:ext cx="8839199" cy="357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26600" y="272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425"/>
            <a:ext cx="8839201" cy="360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26600" y="272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88" y="1614550"/>
            <a:ext cx="8681824" cy="26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