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320" r:id="rId7"/>
    <p:sldId id="282" r:id="rId8"/>
    <p:sldId id="314" r:id="rId9"/>
    <p:sldId id="315" r:id="rId10"/>
    <p:sldId id="317" r:id="rId11"/>
    <p:sldId id="318" r:id="rId12"/>
    <p:sldId id="319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726" autoAdjust="0"/>
  </p:normalViewPr>
  <p:slideViewPr>
    <p:cSldViewPr snapToGrid="0" snapToObjects="1">
      <p:cViewPr varScale="1">
        <p:scale>
          <a:sx n="92" d="100"/>
          <a:sy n="92" d="100"/>
        </p:scale>
        <p:origin x="336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datasets/catalog/amazon_us_reviews#amazon_us_reviewsmobile_electronics_v1_0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kaggle.com/datasets/jp797498e/twitter-entity-sentiment-analysis" TargetMode="External"/><Relationship Id="rId4" Type="http://schemas.openxmlformats.org/officeDocument/2006/relationships/hyperlink" Target="https://huggingface.co/datasets/dair-ai/emo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 err="1"/>
              <a:t>SentimentScope</a:t>
            </a:r>
            <a:r>
              <a:rPr lang="en-US" dirty="0"/>
              <a:t>: A specialized sentiment analysis web platform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344" y="572945"/>
            <a:ext cx="5715000" cy="272770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Hanuma </a:t>
            </a:r>
            <a:r>
              <a:rPr lang="en-US" dirty="0" err="1"/>
              <a:t>Sashank</a:t>
            </a:r>
            <a:r>
              <a:rPr lang="en-US" dirty="0"/>
              <a:t> </a:t>
            </a:r>
            <a:r>
              <a:rPr lang="en-US" dirty="0" err="1"/>
              <a:t>Samudrala</a:t>
            </a:r>
            <a:endParaRPr lang="en-US" dirty="0"/>
          </a:p>
          <a:p>
            <a:r>
              <a:rPr lang="en-US" dirty="0"/>
              <a:t>Ashish </a:t>
            </a:r>
            <a:r>
              <a:rPr lang="en-US" dirty="0" err="1"/>
              <a:t>Athimamula</a:t>
            </a:r>
            <a:endParaRPr lang="en-US" dirty="0"/>
          </a:p>
          <a:p>
            <a:r>
              <a:rPr lang="en-US" dirty="0"/>
              <a:t>Varun G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sz="2800" b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Motivation</a:t>
            </a:r>
          </a:p>
          <a:p>
            <a:r>
              <a:rPr lang="en-US" dirty="0"/>
              <a:t>Project Description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Evaluation 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Lessons Learned</a:t>
            </a:r>
          </a:p>
          <a:p>
            <a:r>
              <a:rPr lang="en-US" dirty="0"/>
              <a:t>Web App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0805F-0C0A-11D6-102B-3D9B0CCD59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F713F-DA49-30B9-CD00-1C0C40AC5062}"/>
              </a:ext>
            </a:extLst>
          </p:cNvPr>
          <p:cNvSpPr txBox="1"/>
          <p:nvPr/>
        </p:nvSpPr>
        <p:spPr>
          <a:xfrm>
            <a:off x="562062" y="457199"/>
            <a:ext cx="6308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MOTIVATION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53A662-44AB-B8E1-BE05-894EE80667FF}"/>
              </a:ext>
            </a:extLst>
          </p:cNvPr>
          <p:cNvSpPr txBox="1"/>
          <p:nvPr/>
        </p:nvSpPr>
        <p:spPr>
          <a:xfrm>
            <a:off x="562062" y="1652630"/>
            <a:ext cx="69544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motivation for this project arises from the necessity for sentiment analysis tools that are more precise and specialized, capable of effectively managing a variety of text inputs.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By using advanced NLP models,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SentimentScope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aims to provide a higher level of accuracy and insight compared to generic models across diverse text sources. 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project uses modern NLP techniques covered in the course, such as text preprocessing, tokenization, and model training, with the use of advanced models like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RoBERTa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DistilBERT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This showcases the practical application of these concepts and aligns with the course's focus on understanding and utilizing large language models (LLMs).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7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60B6B-A676-13A9-0B2B-5D2E06CCE205}"/>
              </a:ext>
            </a:extLst>
          </p:cNvPr>
          <p:cNvSpPr txBox="1"/>
          <p:nvPr/>
        </p:nvSpPr>
        <p:spPr>
          <a:xfrm>
            <a:off x="2743200" y="449482"/>
            <a:ext cx="8357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METHODOLOGY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E3DAE-1059-30E7-D0F9-AF76E45BE4DD}"/>
              </a:ext>
            </a:extLst>
          </p:cNvPr>
          <p:cNvSpPr txBox="1"/>
          <p:nvPr/>
        </p:nvSpPr>
        <p:spPr>
          <a:xfrm>
            <a:off x="2743200" y="1130709"/>
            <a:ext cx="921282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Collection and Preprocessing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Collected real-time Twitter tweets, Amazon product reviews, and user-generated content reflecting emotions. Preprocessing included handling missing values, Data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transformation(transforming target classes from categorical to numerical), Dummy Variables creation,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special characters, and tokenization.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Model Selection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Implemented a multi-model approach with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RoBERTa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for tweets,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DistilBERT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for user-text-emotion data, and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DistilBERT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for Amazon product reviews. Models selected for their performance in sentiment analysis within their respective text domains.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Fine-tuning and Training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Each model was fine-tuned and trained on its respective dataset. Adjusted model parameters and hyperparameters on validation splits. Integrated models into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SentimentScope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webapp for sentiment prediction.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FB09B-FBBE-C0A9-D7C4-3DCB5B574BC8}"/>
              </a:ext>
            </a:extLst>
          </p:cNvPr>
          <p:cNvSpPr txBox="1"/>
          <p:nvPr/>
        </p:nvSpPr>
        <p:spPr>
          <a:xfrm>
            <a:off x="3628103" y="390719"/>
            <a:ext cx="7570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03DE18-FF3A-D841-D380-F556289513A8}"/>
              </a:ext>
            </a:extLst>
          </p:cNvPr>
          <p:cNvSpPr txBox="1"/>
          <p:nvPr/>
        </p:nvSpPr>
        <p:spPr>
          <a:xfrm>
            <a:off x="3628103" y="1104370"/>
            <a:ext cx="80722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Amazon Product Reviews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Utilized 'amazon us reviews/Mobile Electronics v1 00/0.1.0.csv’ taken from TensorFlow Datasets with 131,000 reviews.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  <a:hlinkClick r:id="rId3"/>
              </a:rPr>
              <a:t>Source </a:t>
            </a:r>
            <a:r>
              <a:rPr lang="en-US" dirty="0" err="1">
                <a:solidFill>
                  <a:srgbClr val="0D0D0D"/>
                </a:solidFill>
                <a:latin typeface="Söhne"/>
                <a:hlinkClick r:id="rId3"/>
              </a:rPr>
              <a:t>Datset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endParaRPr lang="en-US" b="1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Text-Emotion Detection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Used 'emotion.csv’ taken from Hugging Face Datasets with 20,000 entries tagged with specific emotions.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  <a:hlinkClick r:id="rId4"/>
              </a:rPr>
              <a:t>Source Dataset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Twitter Sentiment Analysis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Analyzed 'twitterentitysentiment-analysis.csv’ taken from Kaggle with 79,089 tweets. 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  <a:hlinkClick r:id="rId5"/>
              </a:rPr>
              <a:t>Source Dataset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Note: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for every above dataset 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ata split percentage is as follows: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80% training, 10% validation, 10% testing.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5C9667-A1AC-F889-3AD9-626BF54C93A4}"/>
              </a:ext>
            </a:extLst>
          </p:cNvPr>
          <p:cNvSpPr txBox="1"/>
          <p:nvPr/>
        </p:nvSpPr>
        <p:spPr>
          <a:xfrm>
            <a:off x="648929" y="635236"/>
            <a:ext cx="806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4DCAB8-4A4D-F0CD-A4A9-1D0C63A2BFF8}"/>
              </a:ext>
            </a:extLst>
          </p:cNvPr>
          <p:cNvSpPr txBox="1"/>
          <p:nvPr/>
        </p:nvSpPr>
        <p:spPr>
          <a:xfrm>
            <a:off x="648929" y="1308683"/>
            <a:ext cx="76675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Precision, Recall, F1 Score, Accuracy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Calculated quantitative measures for sentiment analysis and emotion detection tasks for measuring model’s performance.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Human Evaluation: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We Analyzed responses to 15 real-time examples, including tweets, Amazon product reviews, and user-generated texts.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Rated on correctness of output(Verifying if the web app displays the expected output) and whether the web app functions as expected.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BFB138-0C70-CC2A-AB53-633400F26986}"/>
              </a:ext>
            </a:extLst>
          </p:cNvPr>
          <p:cNvSpPr txBox="1"/>
          <p:nvPr/>
        </p:nvSpPr>
        <p:spPr>
          <a:xfrm>
            <a:off x="738231" y="731545"/>
            <a:ext cx="7709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05FEF-E9AA-3518-2C10-5BBDB938F068}"/>
              </a:ext>
            </a:extLst>
          </p:cNvPr>
          <p:cNvSpPr txBox="1"/>
          <p:nvPr/>
        </p:nvSpPr>
        <p:spPr>
          <a:xfrm>
            <a:off x="738231" y="1511039"/>
            <a:ext cx="80869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Text-Emotion Detection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DistilBERT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model showed strong performance, with validation loss from 0.343724 to 0.224668 over two epochs. Accuracy and F1 scores improved from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~89% to ~92%,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demonstrating effective learning and good generalization.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Twitter Data Sentiment Analysis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RoBERTa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model exhibited robust performance across three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epochs.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Validation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loss decreased from 0.5089 to 0.1840.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Overall accuracy of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88%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and F1 scores for all classes were above 0.89, showcasing strong sentiment classification capabilities.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Amazon Product Reviews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DistilBERT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model demonstrated consistent improvement across three epochs. Training loss varied, but validation loss decreased to 0.5395. Accuracy and F1 scores grew to ~83.4%. Overall evaluation showed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86.97%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accuracy, 84.21% precision, and 83.69% recall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Note: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For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human evaluation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we tested 45 real-time examples (15 from each category described in the previous slide) and achieved 44 correct expected outputs."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D28CFD-27DC-1480-DD87-D78238AE478B}"/>
              </a:ext>
            </a:extLst>
          </p:cNvPr>
          <p:cNvSpPr txBox="1"/>
          <p:nvPr/>
        </p:nvSpPr>
        <p:spPr>
          <a:xfrm>
            <a:off x="570451" y="457199"/>
            <a:ext cx="8288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LESSONS LEARNED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96E2F4-E90F-F611-B931-999A2DBEFCFC}"/>
              </a:ext>
            </a:extLst>
          </p:cNvPr>
          <p:cNvSpPr txBox="1"/>
          <p:nvPr/>
        </p:nvSpPr>
        <p:spPr>
          <a:xfrm>
            <a:off x="570451" y="1442906"/>
            <a:ext cx="79359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Challenges Faced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Fine-tuning multiple models and integrating predictions due to varying sentiment nuances.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Approach and Improvements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Dedicated models for different text sources proved more efficient.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Future Enhancements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Focus on better cross-validation, improve data cleaning, use external dictionaries, support more languages, and create easy-to-understand visualizations.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Future Directions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Enhance preprocessing, integrate real-time sentiment adjustments, support additional languages, and create better visualization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67F639-B6C6-070D-78D0-79A972685B17}"/>
              </a:ext>
            </a:extLst>
          </p:cNvPr>
          <p:cNvSpPr txBox="1"/>
          <p:nvPr/>
        </p:nvSpPr>
        <p:spPr>
          <a:xfrm>
            <a:off x="1677796" y="647503"/>
            <a:ext cx="9320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SENTIMENTSCOPE WEB APPLICATION INTERFACE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BB18B35-6F79-7C15-B56C-B4DE3CF42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90" y="1894494"/>
            <a:ext cx="11067875" cy="380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{83810DE6-7B98-4254-8EA8-D717C7F9948A}tf78438558_win32</Template>
  <TotalTime>1394</TotalTime>
  <Words>677</Words>
  <Application>Microsoft Office PowerPoint</Application>
  <PresentationFormat>Widescreen</PresentationFormat>
  <Paragraphs>89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Sabon Next LT</vt:lpstr>
      <vt:lpstr>Söhne</vt:lpstr>
      <vt:lpstr>Custom</vt:lpstr>
      <vt:lpstr>SentimentScope: A specialized sentiment analysis web platform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SentimentScope: A specialized sentiment analysis web platform</dc:title>
  <dc:subject/>
  <dc:creator>Hanuma Shashank</dc:creator>
  <cp:lastModifiedBy>Hanuma Shashank</cp:lastModifiedBy>
  <cp:revision>7</cp:revision>
  <dcterms:created xsi:type="dcterms:W3CDTF">2024-05-16T17:06:12Z</dcterms:created>
  <dcterms:modified xsi:type="dcterms:W3CDTF">2024-05-18T01:07:24Z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