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1.jpeg" ContentType="image/jpeg"/>
  <Override PartName="/ppt/media/image3.png" ContentType="image/png"/>
  <Override PartName="/ppt/media/image2.jpeg" ContentType="image/jpeg"/>
  <Override PartName="/ppt/media/image8.png" ContentType="image/png"/>
  <Override PartName="/ppt/media/image4.png" ContentType="image/png"/>
  <Override PartName="/ppt/media/image6.jpeg" ContentType="image/jpeg"/>
  <Override PartName="/ppt/media/image5.jpeg" ContentType="image/jpeg"/>
  <Override PartName="/ppt/media/image11.png" ContentType="image/png"/>
  <Override PartName="/ppt/media/image7.png" ContentType="image/png"/>
  <Override PartName="/ppt/media/image9.jpeg" ContentType="image/jpeg"/>
  <Override PartName="/ppt/media/image10.jpeg" ContentType="image/jpe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</p:sldIdLst>
  <p:sldSz cx="24384000" cy="13716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2195000" y="0"/>
            <a:ext cx="121885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12195000" y="7164360"/>
            <a:ext cx="121885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2195000" y="0"/>
            <a:ext cx="59479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18440640" y="0"/>
            <a:ext cx="59479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12195000" y="7164360"/>
            <a:ext cx="59479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18440640" y="7164360"/>
            <a:ext cx="59479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2195000" y="0"/>
            <a:ext cx="392436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16315920" y="0"/>
            <a:ext cx="392436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20436840" y="0"/>
            <a:ext cx="392436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12195000" y="7164360"/>
            <a:ext cx="392436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16315920" y="7164360"/>
            <a:ext cx="392436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20436840" y="7164360"/>
            <a:ext cx="392436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12195000" y="0"/>
            <a:ext cx="12188520" cy="137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12195000" y="0"/>
            <a:ext cx="12188520" cy="137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12195000" y="0"/>
            <a:ext cx="5947920" cy="137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18440640" y="0"/>
            <a:ext cx="5947920" cy="137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12195000" y="0"/>
            <a:ext cx="59479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18440640" y="0"/>
            <a:ext cx="5947920" cy="137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12195000" y="7164360"/>
            <a:ext cx="59479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2195000" y="0"/>
            <a:ext cx="12188520" cy="137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2195000" y="0"/>
            <a:ext cx="5947920" cy="137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18440640" y="0"/>
            <a:ext cx="59479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18440640" y="7164360"/>
            <a:ext cx="59479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2195000" y="0"/>
            <a:ext cx="59479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18440640" y="0"/>
            <a:ext cx="59479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12195000" y="7164360"/>
            <a:ext cx="121885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2195000" y="0"/>
            <a:ext cx="121885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12195000" y="7164360"/>
            <a:ext cx="121885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2195000" y="0"/>
            <a:ext cx="59479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18440640" y="0"/>
            <a:ext cx="59479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12195000" y="7164360"/>
            <a:ext cx="59479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18440640" y="7164360"/>
            <a:ext cx="59479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2195000" y="0"/>
            <a:ext cx="392436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16315920" y="0"/>
            <a:ext cx="392436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20436840" y="0"/>
            <a:ext cx="392436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12195000" y="7164360"/>
            <a:ext cx="392436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16315920" y="7164360"/>
            <a:ext cx="392436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20436840" y="7164360"/>
            <a:ext cx="392436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12195000" y="0"/>
            <a:ext cx="12188520" cy="137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12195000" y="0"/>
            <a:ext cx="12188520" cy="137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12195000" y="0"/>
            <a:ext cx="5947920" cy="137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18440640" y="0"/>
            <a:ext cx="5947920" cy="137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12195000" y="0"/>
            <a:ext cx="12188520" cy="137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12195000" y="0"/>
            <a:ext cx="59479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18440640" y="0"/>
            <a:ext cx="5947920" cy="137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12195000" y="7164360"/>
            <a:ext cx="59479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12195000" y="0"/>
            <a:ext cx="5947920" cy="137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18440640" y="0"/>
            <a:ext cx="59479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18440640" y="7164360"/>
            <a:ext cx="59479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12195000" y="0"/>
            <a:ext cx="59479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18440640" y="0"/>
            <a:ext cx="59479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12195000" y="7164360"/>
            <a:ext cx="121885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12195000" y="0"/>
            <a:ext cx="121885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12195000" y="7164360"/>
            <a:ext cx="121885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12195000" y="0"/>
            <a:ext cx="59479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18440640" y="0"/>
            <a:ext cx="59479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12195000" y="7164360"/>
            <a:ext cx="59479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18440640" y="7164360"/>
            <a:ext cx="59479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12195000" y="0"/>
            <a:ext cx="392436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16315920" y="0"/>
            <a:ext cx="392436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20436840" y="0"/>
            <a:ext cx="392436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12195000" y="7164360"/>
            <a:ext cx="392436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16315920" y="7164360"/>
            <a:ext cx="392436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20436840" y="7164360"/>
            <a:ext cx="392436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12195000" y="0"/>
            <a:ext cx="12188520" cy="137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12195000" y="0"/>
            <a:ext cx="12188520" cy="137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2195000" y="0"/>
            <a:ext cx="5947920" cy="137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18440640" y="0"/>
            <a:ext cx="5947920" cy="137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12195000" y="0"/>
            <a:ext cx="5947920" cy="137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18440640" y="0"/>
            <a:ext cx="5947920" cy="137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12195000" y="0"/>
            <a:ext cx="59479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18440640" y="0"/>
            <a:ext cx="5947920" cy="137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12195000" y="7164360"/>
            <a:ext cx="59479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12195000" y="0"/>
            <a:ext cx="5947920" cy="137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18440640" y="0"/>
            <a:ext cx="59479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18440640" y="7164360"/>
            <a:ext cx="59479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12195000" y="0"/>
            <a:ext cx="59479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18440640" y="0"/>
            <a:ext cx="59479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12195000" y="7164360"/>
            <a:ext cx="121885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12195000" y="0"/>
            <a:ext cx="121885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12195000" y="7164360"/>
            <a:ext cx="121885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12195000" y="0"/>
            <a:ext cx="59479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18440640" y="0"/>
            <a:ext cx="59479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12195000" y="7164360"/>
            <a:ext cx="59479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/>
          </p:nvPr>
        </p:nvSpPr>
        <p:spPr>
          <a:xfrm>
            <a:off x="18440640" y="7164360"/>
            <a:ext cx="59479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12195000" y="0"/>
            <a:ext cx="392436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16315920" y="0"/>
            <a:ext cx="392436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20436840" y="0"/>
            <a:ext cx="392436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12195000" y="7164360"/>
            <a:ext cx="392436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/>
          </p:nvPr>
        </p:nvSpPr>
        <p:spPr>
          <a:xfrm>
            <a:off x="16315920" y="7164360"/>
            <a:ext cx="392436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/>
          </p:nvPr>
        </p:nvSpPr>
        <p:spPr>
          <a:xfrm>
            <a:off x="20436840" y="7164360"/>
            <a:ext cx="392436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12195000" y="0"/>
            <a:ext cx="12188520" cy="137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12195000" y="0"/>
            <a:ext cx="12188520" cy="137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12195000" y="0"/>
            <a:ext cx="5947920" cy="137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18440640" y="0"/>
            <a:ext cx="5947920" cy="137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12195000" y="0"/>
            <a:ext cx="59479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18440640" y="0"/>
            <a:ext cx="5947920" cy="137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12195000" y="7164360"/>
            <a:ext cx="59479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12195000" y="0"/>
            <a:ext cx="5947920" cy="137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18440640" y="0"/>
            <a:ext cx="59479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18440640" y="7164360"/>
            <a:ext cx="59479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12195000" y="0"/>
            <a:ext cx="59479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18440640" y="0"/>
            <a:ext cx="59479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12195000" y="7164360"/>
            <a:ext cx="121885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12195000" y="0"/>
            <a:ext cx="121885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12195000" y="7164360"/>
            <a:ext cx="121885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12195000" y="0"/>
            <a:ext cx="59479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18440640" y="0"/>
            <a:ext cx="59479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12195000" y="7164360"/>
            <a:ext cx="59479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/>
          </p:nvPr>
        </p:nvSpPr>
        <p:spPr>
          <a:xfrm>
            <a:off x="18440640" y="7164360"/>
            <a:ext cx="59479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12195000" y="0"/>
            <a:ext cx="392436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16315920" y="0"/>
            <a:ext cx="392436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20436840" y="0"/>
            <a:ext cx="392436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/>
          </p:nvPr>
        </p:nvSpPr>
        <p:spPr>
          <a:xfrm>
            <a:off x="12195000" y="7164360"/>
            <a:ext cx="392436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/>
          </p:nvPr>
        </p:nvSpPr>
        <p:spPr>
          <a:xfrm>
            <a:off x="16315920" y="7164360"/>
            <a:ext cx="392436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/>
          </p:nvPr>
        </p:nvSpPr>
        <p:spPr>
          <a:xfrm>
            <a:off x="20436840" y="7164360"/>
            <a:ext cx="392436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2195000" y="0"/>
            <a:ext cx="59479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18440640" y="0"/>
            <a:ext cx="5947920" cy="137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12195000" y="7164360"/>
            <a:ext cx="59479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2195000" y="0"/>
            <a:ext cx="5947920" cy="137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18440640" y="0"/>
            <a:ext cx="59479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18440640" y="7164360"/>
            <a:ext cx="59479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2195000" y="0"/>
            <a:ext cx="59479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18440640" y="0"/>
            <a:ext cx="59479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12195000" y="7164360"/>
            <a:ext cx="12188520" cy="65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jpe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0.jpe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Box 3"/>
          <p:cNvSpPr/>
          <p:nvPr/>
        </p:nvSpPr>
        <p:spPr>
          <a:xfrm>
            <a:off x="1523880" y="4191120"/>
            <a:ext cx="11963160" cy="55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90080" cy="13715640"/>
          </a:xfrm>
          <a:prstGeom prst="rect">
            <a:avLst/>
          </a:prstGeom>
          <a:ln w="0">
            <a:noFill/>
          </a:ln>
        </p:spPr>
      </p:pic>
      <p:pic>
        <p:nvPicPr>
          <p:cNvPr id="2" name="Picture 2" descr=""/>
          <p:cNvPicPr/>
          <p:nvPr/>
        </p:nvPicPr>
        <p:blipFill>
          <a:blip r:embed="rId3"/>
          <a:stretch/>
        </p:blipFill>
        <p:spPr>
          <a:xfrm>
            <a:off x="190440" y="0"/>
            <a:ext cx="24345720" cy="13715640"/>
          </a:xfrm>
          <a:prstGeom prst="rect">
            <a:avLst/>
          </a:prstGeom>
          <a:ln w="0">
            <a:noFill/>
          </a:ln>
        </p:spPr>
      </p:pic>
      <p:pic>
        <p:nvPicPr>
          <p:cNvPr id="3" name="Picture 7" descr=""/>
          <p:cNvPicPr/>
          <p:nvPr/>
        </p:nvPicPr>
        <p:blipFill>
          <a:blip r:embed="rId4"/>
          <a:stretch/>
        </p:blipFill>
        <p:spPr>
          <a:xfrm>
            <a:off x="17754480" y="380880"/>
            <a:ext cx="5409720" cy="10044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body"/>
          </p:nvPr>
        </p:nvSpPr>
        <p:spPr>
          <a:xfrm>
            <a:off x="12195000" y="0"/>
            <a:ext cx="12188520" cy="13715640"/>
          </a:xfrm>
          <a:prstGeom prst="rect">
            <a:avLst/>
          </a:prstGeom>
          <a:noFill/>
          <a:ln w="0">
            <a:noFill/>
          </a:ln>
        </p:spPr>
        <p:txBody>
          <a:bodyPr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/>
          </p:nvPr>
        </p:nvSpPr>
        <p:spPr>
          <a:xfrm>
            <a:off x="17475120" y="12712680"/>
            <a:ext cx="5689080" cy="72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91380E53-C474-41DF-BEB1-F20DD061D7B9}" type="slidenum">
              <a:rPr b="0" lang="en-US" sz="3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3000" spc="-1" strike="noStrike">
              <a:latin typeface="Times New Roman"/>
            </a:endParaRPr>
          </a:p>
        </p:txBody>
      </p:sp>
      <p:pic>
        <p:nvPicPr>
          <p:cNvPr id="44" name="Picture 4" descr=""/>
          <p:cNvPicPr/>
          <p:nvPr/>
        </p:nvPicPr>
        <p:blipFill>
          <a:blip r:embed="rId2"/>
          <a:stretch/>
        </p:blipFill>
        <p:spPr>
          <a:xfrm>
            <a:off x="17678520" y="311760"/>
            <a:ext cx="5454720" cy="1015920"/>
          </a:xfrm>
          <a:prstGeom prst="rect">
            <a:avLst/>
          </a:prstGeom>
          <a:ln w="0">
            <a:noFill/>
          </a:ln>
        </p:spPr>
      </p:pic>
      <p:pic>
        <p:nvPicPr>
          <p:cNvPr id="45" name="Picture 5" descr=""/>
          <p:cNvPicPr/>
          <p:nvPr/>
        </p:nvPicPr>
        <p:blipFill>
          <a:blip r:embed="rId3"/>
          <a:stretch/>
        </p:blipFill>
        <p:spPr>
          <a:xfrm>
            <a:off x="0" y="0"/>
            <a:ext cx="228240" cy="1371564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3" descr=""/>
          <p:cNvPicPr/>
          <p:nvPr/>
        </p:nvPicPr>
        <p:blipFill>
          <a:blip r:embed="rId2"/>
          <a:stretch/>
        </p:blipFill>
        <p:spPr>
          <a:xfrm>
            <a:off x="0" y="0"/>
            <a:ext cx="190080" cy="13715640"/>
          </a:xfrm>
          <a:prstGeom prst="rect">
            <a:avLst/>
          </a:prstGeom>
          <a:ln w="0">
            <a:noFill/>
          </a:ln>
        </p:spPr>
      </p:pic>
      <p:pic>
        <p:nvPicPr>
          <p:cNvPr id="84" name="Picture 5" descr=""/>
          <p:cNvPicPr/>
          <p:nvPr/>
        </p:nvPicPr>
        <p:blipFill>
          <a:blip r:embed="rId3"/>
          <a:stretch/>
        </p:blipFill>
        <p:spPr>
          <a:xfrm>
            <a:off x="17754480" y="380880"/>
            <a:ext cx="5409720" cy="100440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7" descr=""/>
          <p:cNvPicPr/>
          <p:nvPr/>
        </p:nvPicPr>
        <p:blipFill>
          <a:blip r:embed="rId2"/>
          <a:stretch/>
        </p:blipFill>
        <p:spPr>
          <a:xfrm>
            <a:off x="18135720" y="660240"/>
            <a:ext cx="5454720" cy="1015920"/>
          </a:xfrm>
          <a:prstGeom prst="rect">
            <a:avLst/>
          </a:prstGeom>
          <a:ln w="0">
            <a:noFill/>
          </a:ln>
        </p:spPr>
      </p:pic>
      <p:pic>
        <p:nvPicPr>
          <p:cNvPr id="124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228240" cy="13715640"/>
          </a:xfrm>
          <a:prstGeom prst="rect">
            <a:avLst/>
          </a:prstGeom>
          <a:ln w="0">
            <a:noFill/>
          </a:ln>
        </p:spPr>
      </p:pic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2874240" y="4518720"/>
            <a:ext cx="8003160" cy="4537800"/>
          </a:xfrm>
          <a:prstGeom prst="rect">
            <a:avLst/>
          </a:prstGeom>
          <a:noFill/>
          <a:ln w="0">
            <a:noFill/>
          </a:ln>
        </p:spPr>
        <p:txBody>
          <a:bodyPr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title"/>
          </p:nvPr>
        </p:nvSpPr>
        <p:spPr>
          <a:xfrm>
            <a:off x="2906640" y="272880"/>
            <a:ext cx="10371600" cy="301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sldNum"/>
          </p:nvPr>
        </p:nvSpPr>
        <p:spPr>
          <a:xfrm>
            <a:off x="17475120" y="12712680"/>
            <a:ext cx="5689080" cy="72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10D3AA3C-F35A-4A6A-BE6E-F906EDC8E066}" type="slidenum">
              <a:rPr b="0" lang="en-US" sz="3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3000" spc="-1" strike="noStrike">
              <a:latin typeface="Times New Roman"/>
            </a:endParaRPr>
          </a:p>
        </p:txBody>
      </p:sp>
      <p:pic>
        <p:nvPicPr>
          <p:cNvPr id="166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228240" cy="13715640"/>
          </a:xfrm>
          <a:prstGeom prst="rect">
            <a:avLst/>
          </a:prstGeom>
          <a:ln w="0">
            <a:noFill/>
          </a:ln>
        </p:spPr>
      </p:pic>
      <p:pic>
        <p:nvPicPr>
          <p:cNvPr id="167" name="Picture 5" descr=""/>
          <p:cNvPicPr/>
          <p:nvPr/>
        </p:nvPicPr>
        <p:blipFill>
          <a:blip r:embed="rId3"/>
          <a:stretch/>
        </p:blipFill>
        <p:spPr>
          <a:xfrm>
            <a:off x="17678520" y="311760"/>
            <a:ext cx="5454720" cy="101592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89"/>
          <p:cNvSpPr/>
          <p:nvPr/>
        </p:nvSpPr>
        <p:spPr>
          <a:xfrm>
            <a:off x="1653840" y="914400"/>
            <a:ext cx="6328800" cy="2968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</TotalTime>
  <Application>LibreOffice/7.2.6.2$Windows_X86_64 LibreOffice_project/b0ec3a565991f7569a5a7f5d24fed7f52653d754</Application>
  <AppVersion>15.0000</AppVersion>
  <Words>675</Words>
  <Paragraphs>145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Richa Dash</dc:creator>
  <dc:description/>
  <dc:language>en-US</dc:language>
  <cp:lastModifiedBy/>
  <dcterms:modified xsi:type="dcterms:W3CDTF">2022-06-06T16:54:59Z</dcterms:modified>
  <cp:revision>109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484838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S8.2.2</vt:lpwstr>
  </property>
  <property fmtid="{D5CDD505-2E9C-101B-9397-08002B2CF9AE}" pid="5" name="PresentationFormat">
    <vt:lpwstr>Custom</vt:lpwstr>
  </property>
  <property fmtid="{D5CDD505-2E9C-101B-9397-08002B2CF9AE}" pid="6" name="Slides">
    <vt:i4>19</vt:i4>
  </property>
</Properties>
</file>