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1" r:id="rId4"/>
    <p:sldId id="260" r:id="rId5"/>
    <p:sldId id="258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E7CE9-791D-471A-8EF0-8E4C44FBB945}" type="datetimeFigureOut">
              <a:rPr lang="en-IN" smtClean="0"/>
              <a:t>16-09-2021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B6FEA-AB90-4D0D-BA2E-BDE9CD996422}" type="slidenum">
              <a:rPr lang="en-IN" smtClean="0"/>
              <a:t>‹#›</a:t>
            </a:fld>
            <a:endParaRPr lang="en-IN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E7CE9-791D-471A-8EF0-8E4C44FBB945}" type="datetimeFigureOut">
              <a:rPr lang="en-IN" smtClean="0"/>
              <a:t>16-09-2021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B6FEA-AB90-4D0D-BA2E-BDE9CD99642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E7CE9-791D-471A-8EF0-8E4C44FBB945}" type="datetimeFigureOut">
              <a:rPr lang="en-IN" smtClean="0"/>
              <a:t>16-09-2021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B6FEA-AB90-4D0D-BA2E-BDE9CD99642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E7CE9-791D-471A-8EF0-8E4C44FBB945}" type="datetimeFigureOut">
              <a:rPr lang="en-IN" smtClean="0"/>
              <a:t>16-09-2021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B6FEA-AB90-4D0D-BA2E-BDE9CD99642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E7CE9-791D-471A-8EF0-8E4C44FBB945}" type="datetimeFigureOut">
              <a:rPr lang="en-IN" smtClean="0"/>
              <a:t>16-09-2021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965B6FEA-AB90-4D0D-BA2E-BDE9CD996422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E7CE9-791D-471A-8EF0-8E4C44FBB945}" type="datetimeFigureOut">
              <a:rPr lang="en-IN" smtClean="0"/>
              <a:t>16-09-2021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B6FEA-AB90-4D0D-BA2E-BDE9CD99642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E7CE9-791D-471A-8EF0-8E4C44FBB945}" type="datetimeFigureOut">
              <a:rPr lang="en-IN" smtClean="0"/>
              <a:t>16-09-2021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B6FEA-AB90-4D0D-BA2E-BDE9CD99642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E7CE9-791D-471A-8EF0-8E4C44FBB945}" type="datetimeFigureOut">
              <a:rPr lang="en-IN" smtClean="0"/>
              <a:t>16-09-2021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B6FEA-AB90-4D0D-BA2E-BDE9CD99642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E7CE9-791D-471A-8EF0-8E4C44FBB945}" type="datetimeFigureOut">
              <a:rPr lang="en-IN" smtClean="0"/>
              <a:t>16-09-2021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B6FEA-AB90-4D0D-BA2E-BDE9CD99642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E7CE9-791D-471A-8EF0-8E4C44FBB945}" type="datetimeFigureOut">
              <a:rPr lang="en-IN" smtClean="0"/>
              <a:t>16-09-2021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B6FEA-AB90-4D0D-BA2E-BDE9CD99642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E7CE9-791D-471A-8EF0-8E4C44FBB945}" type="datetimeFigureOut">
              <a:rPr lang="en-IN" smtClean="0"/>
              <a:t>16-09-2021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B6FEA-AB90-4D0D-BA2E-BDE9CD99642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DBCE7CE9-791D-471A-8EF0-8E4C44FBB945}" type="datetimeFigureOut">
              <a:rPr lang="en-IN" smtClean="0"/>
              <a:t>16-09-2021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965B6FEA-AB90-4D0D-BA2E-BDE9CD996422}" type="slidenum">
              <a:rPr lang="en-IN" smtClean="0"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INSTALLATION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                            </a:t>
            </a:r>
            <a:r>
              <a:rPr lang="en-US" dirty="0" smtClean="0">
                <a:solidFill>
                  <a:srgbClr val="00B050"/>
                </a:solidFill>
              </a:rPr>
              <a:t>Prepared by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                              Group -D</a:t>
            </a:r>
            <a:endParaRPr lang="en-IN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557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Installation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 </a:t>
            </a:r>
            <a:r>
              <a:rPr lang="en-US" dirty="0" err="1" smtClean="0"/>
              <a:t>sudo</a:t>
            </a:r>
            <a:r>
              <a:rPr lang="en-US" dirty="0" smtClean="0"/>
              <a:t> apt install openjdk-8-jre-headless</a:t>
            </a:r>
          </a:p>
          <a:p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420888"/>
            <a:ext cx="5722620" cy="36461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95439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Install JDK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Install packages for java</a:t>
            </a:r>
          </a:p>
          <a:p>
            <a:endParaRPr lang="en-IN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852936"/>
            <a:ext cx="5661447" cy="338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2167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code and save.</a:t>
            </a:r>
          </a:p>
          <a:p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2896"/>
            <a:ext cx="8801100" cy="214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2385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 and Execute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Compile– </a:t>
            </a:r>
            <a:r>
              <a:rPr lang="en-US" dirty="0" err="1" smtClean="0"/>
              <a:t>javac</a:t>
            </a:r>
            <a:r>
              <a:rPr lang="en-US" dirty="0" smtClean="0"/>
              <a:t> filename.java</a:t>
            </a:r>
          </a:p>
          <a:p>
            <a:r>
              <a:rPr lang="en-US" dirty="0" smtClean="0"/>
              <a:t>Run – java filename</a:t>
            </a:r>
          </a:p>
          <a:p>
            <a:endParaRPr lang="en-US" dirty="0" smtClean="0"/>
          </a:p>
          <a:p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" y="2743200"/>
            <a:ext cx="7810500" cy="2702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43106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255</TotalTime>
  <Words>41</Words>
  <Application>Microsoft Office PowerPoint</Application>
  <PresentationFormat>On-screen Show (4:3)</PresentationFormat>
  <Paragraphs>13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Apex</vt:lpstr>
      <vt:lpstr>JAVA INSTALLATION</vt:lpstr>
      <vt:lpstr>Java Installation</vt:lpstr>
      <vt:lpstr> Install JDK</vt:lpstr>
      <vt:lpstr>CODE</vt:lpstr>
      <vt:lpstr>Compile and Execute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INSTALLATION</dc:title>
  <dc:creator>HANU</dc:creator>
  <cp:lastModifiedBy>HANU</cp:lastModifiedBy>
  <cp:revision>6</cp:revision>
  <dcterms:created xsi:type="dcterms:W3CDTF">2021-09-16T07:46:55Z</dcterms:created>
  <dcterms:modified xsi:type="dcterms:W3CDTF">2021-09-16T12:02:19Z</dcterms:modified>
</cp:coreProperties>
</file>