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87" r:id="rId3"/>
    <p:sldMasterId id="2147483700" r:id="rId4"/>
    <p:sldMasterId id="2147483713" r:id="rId5"/>
  </p:sldMasterIdLst>
  <p:notesMasterIdLst>
    <p:notesMasterId r:id="rId25"/>
  </p:notesMasterIdLst>
  <p:sldIdLst>
    <p:sldId id="256" r:id="rId6"/>
    <p:sldId id="259" r:id="rId7"/>
    <p:sldId id="264" r:id="rId8"/>
    <p:sldId id="265" r:id="rId9"/>
    <p:sldId id="266" r:id="rId10"/>
    <p:sldId id="267" r:id="rId11"/>
    <p:sldId id="268" r:id="rId12"/>
    <p:sldId id="269" r:id="rId13"/>
    <p:sldId id="270" r:id="rId14"/>
    <p:sldId id="271" r:id="rId15"/>
    <p:sldId id="272" r:id="rId16"/>
    <p:sldId id="278" r:id="rId17"/>
    <p:sldId id="276" r:id="rId18"/>
    <p:sldId id="273" r:id="rId19"/>
    <p:sldId id="277" r:id="rId20"/>
    <p:sldId id="274" r:id="rId21"/>
    <p:sldId id="279" r:id="rId22"/>
    <p:sldId id="275" r:id="rId23"/>
    <p:sldId id="280" r:id="rId24"/>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75F882-73C3-4539-930E-7B276A717E7C}" type="doc">
      <dgm:prSet loTypeId="urn:microsoft.com/office/officeart/2005/8/layout/cycle2" loCatId="cycle" qsTypeId="urn:microsoft.com/office/officeart/2005/8/quickstyle/3d1" qsCatId="3D" csTypeId="urn:microsoft.com/office/officeart/2005/8/colors/colorful5" csCatId="colorful" phldr="1"/>
      <dgm:spPr/>
      <dgm:t>
        <a:bodyPr/>
        <a:lstStyle/>
        <a:p>
          <a:endParaRPr lang="en-IN"/>
        </a:p>
      </dgm:t>
    </dgm:pt>
    <dgm:pt modelId="{F22DFE9B-E58E-4B4B-AB30-0260900969B4}">
      <dgm:prSet phldrT="[Text]"/>
      <dgm:spPr/>
      <dgm:t>
        <a:bodyPr/>
        <a:lstStyle/>
        <a:p>
          <a:r>
            <a:rPr lang="en-US" dirty="0"/>
            <a:t>Need</a:t>
          </a:r>
          <a:endParaRPr lang="en-IN" dirty="0"/>
        </a:p>
      </dgm:t>
    </dgm:pt>
    <dgm:pt modelId="{CECFEB08-6DA2-4799-AD2C-B6FD56CAE616}" type="parTrans" cxnId="{34B58C20-1F86-4C01-95EF-0C7D44F59D44}">
      <dgm:prSet/>
      <dgm:spPr/>
      <dgm:t>
        <a:bodyPr/>
        <a:lstStyle/>
        <a:p>
          <a:endParaRPr lang="en-IN"/>
        </a:p>
      </dgm:t>
    </dgm:pt>
    <dgm:pt modelId="{87ED8A83-489D-408C-860C-D47A116772A3}" type="sibTrans" cxnId="{34B58C20-1F86-4C01-95EF-0C7D44F59D44}">
      <dgm:prSet/>
      <dgm:spPr/>
      <dgm:t>
        <a:bodyPr/>
        <a:lstStyle/>
        <a:p>
          <a:endParaRPr lang="en-IN"/>
        </a:p>
      </dgm:t>
    </dgm:pt>
    <dgm:pt modelId="{AEA7A6B3-A138-4730-81DF-4C37ACCD6114}">
      <dgm:prSet phldrT="[Text]"/>
      <dgm:spPr/>
      <dgm:t>
        <a:bodyPr/>
        <a:lstStyle/>
        <a:p>
          <a:r>
            <a:rPr lang="en-US" dirty="0"/>
            <a:t>Collection</a:t>
          </a:r>
          <a:endParaRPr lang="en-IN" dirty="0"/>
        </a:p>
      </dgm:t>
    </dgm:pt>
    <dgm:pt modelId="{2B0A673D-6A75-46A4-9C44-F8EDF6D00994}" type="parTrans" cxnId="{0C504B30-997A-41C3-A253-F64F3F0CF165}">
      <dgm:prSet/>
      <dgm:spPr/>
      <dgm:t>
        <a:bodyPr/>
        <a:lstStyle/>
        <a:p>
          <a:endParaRPr lang="en-IN"/>
        </a:p>
      </dgm:t>
    </dgm:pt>
    <dgm:pt modelId="{979CAE5B-FE92-47A8-9FD6-22A4B6C2CC27}" type="sibTrans" cxnId="{0C504B30-997A-41C3-A253-F64F3F0CF165}">
      <dgm:prSet/>
      <dgm:spPr/>
      <dgm:t>
        <a:bodyPr/>
        <a:lstStyle/>
        <a:p>
          <a:endParaRPr lang="en-IN"/>
        </a:p>
      </dgm:t>
    </dgm:pt>
    <dgm:pt modelId="{985DD866-1997-47C8-8FF9-C177040756EC}">
      <dgm:prSet phldrT="[Text]"/>
      <dgm:spPr/>
      <dgm:t>
        <a:bodyPr/>
        <a:lstStyle/>
        <a:p>
          <a:r>
            <a:rPr lang="en-US" dirty="0"/>
            <a:t>Analyze</a:t>
          </a:r>
          <a:endParaRPr lang="en-IN" dirty="0"/>
        </a:p>
      </dgm:t>
    </dgm:pt>
    <dgm:pt modelId="{9B1D7D10-25E0-483D-A385-CC786D25CE06}" type="parTrans" cxnId="{675E239C-CF04-4481-BD58-B253F73D455E}">
      <dgm:prSet/>
      <dgm:spPr/>
      <dgm:t>
        <a:bodyPr/>
        <a:lstStyle/>
        <a:p>
          <a:endParaRPr lang="en-IN"/>
        </a:p>
      </dgm:t>
    </dgm:pt>
    <dgm:pt modelId="{A9073CF7-503C-4754-923D-EF32A3699324}" type="sibTrans" cxnId="{675E239C-CF04-4481-BD58-B253F73D455E}">
      <dgm:prSet/>
      <dgm:spPr/>
      <dgm:t>
        <a:bodyPr/>
        <a:lstStyle/>
        <a:p>
          <a:endParaRPr lang="en-IN"/>
        </a:p>
      </dgm:t>
    </dgm:pt>
    <dgm:pt modelId="{E36F1387-BBB6-4395-BD8E-32978036A6D5}">
      <dgm:prSet phldrT="[Text]"/>
      <dgm:spPr/>
      <dgm:t>
        <a:bodyPr/>
        <a:lstStyle/>
        <a:p>
          <a:r>
            <a:rPr lang="en-US" dirty="0"/>
            <a:t>Visualize</a:t>
          </a:r>
          <a:endParaRPr lang="en-IN" dirty="0"/>
        </a:p>
      </dgm:t>
    </dgm:pt>
    <dgm:pt modelId="{E9A0E953-A011-4E97-BD20-DF7A6A0C95CF}" type="parTrans" cxnId="{3E599BF7-975D-4630-8145-492C8DB7CC58}">
      <dgm:prSet/>
      <dgm:spPr/>
      <dgm:t>
        <a:bodyPr/>
        <a:lstStyle/>
        <a:p>
          <a:endParaRPr lang="en-IN"/>
        </a:p>
      </dgm:t>
    </dgm:pt>
    <dgm:pt modelId="{A062DCC0-2AF0-4D5C-8640-C96F825B5DC9}" type="sibTrans" cxnId="{3E599BF7-975D-4630-8145-492C8DB7CC58}">
      <dgm:prSet/>
      <dgm:spPr/>
      <dgm:t>
        <a:bodyPr/>
        <a:lstStyle/>
        <a:p>
          <a:endParaRPr lang="en-IN"/>
        </a:p>
      </dgm:t>
    </dgm:pt>
    <dgm:pt modelId="{F790A6E8-27A1-428C-A546-2391A2B218FF}">
      <dgm:prSet phldrT="[Text]"/>
      <dgm:spPr/>
      <dgm:t>
        <a:bodyPr/>
        <a:lstStyle/>
        <a:p>
          <a:r>
            <a:rPr lang="en-US" dirty="0"/>
            <a:t>Decision</a:t>
          </a:r>
          <a:endParaRPr lang="en-IN" dirty="0"/>
        </a:p>
      </dgm:t>
    </dgm:pt>
    <dgm:pt modelId="{0B1941CD-2E56-4DEB-852E-E705B3203E2E}" type="parTrans" cxnId="{96B93EC9-973C-4563-9FAA-D9A6077A7548}">
      <dgm:prSet/>
      <dgm:spPr/>
      <dgm:t>
        <a:bodyPr/>
        <a:lstStyle/>
        <a:p>
          <a:endParaRPr lang="en-IN"/>
        </a:p>
      </dgm:t>
    </dgm:pt>
    <dgm:pt modelId="{67F62E3D-0B30-4D06-B19B-7898836C9E53}" type="sibTrans" cxnId="{96B93EC9-973C-4563-9FAA-D9A6077A7548}">
      <dgm:prSet/>
      <dgm:spPr/>
      <dgm:t>
        <a:bodyPr/>
        <a:lstStyle/>
        <a:p>
          <a:endParaRPr lang="en-IN"/>
        </a:p>
      </dgm:t>
    </dgm:pt>
    <dgm:pt modelId="{3CC42AA9-A571-42D9-9EB5-44ACFA0193F0}" type="pres">
      <dgm:prSet presAssocID="{2C75F882-73C3-4539-930E-7B276A717E7C}" presName="cycle" presStyleCnt="0">
        <dgm:presLayoutVars>
          <dgm:dir/>
          <dgm:resizeHandles val="exact"/>
        </dgm:presLayoutVars>
      </dgm:prSet>
      <dgm:spPr/>
    </dgm:pt>
    <dgm:pt modelId="{EFFB419E-231E-46B7-A43F-1BEAFE3976C7}" type="pres">
      <dgm:prSet presAssocID="{F22DFE9B-E58E-4B4B-AB30-0260900969B4}" presName="node" presStyleLbl="node1" presStyleIdx="0" presStyleCnt="5">
        <dgm:presLayoutVars>
          <dgm:bulletEnabled val="1"/>
        </dgm:presLayoutVars>
      </dgm:prSet>
      <dgm:spPr/>
    </dgm:pt>
    <dgm:pt modelId="{57BAE9CD-EB30-4373-B919-5E3AE47BF507}" type="pres">
      <dgm:prSet presAssocID="{87ED8A83-489D-408C-860C-D47A116772A3}" presName="sibTrans" presStyleLbl="sibTrans2D1" presStyleIdx="0" presStyleCnt="5"/>
      <dgm:spPr/>
    </dgm:pt>
    <dgm:pt modelId="{E28D1C60-1606-4105-BCA0-5308726889AD}" type="pres">
      <dgm:prSet presAssocID="{87ED8A83-489D-408C-860C-D47A116772A3}" presName="connectorText" presStyleLbl="sibTrans2D1" presStyleIdx="0" presStyleCnt="5"/>
      <dgm:spPr/>
    </dgm:pt>
    <dgm:pt modelId="{9D124907-A76D-41A2-A627-DDCE6074E4A8}" type="pres">
      <dgm:prSet presAssocID="{AEA7A6B3-A138-4730-81DF-4C37ACCD6114}" presName="node" presStyleLbl="node1" presStyleIdx="1" presStyleCnt="5">
        <dgm:presLayoutVars>
          <dgm:bulletEnabled val="1"/>
        </dgm:presLayoutVars>
      </dgm:prSet>
      <dgm:spPr/>
    </dgm:pt>
    <dgm:pt modelId="{9887056E-EF2C-4CD4-8EE8-D2D144CE21E6}" type="pres">
      <dgm:prSet presAssocID="{979CAE5B-FE92-47A8-9FD6-22A4B6C2CC27}" presName="sibTrans" presStyleLbl="sibTrans2D1" presStyleIdx="1" presStyleCnt="5"/>
      <dgm:spPr/>
    </dgm:pt>
    <dgm:pt modelId="{0907FC2E-F843-4D9B-8C1A-A0BFAFC01463}" type="pres">
      <dgm:prSet presAssocID="{979CAE5B-FE92-47A8-9FD6-22A4B6C2CC27}" presName="connectorText" presStyleLbl="sibTrans2D1" presStyleIdx="1" presStyleCnt="5"/>
      <dgm:spPr/>
    </dgm:pt>
    <dgm:pt modelId="{DFA783AA-7038-4A11-98FB-2264B6BB0942}" type="pres">
      <dgm:prSet presAssocID="{985DD866-1997-47C8-8FF9-C177040756EC}" presName="node" presStyleLbl="node1" presStyleIdx="2" presStyleCnt="5">
        <dgm:presLayoutVars>
          <dgm:bulletEnabled val="1"/>
        </dgm:presLayoutVars>
      </dgm:prSet>
      <dgm:spPr/>
    </dgm:pt>
    <dgm:pt modelId="{9C598E7A-A3B3-47F4-BF91-762D0E4121FD}" type="pres">
      <dgm:prSet presAssocID="{A9073CF7-503C-4754-923D-EF32A3699324}" presName="sibTrans" presStyleLbl="sibTrans2D1" presStyleIdx="2" presStyleCnt="5"/>
      <dgm:spPr/>
    </dgm:pt>
    <dgm:pt modelId="{D720F347-96A0-4357-97FB-5F6CDAF65099}" type="pres">
      <dgm:prSet presAssocID="{A9073CF7-503C-4754-923D-EF32A3699324}" presName="connectorText" presStyleLbl="sibTrans2D1" presStyleIdx="2" presStyleCnt="5"/>
      <dgm:spPr/>
    </dgm:pt>
    <dgm:pt modelId="{6B2D1C3E-E9BC-4981-A32B-A9DBA6630332}" type="pres">
      <dgm:prSet presAssocID="{E36F1387-BBB6-4395-BD8E-32978036A6D5}" presName="node" presStyleLbl="node1" presStyleIdx="3" presStyleCnt="5">
        <dgm:presLayoutVars>
          <dgm:bulletEnabled val="1"/>
        </dgm:presLayoutVars>
      </dgm:prSet>
      <dgm:spPr/>
    </dgm:pt>
    <dgm:pt modelId="{E7511BD6-E400-4AA5-AEB1-C996B8073027}" type="pres">
      <dgm:prSet presAssocID="{A062DCC0-2AF0-4D5C-8640-C96F825B5DC9}" presName="sibTrans" presStyleLbl="sibTrans2D1" presStyleIdx="3" presStyleCnt="5"/>
      <dgm:spPr/>
    </dgm:pt>
    <dgm:pt modelId="{A1D29461-57B3-4343-8908-C7550872CA6A}" type="pres">
      <dgm:prSet presAssocID="{A062DCC0-2AF0-4D5C-8640-C96F825B5DC9}" presName="connectorText" presStyleLbl="sibTrans2D1" presStyleIdx="3" presStyleCnt="5"/>
      <dgm:spPr/>
    </dgm:pt>
    <dgm:pt modelId="{F03EE868-72B8-4AE7-8E8E-AA598DE1EB35}" type="pres">
      <dgm:prSet presAssocID="{F790A6E8-27A1-428C-A546-2391A2B218FF}" presName="node" presStyleLbl="node1" presStyleIdx="4" presStyleCnt="5">
        <dgm:presLayoutVars>
          <dgm:bulletEnabled val="1"/>
        </dgm:presLayoutVars>
      </dgm:prSet>
      <dgm:spPr/>
    </dgm:pt>
    <dgm:pt modelId="{9B43451F-5223-4D8B-891E-AC36F8DC9B06}" type="pres">
      <dgm:prSet presAssocID="{67F62E3D-0B30-4D06-B19B-7898836C9E53}" presName="sibTrans" presStyleLbl="sibTrans2D1" presStyleIdx="4" presStyleCnt="5"/>
      <dgm:spPr/>
    </dgm:pt>
    <dgm:pt modelId="{6C056285-12EE-415A-B242-BCE00F33A91F}" type="pres">
      <dgm:prSet presAssocID="{67F62E3D-0B30-4D06-B19B-7898836C9E53}" presName="connectorText" presStyleLbl="sibTrans2D1" presStyleIdx="4" presStyleCnt="5"/>
      <dgm:spPr/>
    </dgm:pt>
  </dgm:ptLst>
  <dgm:cxnLst>
    <dgm:cxn modelId="{6E3EE80C-BD20-4F8A-9AE5-1473DBFE77B2}" type="presOf" srcId="{67F62E3D-0B30-4D06-B19B-7898836C9E53}" destId="{9B43451F-5223-4D8B-891E-AC36F8DC9B06}" srcOrd="0" destOrd="0" presId="urn:microsoft.com/office/officeart/2005/8/layout/cycle2"/>
    <dgm:cxn modelId="{34B58C20-1F86-4C01-95EF-0C7D44F59D44}" srcId="{2C75F882-73C3-4539-930E-7B276A717E7C}" destId="{F22DFE9B-E58E-4B4B-AB30-0260900969B4}" srcOrd="0" destOrd="0" parTransId="{CECFEB08-6DA2-4799-AD2C-B6FD56CAE616}" sibTransId="{87ED8A83-489D-408C-860C-D47A116772A3}"/>
    <dgm:cxn modelId="{0C504B30-997A-41C3-A253-F64F3F0CF165}" srcId="{2C75F882-73C3-4539-930E-7B276A717E7C}" destId="{AEA7A6B3-A138-4730-81DF-4C37ACCD6114}" srcOrd="1" destOrd="0" parTransId="{2B0A673D-6A75-46A4-9C44-F8EDF6D00994}" sibTransId="{979CAE5B-FE92-47A8-9FD6-22A4B6C2CC27}"/>
    <dgm:cxn modelId="{B5EC9339-CF0F-465A-965A-334280D35BDF}" type="presOf" srcId="{F790A6E8-27A1-428C-A546-2391A2B218FF}" destId="{F03EE868-72B8-4AE7-8E8E-AA598DE1EB35}" srcOrd="0" destOrd="0" presId="urn:microsoft.com/office/officeart/2005/8/layout/cycle2"/>
    <dgm:cxn modelId="{0D6D5A3E-BD2D-4225-8916-1EFD402FC7ED}" type="presOf" srcId="{AEA7A6B3-A138-4730-81DF-4C37ACCD6114}" destId="{9D124907-A76D-41A2-A627-DDCE6074E4A8}" srcOrd="0" destOrd="0" presId="urn:microsoft.com/office/officeart/2005/8/layout/cycle2"/>
    <dgm:cxn modelId="{7A55255F-ABBC-4D12-8FE9-F4C7A0D06B2B}" type="presOf" srcId="{979CAE5B-FE92-47A8-9FD6-22A4B6C2CC27}" destId="{0907FC2E-F843-4D9B-8C1A-A0BFAFC01463}" srcOrd="1" destOrd="0" presId="urn:microsoft.com/office/officeart/2005/8/layout/cycle2"/>
    <dgm:cxn modelId="{4656D942-0981-4816-8538-B2044EBE01C4}" type="presOf" srcId="{E36F1387-BBB6-4395-BD8E-32978036A6D5}" destId="{6B2D1C3E-E9BC-4981-A32B-A9DBA6630332}" srcOrd="0" destOrd="0" presId="urn:microsoft.com/office/officeart/2005/8/layout/cycle2"/>
    <dgm:cxn modelId="{E69CB546-D968-4499-B098-ACE4EA4003E1}" type="presOf" srcId="{979CAE5B-FE92-47A8-9FD6-22A4B6C2CC27}" destId="{9887056E-EF2C-4CD4-8EE8-D2D144CE21E6}" srcOrd="0" destOrd="0" presId="urn:microsoft.com/office/officeart/2005/8/layout/cycle2"/>
    <dgm:cxn modelId="{B2B60667-8DB1-47F9-86D4-F6C41A7AFA28}" type="presOf" srcId="{2C75F882-73C3-4539-930E-7B276A717E7C}" destId="{3CC42AA9-A571-42D9-9EB5-44ACFA0193F0}" srcOrd="0" destOrd="0" presId="urn:microsoft.com/office/officeart/2005/8/layout/cycle2"/>
    <dgm:cxn modelId="{5B769D53-61A6-422A-9776-4367AD6913A1}" type="presOf" srcId="{87ED8A83-489D-408C-860C-D47A116772A3}" destId="{57BAE9CD-EB30-4373-B919-5E3AE47BF507}" srcOrd="0" destOrd="0" presId="urn:microsoft.com/office/officeart/2005/8/layout/cycle2"/>
    <dgm:cxn modelId="{E5B36D7D-6CE7-480D-92F5-8CD220F726E0}" type="presOf" srcId="{87ED8A83-489D-408C-860C-D47A116772A3}" destId="{E28D1C60-1606-4105-BCA0-5308726889AD}" srcOrd="1" destOrd="0" presId="urn:microsoft.com/office/officeart/2005/8/layout/cycle2"/>
    <dgm:cxn modelId="{675E239C-CF04-4481-BD58-B253F73D455E}" srcId="{2C75F882-73C3-4539-930E-7B276A717E7C}" destId="{985DD866-1997-47C8-8FF9-C177040756EC}" srcOrd="2" destOrd="0" parTransId="{9B1D7D10-25E0-483D-A385-CC786D25CE06}" sibTransId="{A9073CF7-503C-4754-923D-EF32A3699324}"/>
    <dgm:cxn modelId="{8D418AB2-9DAF-4171-B6F0-3B46FEA59B6A}" type="presOf" srcId="{A9073CF7-503C-4754-923D-EF32A3699324}" destId="{D720F347-96A0-4357-97FB-5F6CDAF65099}" srcOrd="1" destOrd="0" presId="urn:microsoft.com/office/officeart/2005/8/layout/cycle2"/>
    <dgm:cxn modelId="{2BCB58B6-736C-49B6-AC6F-AAB771119B5A}" type="presOf" srcId="{A9073CF7-503C-4754-923D-EF32A3699324}" destId="{9C598E7A-A3B3-47F4-BF91-762D0E4121FD}" srcOrd="0" destOrd="0" presId="urn:microsoft.com/office/officeart/2005/8/layout/cycle2"/>
    <dgm:cxn modelId="{AEBBD9BB-A188-4989-BB2D-59336356CC36}" type="presOf" srcId="{A062DCC0-2AF0-4D5C-8640-C96F825B5DC9}" destId="{E7511BD6-E400-4AA5-AEB1-C996B8073027}" srcOrd="0" destOrd="0" presId="urn:microsoft.com/office/officeart/2005/8/layout/cycle2"/>
    <dgm:cxn modelId="{D03960C2-124D-43AF-8962-8B95D3CC1212}" type="presOf" srcId="{F22DFE9B-E58E-4B4B-AB30-0260900969B4}" destId="{EFFB419E-231E-46B7-A43F-1BEAFE3976C7}" srcOrd="0" destOrd="0" presId="urn:microsoft.com/office/officeart/2005/8/layout/cycle2"/>
    <dgm:cxn modelId="{96B93EC9-973C-4563-9FAA-D9A6077A7548}" srcId="{2C75F882-73C3-4539-930E-7B276A717E7C}" destId="{F790A6E8-27A1-428C-A546-2391A2B218FF}" srcOrd="4" destOrd="0" parTransId="{0B1941CD-2E56-4DEB-852E-E705B3203E2E}" sibTransId="{67F62E3D-0B30-4D06-B19B-7898836C9E53}"/>
    <dgm:cxn modelId="{8F1526D6-A8F7-45DA-B30F-117B1F7DE8B5}" type="presOf" srcId="{67F62E3D-0B30-4D06-B19B-7898836C9E53}" destId="{6C056285-12EE-415A-B242-BCE00F33A91F}" srcOrd="1" destOrd="0" presId="urn:microsoft.com/office/officeart/2005/8/layout/cycle2"/>
    <dgm:cxn modelId="{E31768EB-9E98-41EC-84B0-7CE70C53A771}" type="presOf" srcId="{A062DCC0-2AF0-4D5C-8640-C96F825B5DC9}" destId="{A1D29461-57B3-4343-8908-C7550872CA6A}" srcOrd="1" destOrd="0" presId="urn:microsoft.com/office/officeart/2005/8/layout/cycle2"/>
    <dgm:cxn modelId="{E2B89AEF-4AD2-418E-B063-00F22752B482}" type="presOf" srcId="{985DD866-1997-47C8-8FF9-C177040756EC}" destId="{DFA783AA-7038-4A11-98FB-2264B6BB0942}" srcOrd="0" destOrd="0" presId="urn:microsoft.com/office/officeart/2005/8/layout/cycle2"/>
    <dgm:cxn modelId="{3E599BF7-975D-4630-8145-492C8DB7CC58}" srcId="{2C75F882-73C3-4539-930E-7B276A717E7C}" destId="{E36F1387-BBB6-4395-BD8E-32978036A6D5}" srcOrd="3" destOrd="0" parTransId="{E9A0E953-A011-4E97-BD20-DF7A6A0C95CF}" sibTransId="{A062DCC0-2AF0-4D5C-8640-C96F825B5DC9}"/>
    <dgm:cxn modelId="{547204BA-F28D-4D9B-8DD7-8846F6713885}" type="presParOf" srcId="{3CC42AA9-A571-42D9-9EB5-44ACFA0193F0}" destId="{EFFB419E-231E-46B7-A43F-1BEAFE3976C7}" srcOrd="0" destOrd="0" presId="urn:microsoft.com/office/officeart/2005/8/layout/cycle2"/>
    <dgm:cxn modelId="{25869A6E-C497-4D78-AD52-90ED86A46F80}" type="presParOf" srcId="{3CC42AA9-A571-42D9-9EB5-44ACFA0193F0}" destId="{57BAE9CD-EB30-4373-B919-5E3AE47BF507}" srcOrd="1" destOrd="0" presId="urn:microsoft.com/office/officeart/2005/8/layout/cycle2"/>
    <dgm:cxn modelId="{D77BFA98-EC49-4ACA-A9DE-0FF995C3C046}" type="presParOf" srcId="{57BAE9CD-EB30-4373-B919-5E3AE47BF507}" destId="{E28D1C60-1606-4105-BCA0-5308726889AD}" srcOrd="0" destOrd="0" presId="urn:microsoft.com/office/officeart/2005/8/layout/cycle2"/>
    <dgm:cxn modelId="{EE04D4BC-59D3-4867-A2EE-C4CBF0D5C727}" type="presParOf" srcId="{3CC42AA9-A571-42D9-9EB5-44ACFA0193F0}" destId="{9D124907-A76D-41A2-A627-DDCE6074E4A8}" srcOrd="2" destOrd="0" presId="urn:microsoft.com/office/officeart/2005/8/layout/cycle2"/>
    <dgm:cxn modelId="{31445106-10EC-4B2B-BDD6-0EFA97B072C9}" type="presParOf" srcId="{3CC42AA9-A571-42D9-9EB5-44ACFA0193F0}" destId="{9887056E-EF2C-4CD4-8EE8-D2D144CE21E6}" srcOrd="3" destOrd="0" presId="urn:microsoft.com/office/officeart/2005/8/layout/cycle2"/>
    <dgm:cxn modelId="{8D6F3994-8A0B-4817-82F6-95EE092B02EA}" type="presParOf" srcId="{9887056E-EF2C-4CD4-8EE8-D2D144CE21E6}" destId="{0907FC2E-F843-4D9B-8C1A-A0BFAFC01463}" srcOrd="0" destOrd="0" presId="urn:microsoft.com/office/officeart/2005/8/layout/cycle2"/>
    <dgm:cxn modelId="{67AA0AF0-8416-43B9-834A-76AB0FCB1517}" type="presParOf" srcId="{3CC42AA9-A571-42D9-9EB5-44ACFA0193F0}" destId="{DFA783AA-7038-4A11-98FB-2264B6BB0942}" srcOrd="4" destOrd="0" presId="urn:microsoft.com/office/officeart/2005/8/layout/cycle2"/>
    <dgm:cxn modelId="{165F9D90-B5F5-485F-9470-36E375AB68B1}" type="presParOf" srcId="{3CC42AA9-A571-42D9-9EB5-44ACFA0193F0}" destId="{9C598E7A-A3B3-47F4-BF91-762D0E4121FD}" srcOrd="5" destOrd="0" presId="urn:microsoft.com/office/officeart/2005/8/layout/cycle2"/>
    <dgm:cxn modelId="{980D36E3-34A8-4EC4-A08B-788CBFF34A36}" type="presParOf" srcId="{9C598E7A-A3B3-47F4-BF91-762D0E4121FD}" destId="{D720F347-96A0-4357-97FB-5F6CDAF65099}" srcOrd="0" destOrd="0" presId="urn:microsoft.com/office/officeart/2005/8/layout/cycle2"/>
    <dgm:cxn modelId="{E4BE3412-2751-46E2-A4BE-18F1B35D505E}" type="presParOf" srcId="{3CC42AA9-A571-42D9-9EB5-44ACFA0193F0}" destId="{6B2D1C3E-E9BC-4981-A32B-A9DBA6630332}" srcOrd="6" destOrd="0" presId="urn:microsoft.com/office/officeart/2005/8/layout/cycle2"/>
    <dgm:cxn modelId="{F2D3D77F-3024-4C1C-8636-0763BE3A91FD}" type="presParOf" srcId="{3CC42AA9-A571-42D9-9EB5-44ACFA0193F0}" destId="{E7511BD6-E400-4AA5-AEB1-C996B8073027}" srcOrd="7" destOrd="0" presId="urn:microsoft.com/office/officeart/2005/8/layout/cycle2"/>
    <dgm:cxn modelId="{8FEA4518-8136-4708-AEAD-F3FCCD67AA22}" type="presParOf" srcId="{E7511BD6-E400-4AA5-AEB1-C996B8073027}" destId="{A1D29461-57B3-4343-8908-C7550872CA6A}" srcOrd="0" destOrd="0" presId="urn:microsoft.com/office/officeart/2005/8/layout/cycle2"/>
    <dgm:cxn modelId="{D64DD68C-DE89-4446-B317-E4F389F20E7E}" type="presParOf" srcId="{3CC42AA9-A571-42D9-9EB5-44ACFA0193F0}" destId="{F03EE868-72B8-4AE7-8E8E-AA598DE1EB35}" srcOrd="8" destOrd="0" presId="urn:microsoft.com/office/officeart/2005/8/layout/cycle2"/>
    <dgm:cxn modelId="{072A7653-52AC-4260-A5CE-DFDE937A1B10}" type="presParOf" srcId="{3CC42AA9-A571-42D9-9EB5-44ACFA0193F0}" destId="{9B43451F-5223-4D8B-891E-AC36F8DC9B06}" srcOrd="9" destOrd="0" presId="urn:microsoft.com/office/officeart/2005/8/layout/cycle2"/>
    <dgm:cxn modelId="{24A44CF7-496E-4F5B-B5B7-737A95291332}" type="presParOf" srcId="{9B43451F-5223-4D8B-891E-AC36F8DC9B06}" destId="{6C056285-12EE-415A-B242-BCE00F33A91F}"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FB419E-231E-46B7-A43F-1BEAFE3976C7}">
      <dsp:nvSpPr>
        <dsp:cNvPr id="0" name=""/>
        <dsp:cNvSpPr/>
      </dsp:nvSpPr>
      <dsp:spPr>
        <a:xfrm>
          <a:off x="2065685" y="1429"/>
          <a:ext cx="1302828" cy="1302828"/>
        </a:xfrm>
        <a:prstGeom prst="ellips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Need</a:t>
          </a:r>
          <a:endParaRPr lang="en-IN" sz="1500" kern="1200" dirty="0"/>
        </a:p>
      </dsp:txBody>
      <dsp:txXfrm>
        <a:off x="2256480" y="192224"/>
        <a:ext cx="921238" cy="921238"/>
      </dsp:txXfrm>
    </dsp:sp>
    <dsp:sp modelId="{57BAE9CD-EB30-4373-B919-5E3AE47BF507}">
      <dsp:nvSpPr>
        <dsp:cNvPr id="0" name=""/>
        <dsp:cNvSpPr/>
      </dsp:nvSpPr>
      <dsp:spPr>
        <a:xfrm rot="2160000">
          <a:off x="3327362" y="1002223"/>
          <a:ext cx="346435" cy="439704"/>
        </a:xfrm>
        <a:prstGeom prst="rightArrow">
          <a:avLst>
            <a:gd name="adj1" fmla="val 60000"/>
            <a:gd name="adj2" fmla="val 5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3337286" y="1059620"/>
        <a:ext cx="242505" cy="263822"/>
      </dsp:txXfrm>
    </dsp:sp>
    <dsp:sp modelId="{9D124907-A76D-41A2-A627-DDCE6074E4A8}">
      <dsp:nvSpPr>
        <dsp:cNvPr id="0" name=""/>
        <dsp:cNvSpPr/>
      </dsp:nvSpPr>
      <dsp:spPr>
        <a:xfrm>
          <a:off x="3648511" y="1151419"/>
          <a:ext cx="1302828" cy="1302828"/>
        </a:xfrm>
        <a:prstGeom prst="ellipse">
          <a:avLst/>
        </a:prstGeom>
        <a:gradFill rotWithShape="0">
          <a:gsLst>
            <a:gs pos="0">
              <a:schemeClr val="accent5">
                <a:hueOff val="-170749"/>
                <a:satOff val="-14858"/>
                <a:lumOff val="-147"/>
                <a:alphaOff val="0"/>
                <a:shade val="51000"/>
                <a:satMod val="130000"/>
              </a:schemeClr>
            </a:gs>
            <a:gs pos="80000">
              <a:schemeClr val="accent5">
                <a:hueOff val="-170749"/>
                <a:satOff val="-14858"/>
                <a:lumOff val="-147"/>
                <a:alphaOff val="0"/>
                <a:shade val="93000"/>
                <a:satMod val="130000"/>
              </a:schemeClr>
            </a:gs>
            <a:gs pos="100000">
              <a:schemeClr val="accent5">
                <a:hueOff val="-170749"/>
                <a:satOff val="-14858"/>
                <a:lumOff val="-14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Collection</a:t>
          </a:r>
          <a:endParaRPr lang="en-IN" sz="1500" kern="1200" dirty="0"/>
        </a:p>
      </dsp:txBody>
      <dsp:txXfrm>
        <a:off x="3839306" y="1342214"/>
        <a:ext cx="921238" cy="921238"/>
      </dsp:txXfrm>
    </dsp:sp>
    <dsp:sp modelId="{9887056E-EF2C-4CD4-8EE8-D2D144CE21E6}">
      <dsp:nvSpPr>
        <dsp:cNvPr id="0" name=""/>
        <dsp:cNvSpPr/>
      </dsp:nvSpPr>
      <dsp:spPr>
        <a:xfrm rot="6480000">
          <a:off x="3827444" y="2504017"/>
          <a:ext cx="346435" cy="439704"/>
        </a:xfrm>
        <a:prstGeom prst="rightArrow">
          <a:avLst>
            <a:gd name="adj1" fmla="val 60000"/>
            <a:gd name="adj2" fmla="val 50000"/>
          </a:avLst>
        </a:prstGeom>
        <a:gradFill rotWithShape="0">
          <a:gsLst>
            <a:gs pos="0">
              <a:schemeClr val="accent5">
                <a:hueOff val="-170749"/>
                <a:satOff val="-14858"/>
                <a:lumOff val="-147"/>
                <a:alphaOff val="0"/>
                <a:shade val="51000"/>
                <a:satMod val="130000"/>
              </a:schemeClr>
            </a:gs>
            <a:gs pos="80000">
              <a:schemeClr val="accent5">
                <a:hueOff val="-170749"/>
                <a:satOff val="-14858"/>
                <a:lumOff val="-147"/>
                <a:alphaOff val="0"/>
                <a:shade val="93000"/>
                <a:satMod val="130000"/>
              </a:schemeClr>
            </a:gs>
            <a:gs pos="100000">
              <a:schemeClr val="accent5">
                <a:hueOff val="-170749"/>
                <a:satOff val="-14858"/>
                <a:lumOff val="-14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rot="10800000">
        <a:off x="3895467" y="2542536"/>
        <a:ext cx="242505" cy="263822"/>
      </dsp:txXfrm>
    </dsp:sp>
    <dsp:sp modelId="{DFA783AA-7038-4A11-98FB-2264B6BB0942}">
      <dsp:nvSpPr>
        <dsp:cNvPr id="0" name=""/>
        <dsp:cNvSpPr/>
      </dsp:nvSpPr>
      <dsp:spPr>
        <a:xfrm>
          <a:off x="3043925" y="3012142"/>
          <a:ext cx="1302828" cy="1302828"/>
        </a:xfrm>
        <a:prstGeom prst="ellipse">
          <a:avLst/>
        </a:prstGeom>
        <a:gradFill rotWithShape="0">
          <a:gsLst>
            <a:gs pos="0">
              <a:schemeClr val="accent5">
                <a:hueOff val="-341498"/>
                <a:satOff val="-29716"/>
                <a:lumOff val="-294"/>
                <a:alphaOff val="0"/>
                <a:shade val="51000"/>
                <a:satMod val="130000"/>
              </a:schemeClr>
            </a:gs>
            <a:gs pos="80000">
              <a:schemeClr val="accent5">
                <a:hueOff val="-341498"/>
                <a:satOff val="-29716"/>
                <a:lumOff val="-294"/>
                <a:alphaOff val="0"/>
                <a:shade val="93000"/>
                <a:satMod val="130000"/>
              </a:schemeClr>
            </a:gs>
            <a:gs pos="100000">
              <a:schemeClr val="accent5">
                <a:hueOff val="-341498"/>
                <a:satOff val="-29716"/>
                <a:lumOff val="-29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Analyze</a:t>
          </a:r>
          <a:endParaRPr lang="en-IN" sz="1500" kern="1200" dirty="0"/>
        </a:p>
      </dsp:txBody>
      <dsp:txXfrm>
        <a:off x="3234720" y="3202937"/>
        <a:ext cx="921238" cy="921238"/>
      </dsp:txXfrm>
    </dsp:sp>
    <dsp:sp modelId="{9C598E7A-A3B3-47F4-BF91-762D0E4121FD}">
      <dsp:nvSpPr>
        <dsp:cNvPr id="0" name=""/>
        <dsp:cNvSpPr/>
      </dsp:nvSpPr>
      <dsp:spPr>
        <a:xfrm rot="10800000">
          <a:off x="2553687" y="3443704"/>
          <a:ext cx="346435" cy="439704"/>
        </a:xfrm>
        <a:prstGeom prst="rightArrow">
          <a:avLst>
            <a:gd name="adj1" fmla="val 60000"/>
            <a:gd name="adj2" fmla="val 50000"/>
          </a:avLst>
        </a:prstGeom>
        <a:gradFill rotWithShape="0">
          <a:gsLst>
            <a:gs pos="0">
              <a:schemeClr val="accent5">
                <a:hueOff val="-341498"/>
                <a:satOff val="-29716"/>
                <a:lumOff val="-294"/>
                <a:alphaOff val="0"/>
                <a:shade val="51000"/>
                <a:satMod val="130000"/>
              </a:schemeClr>
            </a:gs>
            <a:gs pos="80000">
              <a:schemeClr val="accent5">
                <a:hueOff val="-341498"/>
                <a:satOff val="-29716"/>
                <a:lumOff val="-294"/>
                <a:alphaOff val="0"/>
                <a:shade val="93000"/>
                <a:satMod val="130000"/>
              </a:schemeClr>
            </a:gs>
            <a:gs pos="100000">
              <a:schemeClr val="accent5">
                <a:hueOff val="-341498"/>
                <a:satOff val="-29716"/>
                <a:lumOff val="-29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rot="10800000">
        <a:off x="2657617" y="3531645"/>
        <a:ext cx="242505" cy="263822"/>
      </dsp:txXfrm>
    </dsp:sp>
    <dsp:sp modelId="{6B2D1C3E-E9BC-4981-A32B-A9DBA6630332}">
      <dsp:nvSpPr>
        <dsp:cNvPr id="0" name=""/>
        <dsp:cNvSpPr/>
      </dsp:nvSpPr>
      <dsp:spPr>
        <a:xfrm>
          <a:off x="1087446" y="3012142"/>
          <a:ext cx="1302828" cy="1302828"/>
        </a:xfrm>
        <a:prstGeom prst="ellipse">
          <a:avLst/>
        </a:prstGeom>
        <a:gradFill rotWithShape="0">
          <a:gsLst>
            <a:gs pos="0">
              <a:schemeClr val="accent5">
                <a:hueOff val="-512246"/>
                <a:satOff val="-44573"/>
                <a:lumOff val="-441"/>
                <a:alphaOff val="0"/>
                <a:shade val="51000"/>
                <a:satMod val="130000"/>
              </a:schemeClr>
            </a:gs>
            <a:gs pos="80000">
              <a:schemeClr val="accent5">
                <a:hueOff val="-512246"/>
                <a:satOff val="-44573"/>
                <a:lumOff val="-441"/>
                <a:alphaOff val="0"/>
                <a:shade val="93000"/>
                <a:satMod val="130000"/>
              </a:schemeClr>
            </a:gs>
            <a:gs pos="100000">
              <a:schemeClr val="accent5">
                <a:hueOff val="-512246"/>
                <a:satOff val="-44573"/>
                <a:lumOff val="-44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Visualize</a:t>
          </a:r>
          <a:endParaRPr lang="en-IN" sz="1500" kern="1200" dirty="0"/>
        </a:p>
      </dsp:txBody>
      <dsp:txXfrm>
        <a:off x="1278241" y="3202937"/>
        <a:ext cx="921238" cy="921238"/>
      </dsp:txXfrm>
    </dsp:sp>
    <dsp:sp modelId="{E7511BD6-E400-4AA5-AEB1-C996B8073027}">
      <dsp:nvSpPr>
        <dsp:cNvPr id="0" name=""/>
        <dsp:cNvSpPr/>
      </dsp:nvSpPr>
      <dsp:spPr>
        <a:xfrm rot="15120000">
          <a:off x="1266379" y="2522667"/>
          <a:ext cx="346435" cy="439704"/>
        </a:xfrm>
        <a:prstGeom prst="rightArrow">
          <a:avLst>
            <a:gd name="adj1" fmla="val 60000"/>
            <a:gd name="adj2" fmla="val 50000"/>
          </a:avLst>
        </a:prstGeom>
        <a:gradFill rotWithShape="0">
          <a:gsLst>
            <a:gs pos="0">
              <a:schemeClr val="accent5">
                <a:hueOff val="-512246"/>
                <a:satOff val="-44573"/>
                <a:lumOff val="-441"/>
                <a:alphaOff val="0"/>
                <a:shade val="51000"/>
                <a:satMod val="130000"/>
              </a:schemeClr>
            </a:gs>
            <a:gs pos="80000">
              <a:schemeClr val="accent5">
                <a:hueOff val="-512246"/>
                <a:satOff val="-44573"/>
                <a:lumOff val="-441"/>
                <a:alphaOff val="0"/>
                <a:shade val="93000"/>
                <a:satMod val="130000"/>
              </a:schemeClr>
            </a:gs>
            <a:gs pos="100000">
              <a:schemeClr val="accent5">
                <a:hueOff val="-512246"/>
                <a:satOff val="-44573"/>
                <a:lumOff val="-44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rot="10800000">
        <a:off x="1334402" y="2660030"/>
        <a:ext cx="242505" cy="263822"/>
      </dsp:txXfrm>
    </dsp:sp>
    <dsp:sp modelId="{F03EE868-72B8-4AE7-8E8E-AA598DE1EB35}">
      <dsp:nvSpPr>
        <dsp:cNvPr id="0" name=""/>
        <dsp:cNvSpPr/>
      </dsp:nvSpPr>
      <dsp:spPr>
        <a:xfrm>
          <a:off x="482860" y="1151419"/>
          <a:ext cx="1302828" cy="1302828"/>
        </a:xfrm>
        <a:prstGeom prst="ellipse">
          <a:avLst/>
        </a:prstGeom>
        <a:gradFill rotWithShape="0">
          <a:gsLst>
            <a:gs pos="0">
              <a:schemeClr val="accent5">
                <a:hueOff val="-682995"/>
                <a:satOff val="-59431"/>
                <a:lumOff val="-588"/>
                <a:alphaOff val="0"/>
                <a:shade val="51000"/>
                <a:satMod val="130000"/>
              </a:schemeClr>
            </a:gs>
            <a:gs pos="80000">
              <a:schemeClr val="accent5">
                <a:hueOff val="-682995"/>
                <a:satOff val="-59431"/>
                <a:lumOff val="-588"/>
                <a:alphaOff val="0"/>
                <a:shade val="93000"/>
                <a:satMod val="130000"/>
              </a:schemeClr>
            </a:gs>
            <a:gs pos="100000">
              <a:schemeClr val="accent5">
                <a:hueOff val="-682995"/>
                <a:satOff val="-59431"/>
                <a:lumOff val="-58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Decision</a:t>
          </a:r>
          <a:endParaRPr lang="en-IN" sz="1500" kern="1200" dirty="0"/>
        </a:p>
      </dsp:txBody>
      <dsp:txXfrm>
        <a:off x="673655" y="1342214"/>
        <a:ext cx="921238" cy="921238"/>
      </dsp:txXfrm>
    </dsp:sp>
    <dsp:sp modelId="{9B43451F-5223-4D8B-891E-AC36F8DC9B06}">
      <dsp:nvSpPr>
        <dsp:cNvPr id="0" name=""/>
        <dsp:cNvSpPr/>
      </dsp:nvSpPr>
      <dsp:spPr>
        <a:xfrm rot="19440000">
          <a:off x="1744537" y="1013749"/>
          <a:ext cx="346435" cy="439704"/>
        </a:xfrm>
        <a:prstGeom prst="rightArrow">
          <a:avLst>
            <a:gd name="adj1" fmla="val 60000"/>
            <a:gd name="adj2" fmla="val 50000"/>
          </a:avLst>
        </a:prstGeom>
        <a:gradFill rotWithShape="0">
          <a:gsLst>
            <a:gs pos="0">
              <a:schemeClr val="accent5">
                <a:hueOff val="-682995"/>
                <a:satOff val="-59431"/>
                <a:lumOff val="-588"/>
                <a:alphaOff val="0"/>
                <a:shade val="51000"/>
                <a:satMod val="130000"/>
              </a:schemeClr>
            </a:gs>
            <a:gs pos="80000">
              <a:schemeClr val="accent5">
                <a:hueOff val="-682995"/>
                <a:satOff val="-59431"/>
                <a:lumOff val="-588"/>
                <a:alphaOff val="0"/>
                <a:shade val="93000"/>
                <a:satMod val="130000"/>
              </a:schemeClr>
            </a:gs>
            <a:gs pos="100000">
              <a:schemeClr val="accent5">
                <a:hueOff val="-682995"/>
                <a:satOff val="-59431"/>
                <a:lumOff val="-58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1754461" y="1132234"/>
        <a:ext cx="242505" cy="263822"/>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0" name="PlaceHolder 1"/>
          <p:cNvSpPr>
            <a:spLocks noGrp="1" noRot="1" noChangeAspect="1"/>
          </p:cNvSpPr>
          <p:nvPr>
            <p:ph type="sldImg"/>
          </p:nvPr>
        </p:nvSpPr>
        <p:spPr>
          <a:xfrm>
            <a:off x="533520" y="764280"/>
            <a:ext cx="6704640" cy="3771360"/>
          </a:xfrm>
          <a:prstGeom prst="rect">
            <a:avLst/>
          </a:prstGeom>
          <a:noFill/>
          <a:ln w="0">
            <a:noFill/>
          </a:ln>
        </p:spPr>
        <p:txBody>
          <a:bodyPr lIns="0" tIns="0" rIns="0" bIns="0" anchor="ctr">
            <a:noAutofit/>
          </a:bodyPr>
          <a:lstStyle/>
          <a:p>
            <a:pPr algn="ctr"/>
            <a:r>
              <a:rPr lang="en-US" sz="4400" b="0" strike="noStrike" spc="-1">
                <a:solidFill>
                  <a:srgbClr val="000000"/>
                </a:solidFill>
                <a:latin typeface="Arial"/>
              </a:rPr>
              <a:t>Click to move the slide</a:t>
            </a:r>
          </a:p>
        </p:txBody>
      </p:sp>
      <p:sp>
        <p:nvSpPr>
          <p:cNvPr id="271"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pPr marL="216000" indent="0">
              <a:buNone/>
            </a:pPr>
            <a:r>
              <a:rPr lang="en-US" sz="2000" b="0" strike="noStrike" spc="-1">
                <a:solidFill>
                  <a:srgbClr val="000000"/>
                </a:solidFill>
                <a:latin typeface="Arial"/>
              </a:rPr>
              <a:t>Click to edit the notes format</a:t>
            </a:r>
          </a:p>
        </p:txBody>
      </p:sp>
      <p:sp>
        <p:nvSpPr>
          <p:cNvPr id="272" name="PlaceHolder 3"/>
          <p:cNvSpPr>
            <a:spLocks noGrp="1"/>
          </p:cNvSpPr>
          <p:nvPr>
            <p:ph type="hdr"/>
          </p:nvPr>
        </p:nvSpPr>
        <p:spPr>
          <a:xfrm>
            <a:off x="0" y="0"/>
            <a:ext cx="3372840" cy="50256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273" name="PlaceHolder 4"/>
          <p:cNvSpPr>
            <a:spLocks noGrp="1"/>
          </p:cNvSpPr>
          <p:nvPr>
            <p:ph type="dt" idx="19"/>
          </p:nvPr>
        </p:nvSpPr>
        <p:spPr>
          <a:xfrm>
            <a:off x="4399200" y="0"/>
            <a:ext cx="3372840" cy="50256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274" name="PlaceHolder 5"/>
          <p:cNvSpPr>
            <a:spLocks noGrp="1"/>
          </p:cNvSpPr>
          <p:nvPr>
            <p:ph type="ftr" idx="20"/>
          </p:nvPr>
        </p:nvSpPr>
        <p:spPr>
          <a:xfrm>
            <a:off x="0" y="9555480"/>
            <a:ext cx="3372840" cy="50256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275" name="PlaceHolder 6"/>
          <p:cNvSpPr>
            <a:spLocks noGrp="1"/>
          </p:cNvSpPr>
          <p:nvPr>
            <p:ph type="sldNum" idx="21"/>
          </p:nvPr>
        </p:nvSpPr>
        <p:spPr>
          <a:xfrm>
            <a:off x="4399200" y="9555480"/>
            <a:ext cx="3372840" cy="50256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91F90A9E-E3A5-4B77-B561-99C073EEE0A3}"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PlaceHolder 1"/>
          <p:cNvSpPr>
            <a:spLocks noGrp="1" noRot="1" noChangeAspect="1"/>
          </p:cNvSpPr>
          <p:nvPr>
            <p:ph type="sldImg"/>
          </p:nvPr>
        </p:nvSpPr>
        <p:spPr>
          <a:xfrm>
            <a:off x="869950" y="1257300"/>
            <a:ext cx="6030913" cy="3392488"/>
          </a:xfrm>
          <a:prstGeom prst="rect">
            <a:avLst/>
          </a:prstGeom>
          <a:ln w="0">
            <a:noFill/>
          </a:ln>
        </p:spPr>
      </p:sp>
      <p:sp>
        <p:nvSpPr>
          <p:cNvPr id="377" name="PlaceHolder 2"/>
          <p:cNvSpPr>
            <a:spLocks noGrp="1"/>
          </p:cNvSpPr>
          <p:nvPr>
            <p:ph type="body"/>
          </p:nvPr>
        </p:nvSpPr>
        <p:spPr>
          <a:xfrm>
            <a:off x="777960" y="4840200"/>
            <a:ext cx="6215040" cy="39592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378" name="PlaceHolder 3"/>
          <p:cNvSpPr>
            <a:spLocks noGrp="1"/>
          </p:cNvSpPr>
          <p:nvPr>
            <p:ph type="sldNum" idx="22"/>
          </p:nvPr>
        </p:nvSpPr>
        <p:spPr>
          <a:xfrm>
            <a:off x="4402080" y="9553680"/>
            <a:ext cx="3367080" cy="503280"/>
          </a:xfrm>
          <a:prstGeom prst="rect">
            <a:avLst/>
          </a:prstGeom>
          <a:noFill/>
          <a:ln w="0">
            <a:noFill/>
          </a:ln>
        </p:spPr>
        <p:txBody>
          <a:bodyPr lIns="0" tIns="0" rIns="0" bIns="0" anchor="b">
            <a:noAutofit/>
          </a:bodyPr>
          <a:lstStyle>
            <a:lvl1pPr indent="0" algn="r">
              <a:lnSpc>
                <a:spcPct val="100000"/>
              </a:lnSpc>
              <a:buNone/>
              <a:tabLst>
                <a:tab pos="0" algn="l"/>
              </a:tabLst>
              <a:defRPr lang="en-IN" sz="1200" b="0" strike="noStrike" spc="-1">
                <a:solidFill>
                  <a:srgbClr val="000000"/>
                </a:solidFill>
                <a:latin typeface="Times New Roman"/>
              </a:defRPr>
            </a:lvl1pPr>
          </a:lstStyle>
          <a:p>
            <a:pPr indent="0" algn="r">
              <a:lnSpc>
                <a:spcPct val="100000"/>
              </a:lnSpc>
              <a:buNone/>
              <a:tabLst>
                <a:tab pos="0" algn="l"/>
              </a:tabLst>
            </a:pPr>
            <a:fld id="{C4676D1A-5816-41A1-A4DF-6D4B5BC971D2}" type="slidenum">
              <a:rPr lang="en-IN" sz="1200" b="0" strike="noStrike" spc="-1">
                <a:solidFill>
                  <a:srgbClr val="000000"/>
                </a:solidFill>
                <a:latin typeface="Times New Roman"/>
              </a:rPr>
              <a:t>1</a:t>
            </a:fld>
            <a:endParaRPr lang="en-US" sz="1200" b="0" strike="noStrike" spc="-1">
              <a:solidFill>
                <a:srgbClr val="000000"/>
              </a:solid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237403DA-9DFE-4872-8114-F6AC1C74082B}"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1"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2"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7B1B1F59-7FA8-4249-9E76-08BB0FEA8ECC}"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7"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B9F3141A-BAA4-495D-9C2D-BC9B95CFD764}"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9"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0"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1"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2"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3"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4"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3DE43005-CCDE-46FD-AD5A-EE437BCB7376}"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83183FBB-40F6-4213-8DDB-7CEADFC539A0}"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5"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2F65ED47-179D-48F9-82BA-F9DFFA62EA74}"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7"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C3406346-5803-451F-BF6E-0CFFE77634F1}"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BC6A30DB-5EF0-4485-89E2-7881A619C6FF}"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E8678DCE-C003-47AC-B1C5-FF11098218F2}"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2344B79A-68C5-4054-92FB-FEF3ED15C457}"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F206F198-2584-49E5-85EF-672ACBA40A3C}"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0"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3DD87800-59E1-4FFD-8FCE-612DEBF71856}"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0"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8D73027E-14A7-44C8-BCB2-9C29E7BEE7E5}"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7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4"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AB57EBC2-716F-4F48-8B14-19D1079DC6C5}"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76"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7"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9729470D-0E22-4346-8B43-AC2BDACF10D6}"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7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2"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70F71B41-53BB-46EE-89B0-4C7C17CCEF6D}" type="slidenum">
              <a:t>‹#›</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84"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5"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6"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7"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8"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9"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6BC1C61C-FFFE-4301-AC6D-DCDFCE80D973}" type="slidenum">
              <a:t>‹#›</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lstStyle/>
          <a:p>
            <a:r>
              <a:t>Footer</a:t>
            </a:r>
          </a:p>
        </p:txBody>
      </p:sp>
      <p:sp>
        <p:nvSpPr>
          <p:cNvPr id="3" name="PlaceHolder 2"/>
          <p:cNvSpPr>
            <a:spLocks noGrp="1"/>
          </p:cNvSpPr>
          <p:nvPr>
            <p:ph type="sldNum" idx="11"/>
          </p:nvPr>
        </p:nvSpPr>
        <p:spPr/>
        <p:txBody>
          <a:bodyPr/>
          <a:lstStyle/>
          <a:p>
            <a:fld id="{6434E688-5DAE-4334-88AF-A70EADEF639A}" type="slidenum">
              <a:t>‹#›</a:t>
            </a:fld>
            <a:endParaRPr/>
          </a:p>
        </p:txBody>
      </p:sp>
      <p:sp>
        <p:nvSpPr>
          <p:cNvPr id="4" name="PlaceHolder 3"/>
          <p:cNvSpPr>
            <a:spLocks noGrp="1"/>
          </p:cNvSpPr>
          <p:nvPr>
            <p:ph type="dt" idx="12"/>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45"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FBCD65C7-5BC0-4FB6-B1DB-09A702E319C9}" type="slidenum">
              <a:t>‹#›</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47"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6DFDBE85-3073-4589-BE8C-66D32963E990}" type="slidenum">
              <a:t>‹#›</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4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10"/>
          </p:nvPr>
        </p:nvSpPr>
        <p:spPr/>
        <p:txBody>
          <a:bodyPr/>
          <a:lstStyle/>
          <a:p>
            <a:r>
              <a:t>Footer</a:t>
            </a:r>
          </a:p>
        </p:txBody>
      </p:sp>
      <p:sp>
        <p:nvSpPr>
          <p:cNvPr id="6" name="PlaceHolder 5"/>
          <p:cNvSpPr>
            <a:spLocks noGrp="1"/>
          </p:cNvSpPr>
          <p:nvPr>
            <p:ph type="sldNum" idx="11"/>
          </p:nvPr>
        </p:nvSpPr>
        <p:spPr/>
        <p:txBody>
          <a:bodyPr/>
          <a:lstStyle/>
          <a:p>
            <a:fld id="{15BA531B-B7EB-4AC2-85D3-0CD49628A069}" type="slidenum">
              <a:t>‹#›</a:t>
            </a:fld>
            <a:endParaRPr/>
          </a:p>
        </p:txBody>
      </p:sp>
      <p:sp>
        <p:nvSpPr>
          <p:cNvPr id="7" name="PlaceHolder 6"/>
          <p:cNvSpPr>
            <a:spLocks noGrp="1"/>
          </p:cNvSpPr>
          <p:nvPr>
            <p:ph type="dt" idx="12"/>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ftr" idx="10"/>
          </p:nvPr>
        </p:nvSpPr>
        <p:spPr/>
        <p:txBody>
          <a:bodyPr/>
          <a:lstStyle/>
          <a:p>
            <a:r>
              <a:t>Footer</a:t>
            </a:r>
          </a:p>
        </p:txBody>
      </p:sp>
      <p:sp>
        <p:nvSpPr>
          <p:cNvPr id="4" name="PlaceHolder 3"/>
          <p:cNvSpPr>
            <a:spLocks noGrp="1"/>
          </p:cNvSpPr>
          <p:nvPr>
            <p:ph type="sldNum" idx="11"/>
          </p:nvPr>
        </p:nvSpPr>
        <p:spPr/>
        <p:txBody>
          <a:bodyPr/>
          <a:lstStyle/>
          <a:p>
            <a:fld id="{F917E35D-5365-4915-85DE-5FEFE4E3846F}" type="slidenum">
              <a:t>‹#›</a:t>
            </a:fld>
            <a:endParaRPr/>
          </a:p>
        </p:txBody>
      </p:sp>
      <p:sp>
        <p:nvSpPr>
          <p:cNvPr id="5" name="PlaceHolder 4"/>
          <p:cNvSpPr>
            <a:spLocks noGrp="1"/>
          </p:cNvSpPr>
          <p:nvPr>
            <p:ph type="dt" idx="12"/>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2"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34C0F1EE-357A-4B2A-823B-D4D784D275D0}"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2"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10"/>
          </p:nvPr>
        </p:nvSpPr>
        <p:spPr/>
        <p:txBody>
          <a:bodyPr/>
          <a:lstStyle/>
          <a:p>
            <a:r>
              <a:t>Footer</a:t>
            </a:r>
          </a:p>
        </p:txBody>
      </p:sp>
      <p:sp>
        <p:nvSpPr>
          <p:cNvPr id="4" name="PlaceHolder 3"/>
          <p:cNvSpPr>
            <a:spLocks noGrp="1"/>
          </p:cNvSpPr>
          <p:nvPr>
            <p:ph type="sldNum" idx="11"/>
          </p:nvPr>
        </p:nvSpPr>
        <p:spPr/>
        <p:txBody>
          <a:bodyPr/>
          <a:lstStyle/>
          <a:p>
            <a:fld id="{2F496472-9FC0-4773-9DB3-B52F34E8289D}" type="slidenum">
              <a:t>‹#›</a:t>
            </a:fld>
            <a:endParaRPr/>
          </a:p>
        </p:txBody>
      </p:sp>
      <p:sp>
        <p:nvSpPr>
          <p:cNvPr id="5" name="PlaceHolder 4"/>
          <p:cNvSpPr>
            <a:spLocks noGrp="1"/>
          </p:cNvSpPr>
          <p:nvPr>
            <p:ph type="dt" idx="12"/>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5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A294C353-ECA9-4554-BDD6-7C6F7C25FB3E}"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5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60"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8D60CD60-1D47-4405-ABE8-D85FBA0F2817}"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6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6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64"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6A2B1F53-7872-4A8A-A3B4-080ADB3CDC53}"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66"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67"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10"/>
          </p:nvPr>
        </p:nvSpPr>
        <p:spPr/>
        <p:txBody>
          <a:bodyPr/>
          <a:lstStyle/>
          <a:p>
            <a:r>
              <a:t>Footer</a:t>
            </a:r>
          </a:p>
        </p:txBody>
      </p:sp>
      <p:sp>
        <p:nvSpPr>
          <p:cNvPr id="6" name="PlaceHolder 5"/>
          <p:cNvSpPr>
            <a:spLocks noGrp="1"/>
          </p:cNvSpPr>
          <p:nvPr>
            <p:ph type="sldNum" idx="11"/>
          </p:nvPr>
        </p:nvSpPr>
        <p:spPr/>
        <p:txBody>
          <a:bodyPr/>
          <a:lstStyle/>
          <a:p>
            <a:fld id="{7425094E-B910-4978-A575-BDB18B797A7C}" type="slidenum">
              <a:t>‹#›</a:t>
            </a:fld>
            <a:endParaRPr/>
          </a:p>
        </p:txBody>
      </p:sp>
      <p:sp>
        <p:nvSpPr>
          <p:cNvPr id="7" name="PlaceHolder 6"/>
          <p:cNvSpPr>
            <a:spLocks noGrp="1"/>
          </p:cNvSpPr>
          <p:nvPr>
            <p:ph type="dt" idx="12"/>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6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7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7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72"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ftr" idx="10"/>
          </p:nvPr>
        </p:nvSpPr>
        <p:spPr/>
        <p:txBody>
          <a:bodyPr/>
          <a:lstStyle/>
          <a:p>
            <a:r>
              <a:t>Footer</a:t>
            </a:r>
          </a:p>
        </p:txBody>
      </p:sp>
      <p:sp>
        <p:nvSpPr>
          <p:cNvPr id="8" name="PlaceHolder 7"/>
          <p:cNvSpPr>
            <a:spLocks noGrp="1"/>
          </p:cNvSpPr>
          <p:nvPr>
            <p:ph type="sldNum" idx="11"/>
          </p:nvPr>
        </p:nvSpPr>
        <p:spPr/>
        <p:txBody>
          <a:bodyPr/>
          <a:lstStyle/>
          <a:p>
            <a:fld id="{4C867242-E7FA-4D41-A9B3-90EEAEC39C33}" type="slidenum">
              <a:t>‹#›</a:t>
            </a:fld>
            <a:endParaRPr/>
          </a:p>
        </p:txBody>
      </p:sp>
      <p:sp>
        <p:nvSpPr>
          <p:cNvPr id="9" name="PlaceHolder 8"/>
          <p:cNvSpPr>
            <a:spLocks noGrp="1"/>
          </p:cNvSpPr>
          <p:nvPr>
            <p:ph type="dt" idx="12"/>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74"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75"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76"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77"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78"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79"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ftr" idx="10"/>
          </p:nvPr>
        </p:nvSpPr>
        <p:spPr/>
        <p:txBody>
          <a:bodyPr/>
          <a:lstStyle/>
          <a:p>
            <a:r>
              <a:t>Footer</a:t>
            </a:r>
          </a:p>
        </p:txBody>
      </p:sp>
      <p:sp>
        <p:nvSpPr>
          <p:cNvPr id="10" name="PlaceHolder 9"/>
          <p:cNvSpPr>
            <a:spLocks noGrp="1"/>
          </p:cNvSpPr>
          <p:nvPr>
            <p:ph type="sldNum" idx="11"/>
          </p:nvPr>
        </p:nvSpPr>
        <p:spPr/>
        <p:txBody>
          <a:bodyPr/>
          <a:lstStyle/>
          <a:p>
            <a:fld id="{F9669C0A-09BE-463B-B599-478D69EAC0B8}" type="slidenum">
              <a:t>‹#›</a:t>
            </a:fld>
            <a:endParaRPr/>
          </a:p>
        </p:txBody>
      </p:sp>
      <p:sp>
        <p:nvSpPr>
          <p:cNvPr id="11" name="PlaceHolder 10"/>
          <p:cNvSpPr>
            <a:spLocks noGrp="1"/>
          </p:cNvSpPr>
          <p:nvPr>
            <p:ph type="dt" idx="12"/>
          </p:nvPr>
        </p:nvSpPr>
        <p:spPr/>
        <p:txBody>
          <a:body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lstStyle/>
          <a:p>
            <a:r>
              <a:t>Footer</a:t>
            </a:r>
          </a:p>
        </p:txBody>
      </p:sp>
      <p:sp>
        <p:nvSpPr>
          <p:cNvPr id="3" name="PlaceHolder 2"/>
          <p:cNvSpPr>
            <a:spLocks noGrp="1"/>
          </p:cNvSpPr>
          <p:nvPr>
            <p:ph type="sldNum" idx="14"/>
          </p:nvPr>
        </p:nvSpPr>
        <p:spPr/>
        <p:txBody>
          <a:bodyPr/>
          <a:lstStyle/>
          <a:p>
            <a:fld id="{5C612AA1-BFA9-4B34-8CD3-DD939D9933A4}" type="slidenum">
              <a:t>‹#›</a:t>
            </a:fld>
            <a:endParaRPr/>
          </a:p>
        </p:txBody>
      </p:sp>
      <p:sp>
        <p:nvSpPr>
          <p:cNvPr id="4" name="PlaceHolder 3"/>
          <p:cNvSpPr>
            <a:spLocks noGrp="1"/>
          </p:cNvSpPr>
          <p:nvPr>
            <p:ph type="dt" idx="15"/>
          </p:nvPr>
        </p:nvSpPr>
        <p:spPr/>
        <p:txBody>
          <a:body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90"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13"/>
          </p:nvPr>
        </p:nvSpPr>
        <p:spPr/>
        <p:txBody>
          <a:bodyPr/>
          <a:lstStyle/>
          <a:p>
            <a:r>
              <a:t>Footer</a:t>
            </a:r>
          </a:p>
        </p:txBody>
      </p:sp>
      <p:sp>
        <p:nvSpPr>
          <p:cNvPr id="5" name="PlaceHolder 4"/>
          <p:cNvSpPr>
            <a:spLocks noGrp="1"/>
          </p:cNvSpPr>
          <p:nvPr>
            <p:ph type="sldNum" idx="14"/>
          </p:nvPr>
        </p:nvSpPr>
        <p:spPr/>
        <p:txBody>
          <a:bodyPr/>
          <a:lstStyle/>
          <a:p>
            <a:fld id="{7177A2D6-B677-447D-96BF-2270C47FC3D1}" type="slidenum">
              <a:t>‹#›</a:t>
            </a:fld>
            <a:endParaRPr/>
          </a:p>
        </p:txBody>
      </p:sp>
      <p:sp>
        <p:nvSpPr>
          <p:cNvPr id="6" name="PlaceHolder 5"/>
          <p:cNvSpPr>
            <a:spLocks noGrp="1"/>
          </p:cNvSpPr>
          <p:nvPr>
            <p:ph type="dt" idx="15"/>
          </p:nvPr>
        </p:nvSpPr>
        <p:spPr/>
        <p:txBody>
          <a:body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92"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13"/>
          </p:nvPr>
        </p:nvSpPr>
        <p:spPr/>
        <p:txBody>
          <a:bodyPr/>
          <a:lstStyle/>
          <a:p>
            <a:r>
              <a:t>Footer</a:t>
            </a:r>
          </a:p>
        </p:txBody>
      </p:sp>
      <p:sp>
        <p:nvSpPr>
          <p:cNvPr id="5" name="PlaceHolder 4"/>
          <p:cNvSpPr>
            <a:spLocks noGrp="1"/>
          </p:cNvSpPr>
          <p:nvPr>
            <p:ph type="sldNum" idx="14"/>
          </p:nvPr>
        </p:nvSpPr>
        <p:spPr/>
        <p:txBody>
          <a:bodyPr/>
          <a:lstStyle/>
          <a:p>
            <a:fld id="{E717BF05-D6B6-40A7-BC0B-5C404D1AC603}" type="slidenum">
              <a:t>‹#›</a:t>
            </a:fld>
            <a:endParaRPr/>
          </a:p>
        </p:txBody>
      </p:sp>
      <p:sp>
        <p:nvSpPr>
          <p:cNvPr id="6" name="PlaceHolder 5"/>
          <p:cNvSpPr>
            <a:spLocks noGrp="1"/>
          </p:cNvSpPr>
          <p:nvPr>
            <p:ph type="dt" idx="15"/>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D61E0EEA-3507-4D31-B16D-67B1BD64AD3E}"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9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9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13"/>
          </p:nvPr>
        </p:nvSpPr>
        <p:spPr/>
        <p:txBody>
          <a:bodyPr/>
          <a:lstStyle/>
          <a:p>
            <a:r>
              <a:t>Footer</a:t>
            </a:r>
          </a:p>
        </p:txBody>
      </p:sp>
      <p:sp>
        <p:nvSpPr>
          <p:cNvPr id="6" name="PlaceHolder 5"/>
          <p:cNvSpPr>
            <a:spLocks noGrp="1"/>
          </p:cNvSpPr>
          <p:nvPr>
            <p:ph type="sldNum" idx="14"/>
          </p:nvPr>
        </p:nvSpPr>
        <p:spPr/>
        <p:txBody>
          <a:bodyPr/>
          <a:lstStyle/>
          <a:p>
            <a:fld id="{1C9C61CB-7585-4C1F-B2B2-1F6FC8D68E59}" type="slidenum">
              <a:t>‹#›</a:t>
            </a:fld>
            <a:endParaRPr/>
          </a:p>
        </p:txBody>
      </p:sp>
      <p:sp>
        <p:nvSpPr>
          <p:cNvPr id="7" name="PlaceHolder 6"/>
          <p:cNvSpPr>
            <a:spLocks noGrp="1"/>
          </p:cNvSpPr>
          <p:nvPr>
            <p:ph type="dt" idx="15"/>
          </p:nvPr>
        </p:nvSpPr>
        <p:spPr/>
        <p:txBody>
          <a:body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ftr" idx="13"/>
          </p:nvPr>
        </p:nvSpPr>
        <p:spPr/>
        <p:txBody>
          <a:bodyPr/>
          <a:lstStyle/>
          <a:p>
            <a:r>
              <a:t>Footer</a:t>
            </a:r>
          </a:p>
        </p:txBody>
      </p:sp>
      <p:sp>
        <p:nvSpPr>
          <p:cNvPr id="4" name="PlaceHolder 3"/>
          <p:cNvSpPr>
            <a:spLocks noGrp="1"/>
          </p:cNvSpPr>
          <p:nvPr>
            <p:ph type="sldNum" idx="14"/>
          </p:nvPr>
        </p:nvSpPr>
        <p:spPr/>
        <p:txBody>
          <a:bodyPr/>
          <a:lstStyle/>
          <a:p>
            <a:fld id="{8C510F95-D712-4B45-9C05-C11A35C975B6}" type="slidenum">
              <a:t>‹#›</a:t>
            </a:fld>
            <a:endParaRPr/>
          </a:p>
        </p:txBody>
      </p:sp>
      <p:sp>
        <p:nvSpPr>
          <p:cNvPr id="5" name="PlaceHolder 4"/>
          <p:cNvSpPr>
            <a:spLocks noGrp="1"/>
          </p:cNvSpPr>
          <p:nvPr>
            <p:ph type="dt" idx="15"/>
          </p:nvPr>
        </p:nvSpPr>
        <p:spPr/>
        <p:txBody>
          <a:body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7"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13"/>
          </p:nvPr>
        </p:nvSpPr>
        <p:spPr/>
        <p:txBody>
          <a:bodyPr/>
          <a:lstStyle/>
          <a:p>
            <a:r>
              <a:t>Footer</a:t>
            </a:r>
          </a:p>
        </p:txBody>
      </p:sp>
      <p:sp>
        <p:nvSpPr>
          <p:cNvPr id="4" name="PlaceHolder 3"/>
          <p:cNvSpPr>
            <a:spLocks noGrp="1"/>
          </p:cNvSpPr>
          <p:nvPr>
            <p:ph type="sldNum" idx="14"/>
          </p:nvPr>
        </p:nvSpPr>
        <p:spPr/>
        <p:txBody>
          <a:bodyPr/>
          <a:lstStyle/>
          <a:p>
            <a:fld id="{6A081364-D9AC-480C-A76E-46F8423A5BE7}" type="slidenum">
              <a:t>‹#›</a:t>
            </a:fld>
            <a:endParaRPr/>
          </a:p>
        </p:txBody>
      </p:sp>
      <p:sp>
        <p:nvSpPr>
          <p:cNvPr id="5" name="PlaceHolder 4"/>
          <p:cNvSpPr>
            <a:spLocks noGrp="1"/>
          </p:cNvSpPr>
          <p:nvPr>
            <p:ph type="dt" idx="15"/>
          </p:nvPr>
        </p:nvSpPr>
        <p:spPr/>
        <p:txBody>
          <a:body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9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0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0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3"/>
          </p:nvPr>
        </p:nvSpPr>
        <p:spPr/>
        <p:txBody>
          <a:bodyPr/>
          <a:lstStyle/>
          <a:p>
            <a:r>
              <a:t>Footer</a:t>
            </a:r>
          </a:p>
        </p:txBody>
      </p:sp>
      <p:sp>
        <p:nvSpPr>
          <p:cNvPr id="7" name="PlaceHolder 6"/>
          <p:cNvSpPr>
            <a:spLocks noGrp="1"/>
          </p:cNvSpPr>
          <p:nvPr>
            <p:ph type="sldNum" idx="14"/>
          </p:nvPr>
        </p:nvSpPr>
        <p:spPr/>
        <p:txBody>
          <a:bodyPr/>
          <a:lstStyle/>
          <a:p>
            <a:fld id="{FFFF9FA7-7155-4076-A3F4-2A723B657A51}" type="slidenum">
              <a:t>‹#›</a:t>
            </a:fld>
            <a:endParaRPr/>
          </a:p>
        </p:txBody>
      </p:sp>
      <p:sp>
        <p:nvSpPr>
          <p:cNvPr id="8" name="PlaceHolder 7"/>
          <p:cNvSpPr>
            <a:spLocks noGrp="1"/>
          </p:cNvSpPr>
          <p:nvPr>
            <p:ph type="dt" idx="15"/>
          </p:nvPr>
        </p:nvSpPr>
        <p:spPr/>
        <p:txBody>
          <a:body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0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0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05"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3"/>
          </p:nvPr>
        </p:nvSpPr>
        <p:spPr/>
        <p:txBody>
          <a:bodyPr/>
          <a:lstStyle/>
          <a:p>
            <a:r>
              <a:t>Footer</a:t>
            </a:r>
          </a:p>
        </p:txBody>
      </p:sp>
      <p:sp>
        <p:nvSpPr>
          <p:cNvPr id="7" name="PlaceHolder 6"/>
          <p:cNvSpPr>
            <a:spLocks noGrp="1"/>
          </p:cNvSpPr>
          <p:nvPr>
            <p:ph type="sldNum" idx="14"/>
          </p:nvPr>
        </p:nvSpPr>
        <p:spPr/>
        <p:txBody>
          <a:bodyPr/>
          <a:lstStyle/>
          <a:p>
            <a:fld id="{ED4BA01F-261C-47EA-8CA8-F42E753D4876}" type="slidenum">
              <a:t>‹#›</a:t>
            </a:fld>
            <a:endParaRPr/>
          </a:p>
        </p:txBody>
      </p:sp>
      <p:sp>
        <p:nvSpPr>
          <p:cNvPr id="8" name="PlaceHolder 7"/>
          <p:cNvSpPr>
            <a:spLocks noGrp="1"/>
          </p:cNvSpPr>
          <p:nvPr>
            <p:ph type="dt" idx="15"/>
          </p:nvPr>
        </p:nvSpPr>
        <p:spPr/>
        <p:txBody>
          <a:body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0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0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09"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3"/>
          </p:nvPr>
        </p:nvSpPr>
        <p:spPr/>
        <p:txBody>
          <a:bodyPr/>
          <a:lstStyle/>
          <a:p>
            <a:r>
              <a:t>Footer</a:t>
            </a:r>
          </a:p>
        </p:txBody>
      </p:sp>
      <p:sp>
        <p:nvSpPr>
          <p:cNvPr id="7" name="PlaceHolder 6"/>
          <p:cNvSpPr>
            <a:spLocks noGrp="1"/>
          </p:cNvSpPr>
          <p:nvPr>
            <p:ph type="sldNum" idx="14"/>
          </p:nvPr>
        </p:nvSpPr>
        <p:spPr/>
        <p:txBody>
          <a:bodyPr/>
          <a:lstStyle/>
          <a:p>
            <a:fld id="{0DCCF051-E750-4E92-8CFF-31DB7C72E2D2}" type="slidenum">
              <a:t>‹#›</a:t>
            </a:fld>
            <a:endParaRPr/>
          </a:p>
        </p:txBody>
      </p:sp>
      <p:sp>
        <p:nvSpPr>
          <p:cNvPr id="8" name="PlaceHolder 7"/>
          <p:cNvSpPr>
            <a:spLocks noGrp="1"/>
          </p:cNvSpPr>
          <p:nvPr>
            <p:ph type="dt" idx="15"/>
          </p:nvPr>
        </p:nvSpPr>
        <p:spPr/>
        <p:txBody>
          <a:body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11"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12"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13"/>
          </p:nvPr>
        </p:nvSpPr>
        <p:spPr/>
        <p:txBody>
          <a:bodyPr/>
          <a:lstStyle/>
          <a:p>
            <a:r>
              <a:t>Footer</a:t>
            </a:r>
          </a:p>
        </p:txBody>
      </p:sp>
      <p:sp>
        <p:nvSpPr>
          <p:cNvPr id="6" name="PlaceHolder 5"/>
          <p:cNvSpPr>
            <a:spLocks noGrp="1"/>
          </p:cNvSpPr>
          <p:nvPr>
            <p:ph type="sldNum" idx="14"/>
          </p:nvPr>
        </p:nvSpPr>
        <p:spPr/>
        <p:txBody>
          <a:bodyPr/>
          <a:lstStyle/>
          <a:p>
            <a:fld id="{D363E5AF-4021-453D-BEB0-756BF364657A}" type="slidenum">
              <a:t>‹#›</a:t>
            </a:fld>
            <a:endParaRPr/>
          </a:p>
        </p:txBody>
      </p:sp>
      <p:sp>
        <p:nvSpPr>
          <p:cNvPr id="7" name="PlaceHolder 6"/>
          <p:cNvSpPr>
            <a:spLocks noGrp="1"/>
          </p:cNvSpPr>
          <p:nvPr>
            <p:ph type="dt" idx="15"/>
          </p:nvPr>
        </p:nvSpPr>
        <p:spPr/>
        <p:txBody>
          <a:body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1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1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1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17"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ftr" idx="13"/>
          </p:nvPr>
        </p:nvSpPr>
        <p:spPr/>
        <p:txBody>
          <a:bodyPr/>
          <a:lstStyle/>
          <a:p>
            <a:r>
              <a:t>Footer</a:t>
            </a:r>
          </a:p>
        </p:txBody>
      </p:sp>
      <p:sp>
        <p:nvSpPr>
          <p:cNvPr id="8" name="PlaceHolder 7"/>
          <p:cNvSpPr>
            <a:spLocks noGrp="1"/>
          </p:cNvSpPr>
          <p:nvPr>
            <p:ph type="sldNum" idx="14"/>
          </p:nvPr>
        </p:nvSpPr>
        <p:spPr/>
        <p:txBody>
          <a:bodyPr/>
          <a:lstStyle/>
          <a:p>
            <a:fld id="{B42C9B11-D1B7-42E7-AB8A-190188C319F1}" type="slidenum">
              <a:t>‹#›</a:t>
            </a:fld>
            <a:endParaRPr/>
          </a:p>
        </p:txBody>
      </p:sp>
      <p:sp>
        <p:nvSpPr>
          <p:cNvPr id="9" name="PlaceHolder 8"/>
          <p:cNvSpPr>
            <a:spLocks noGrp="1"/>
          </p:cNvSpPr>
          <p:nvPr>
            <p:ph type="dt" idx="15"/>
          </p:nvPr>
        </p:nvSpPr>
        <p:spPr/>
        <p:txBody>
          <a:body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19"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20"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21"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22"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23"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24"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ftr" idx="13"/>
          </p:nvPr>
        </p:nvSpPr>
        <p:spPr/>
        <p:txBody>
          <a:bodyPr/>
          <a:lstStyle/>
          <a:p>
            <a:r>
              <a:t>Footer</a:t>
            </a:r>
          </a:p>
        </p:txBody>
      </p:sp>
      <p:sp>
        <p:nvSpPr>
          <p:cNvPr id="10" name="PlaceHolder 9"/>
          <p:cNvSpPr>
            <a:spLocks noGrp="1"/>
          </p:cNvSpPr>
          <p:nvPr>
            <p:ph type="sldNum" idx="14"/>
          </p:nvPr>
        </p:nvSpPr>
        <p:spPr/>
        <p:txBody>
          <a:bodyPr/>
          <a:lstStyle/>
          <a:p>
            <a:fld id="{5C4F0FA6-FB21-4F39-977C-BF92D635AC7D}" type="slidenum">
              <a:t>‹#›</a:t>
            </a:fld>
            <a:endParaRPr/>
          </a:p>
        </p:txBody>
      </p:sp>
      <p:sp>
        <p:nvSpPr>
          <p:cNvPr id="11" name="PlaceHolder 10"/>
          <p:cNvSpPr>
            <a:spLocks noGrp="1"/>
          </p:cNvSpPr>
          <p:nvPr>
            <p:ph type="dt" idx="15"/>
          </p:nvPr>
        </p:nvSpPr>
        <p:spPr/>
        <p:txBody>
          <a:body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lstStyle/>
          <a:p>
            <a:r>
              <a:t>Footer</a:t>
            </a:r>
          </a:p>
        </p:txBody>
      </p:sp>
      <p:sp>
        <p:nvSpPr>
          <p:cNvPr id="3" name="PlaceHolder 2"/>
          <p:cNvSpPr>
            <a:spLocks noGrp="1"/>
          </p:cNvSpPr>
          <p:nvPr>
            <p:ph type="sldNum" idx="17"/>
          </p:nvPr>
        </p:nvSpPr>
        <p:spPr/>
        <p:txBody>
          <a:bodyPr/>
          <a:lstStyle/>
          <a:p>
            <a:fld id="{2689F765-A3B6-41D8-AF2E-B88892786404}" type="slidenum">
              <a:t>‹#›</a:t>
            </a:fld>
            <a:endParaRPr/>
          </a:p>
        </p:txBody>
      </p:sp>
      <p:sp>
        <p:nvSpPr>
          <p:cNvPr id="4" name="PlaceHolder 3"/>
          <p:cNvSpPr>
            <a:spLocks noGrp="1"/>
          </p:cNvSpPr>
          <p:nvPr>
            <p:ph type="dt" idx="18"/>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A9C8021A-C959-4E6E-95F8-5F5F9BFCC00A}"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35"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16"/>
          </p:nvPr>
        </p:nvSpPr>
        <p:spPr/>
        <p:txBody>
          <a:bodyPr/>
          <a:lstStyle/>
          <a:p>
            <a:r>
              <a:t>Footer</a:t>
            </a:r>
          </a:p>
        </p:txBody>
      </p:sp>
      <p:sp>
        <p:nvSpPr>
          <p:cNvPr id="5" name="PlaceHolder 4"/>
          <p:cNvSpPr>
            <a:spLocks noGrp="1"/>
          </p:cNvSpPr>
          <p:nvPr>
            <p:ph type="sldNum" idx="17"/>
          </p:nvPr>
        </p:nvSpPr>
        <p:spPr/>
        <p:txBody>
          <a:bodyPr/>
          <a:lstStyle/>
          <a:p>
            <a:fld id="{B8EA2BB6-CA4A-4CC0-AC25-34145192FE20}" type="slidenum">
              <a:t>‹#›</a:t>
            </a:fld>
            <a:endParaRPr/>
          </a:p>
        </p:txBody>
      </p:sp>
      <p:sp>
        <p:nvSpPr>
          <p:cNvPr id="6" name="PlaceHolder 5"/>
          <p:cNvSpPr>
            <a:spLocks noGrp="1"/>
          </p:cNvSpPr>
          <p:nvPr>
            <p:ph type="dt" idx="18"/>
          </p:nvPr>
        </p:nvSpPr>
        <p:spPr/>
        <p:txBody>
          <a:body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37"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16"/>
          </p:nvPr>
        </p:nvSpPr>
        <p:spPr/>
        <p:txBody>
          <a:bodyPr/>
          <a:lstStyle/>
          <a:p>
            <a:r>
              <a:t>Footer</a:t>
            </a:r>
          </a:p>
        </p:txBody>
      </p:sp>
      <p:sp>
        <p:nvSpPr>
          <p:cNvPr id="5" name="PlaceHolder 4"/>
          <p:cNvSpPr>
            <a:spLocks noGrp="1"/>
          </p:cNvSpPr>
          <p:nvPr>
            <p:ph type="sldNum" idx="17"/>
          </p:nvPr>
        </p:nvSpPr>
        <p:spPr/>
        <p:txBody>
          <a:bodyPr/>
          <a:lstStyle/>
          <a:p>
            <a:fld id="{29F58AE9-E0DC-4827-B08E-6572735FD87C}" type="slidenum">
              <a:t>‹#›</a:t>
            </a:fld>
            <a:endParaRPr/>
          </a:p>
        </p:txBody>
      </p:sp>
      <p:sp>
        <p:nvSpPr>
          <p:cNvPr id="6" name="PlaceHolder 5"/>
          <p:cNvSpPr>
            <a:spLocks noGrp="1"/>
          </p:cNvSpPr>
          <p:nvPr>
            <p:ph type="dt" idx="18"/>
          </p:nvPr>
        </p:nvSpPr>
        <p:spPr/>
        <p:txBody>
          <a:body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3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4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16"/>
          </p:nvPr>
        </p:nvSpPr>
        <p:spPr/>
        <p:txBody>
          <a:bodyPr/>
          <a:lstStyle/>
          <a:p>
            <a:r>
              <a:t>Footer</a:t>
            </a:r>
          </a:p>
        </p:txBody>
      </p:sp>
      <p:sp>
        <p:nvSpPr>
          <p:cNvPr id="6" name="PlaceHolder 5"/>
          <p:cNvSpPr>
            <a:spLocks noGrp="1"/>
          </p:cNvSpPr>
          <p:nvPr>
            <p:ph type="sldNum" idx="17"/>
          </p:nvPr>
        </p:nvSpPr>
        <p:spPr/>
        <p:txBody>
          <a:bodyPr/>
          <a:lstStyle/>
          <a:p>
            <a:fld id="{B89B7737-142C-4DFC-A55C-B08BEBFE6FAF}" type="slidenum">
              <a:t>‹#›</a:t>
            </a:fld>
            <a:endParaRPr/>
          </a:p>
        </p:txBody>
      </p:sp>
      <p:sp>
        <p:nvSpPr>
          <p:cNvPr id="7" name="PlaceHolder 6"/>
          <p:cNvSpPr>
            <a:spLocks noGrp="1"/>
          </p:cNvSpPr>
          <p:nvPr>
            <p:ph type="dt" idx="18"/>
          </p:nvPr>
        </p:nvSpPr>
        <p:spPr/>
        <p:txBody>
          <a:body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ftr" idx="16"/>
          </p:nvPr>
        </p:nvSpPr>
        <p:spPr/>
        <p:txBody>
          <a:bodyPr/>
          <a:lstStyle/>
          <a:p>
            <a:r>
              <a:t>Footer</a:t>
            </a:r>
          </a:p>
        </p:txBody>
      </p:sp>
      <p:sp>
        <p:nvSpPr>
          <p:cNvPr id="4" name="PlaceHolder 3"/>
          <p:cNvSpPr>
            <a:spLocks noGrp="1"/>
          </p:cNvSpPr>
          <p:nvPr>
            <p:ph type="sldNum" idx="17"/>
          </p:nvPr>
        </p:nvSpPr>
        <p:spPr/>
        <p:txBody>
          <a:bodyPr/>
          <a:lstStyle/>
          <a:p>
            <a:fld id="{7C4381D3-968B-49AF-BCD1-21FD15E4E5A8}" type="slidenum">
              <a:t>‹#›</a:t>
            </a:fld>
            <a:endParaRPr/>
          </a:p>
        </p:txBody>
      </p:sp>
      <p:sp>
        <p:nvSpPr>
          <p:cNvPr id="5" name="PlaceHolder 4"/>
          <p:cNvSpPr>
            <a:spLocks noGrp="1"/>
          </p:cNvSpPr>
          <p:nvPr>
            <p:ph type="dt" idx="18"/>
          </p:nvPr>
        </p:nvSpPr>
        <p:spPr/>
        <p:txBody>
          <a:body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2"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16"/>
          </p:nvPr>
        </p:nvSpPr>
        <p:spPr/>
        <p:txBody>
          <a:bodyPr/>
          <a:lstStyle/>
          <a:p>
            <a:r>
              <a:t>Footer</a:t>
            </a:r>
          </a:p>
        </p:txBody>
      </p:sp>
      <p:sp>
        <p:nvSpPr>
          <p:cNvPr id="4" name="PlaceHolder 3"/>
          <p:cNvSpPr>
            <a:spLocks noGrp="1"/>
          </p:cNvSpPr>
          <p:nvPr>
            <p:ph type="sldNum" idx="17"/>
          </p:nvPr>
        </p:nvSpPr>
        <p:spPr/>
        <p:txBody>
          <a:bodyPr/>
          <a:lstStyle/>
          <a:p>
            <a:fld id="{5256FB89-7C57-42A1-B76C-0540A221A9CC}" type="slidenum">
              <a:t>‹#›</a:t>
            </a:fld>
            <a:endParaRPr/>
          </a:p>
        </p:txBody>
      </p:sp>
      <p:sp>
        <p:nvSpPr>
          <p:cNvPr id="5" name="PlaceHolder 4"/>
          <p:cNvSpPr>
            <a:spLocks noGrp="1"/>
          </p:cNvSpPr>
          <p:nvPr>
            <p:ph type="dt" idx="18"/>
          </p:nvPr>
        </p:nvSpPr>
        <p:spPr/>
        <p:txBody>
          <a:body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4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4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4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6"/>
          </p:nvPr>
        </p:nvSpPr>
        <p:spPr/>
        <p:txBody>
          <a:bodyPr/>
          <a:lstStyle/>
          <a:p>
            <a:r>
              <a:t>Footer</a:t>
            </a:r>
          </a:p>
        </p:txBody>
      </p:sp>
      <p:sp>
        <p:nvSpPr>
          <p:cNvPr id="7" name="PlaceHolder 6"/>
          <p:cNvSpPr>
            <a:spLocks noGrp="1"/>
          </p:cNvSpPr>
          <p:nvPr>
            <p:ph type="sldNum" idx="17"/>
          </p:nvPr>
        </p:nvSpPr>
        <p:spPr/>
        <p:txBody>
          <a:bodyPr/>
          <a:lstStyle/>
          <a:p>
            <a:fld id="{CBD954A0-6F42-4F9C-9EFB-FD27C93085D5}" type="slidenum">
              <a:t>‹#›</a:t>
            </a:fld>
            <a:endParaRPr/>
          </a:p>
        </p:txBody>
      </p:sp>
      <p:sp>
        <p:nvSpPr>
          <p:cNvPr id="8" name="PlaceHolder 7"/>
          <p:cNvSpPr>
            <a:spLocks noGrp="1"/>
          </p:cNvSpPr>
          <p:nvPr>
            <p:ph type="dt" idx="18"/>
          </p:nvPr>
        </p:nvSpPr>
        <p:spPr/>
        <p:txBody>
          <a:body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4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4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50"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6"/>
          </p:nvPr>
        </p:nvSpPr>
        <p:spPr/>
        <p:txBody>
          <a:bodyPr/>
          <a:lstStyle/>
          <a:p>
            <a:r>
              <a:t>Footer</a:t>
            </a:r>
          </a:p>
        </p:txBody>
      </p:sp>
      <p:sp>
        <p:nvSpPr>
          <p:cNvPr id="7" name="PlaceHolder 6"/>
          <p:cNvSpPr>
            <a:spLocks noGrp="1"/>
          </p:cNvSpPr>
          <p:nvPr>
            <p:ph type="sldNum" idx="17"/>
          </p:nvPr>
        </p:nvSpPr>
        <p:spPr/>
        <p:txBody>
          <a:bodyPr/>
          <a:lstStyle/>
          <a:p>
            <a:fld id="{34624B6B-0410-4378-91FA-F234C929986D}" type="slidenum">
              <a:t>‹#›</a:t>
            </a:fld>
            <a:endParaRPr/>
          </a:p>
        </p:txBody>
      </p:sp>
      <p:sp>
        <p:nvSpPr>
          <p:cNvPr id="8" name="PlaceHolder 7"/>
          <p:cNvSpPr>
            <a:spLocks noGrp="1"/>
          </p:cNvSpPr>
          <p:nvPr>
            <p:ph type="dt" idx="18"/>
          </p:nvPr>
        </p:nvSpPr>
        <p:spPr/>
        <p:txBody>
          <a:body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5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5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54"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6"/>
          </p:nvPr>
        </p:nvSpPr>
        <p:spPr/>
        <p:txBody>
          <a:bodyPr/>
          <a:lstStyle/>
          <a:p>
            <a:r>
              <a:t>Footer</a:t>
            </a:r>
          </a:p>
        </p:txBody>
      </p:sp>
      <p:sp>
        <p:nvSpPr>
          <p:cNvPr id="7" name="PlaceHolder 6"/>
          <p:cNvSpPr>
            <a:spLocks noGrp="1"/>
          </p:cNvSpPr>
          <p:nvPr>
            <p:ph type="sldNum" idx="17"/>
          </p:nvPr>
        </p:nvSpPr>
        <p:spPr/>
        <p:txBody>
          <a:bodyPr/>
          <a:lstStyle/>
          <a:p>
            <a:fld id="{9C2E6936-3CA7-45E6-A8B3-3ED4FF8B2DA8}" type="slidenum">
              <a:t>‹#›</a:t>
            </a:fld>
            <a:endParaRPr/>
          </a:p>
        </p:txBody>
      </p:sp>
      <p:sp>
        <p:nvSpPr>
          <p:cNvPr id="8" name="PlaceHolder 7"/>
          <p:cNvSpPr>
            <a:spLocks noGrp="1"/>
          </p:cNvSpPr>
          <p:nvPr>
            <p:ph type="dt" idx="18"/>
          </p:nvPr>
        </p:nvSpPr>
        <p:spPr/>
        <p:txBody>
          <a:body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56"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57"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16"/>
          </p:nvPr>
        </p:nvSpPr>
        <p:spPr/>
        <p:txBody>
          <a:bodyPr/>
          <a:lstStyle/>
          <a:p>
            <a:r>
              <a:t>Footer</a:t>
            </a:r>
          </a:p>
        </p:txBody>
      </p:sp>
      <p:sp>
        <p:nvSpPr>
          <p:cNvPr id="6" name="PlaceHolder 5"/>
          <p:cNvSpPr>
            <a:spLocks noGrp="1"/>
          </p:cNvSpPr>
          <p:nvPr>
            <p:ph type="sldNum" idx="17"/>
          </p:nvPr>
        </p:nvSpPr>
        <p:spPr/>
        <p:txBody>
          <a:bodyPr/>
          <a:lstStyle/>
          <a:p>
            <a:fld id="{CF607625-2097-48A0-9C7C-DBF1D3B8D01A}" type="slidenum">
              <a:t>‹#›</a:t>
            </a:fld>
            <a:endParaRPr/>
          </a:p>
        </p:txBody>
      </p:sp>
      <p:sp>
        <p:nvSpPr>
          <p:cNvPr id="7" name="PlaceHolder 6"/>
          <p:cNvSpPr>
            <a:spLocks noGrp="1"/>
          </p:cNvSpPr>
          <p:nvPr>
            <p:ph type="dt" idx="18"/>
          </p:nvPr>
        </p:nvSpPr>
        <p:spPr/>
        <p:txBody>
          <a:body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5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6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6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62"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ftr" idx="16"/>
          </p:nvPr>
        </p:nvSpPr>
        <p:spPr/>
        <p:txBody>
          <a:bodyPr/>
          <a:lstStyle/>
          <a:p>
            <a:r>
              <a:t>Footer</a:t>
            </a:r>
          </a:p>
        </p:txBody>
      </p:sp>
      <p:sp>
        <p:nvSpPr>
          <p:cNvPr id="8" name="PlaceHolder 7"/>
          <p:cNvSpPr>
            <a:spLocks noGrp="1"/>
          </p:cNvSpPr>
          <p:nvPr>
            <p:ph type="sldNum" idx="17"/>
          </p:nvPr>
        </p:nvSpPr>
        <p:spPr/>
        <p:txBody>
          <a:bodyPr/>
          <a:lstStyle/>
          <a:p>
            <a:fld id="{10D778BE-B166-4CA6-8193-2431C652E340}" type="slidenum">
              <a:t>‹#›</a:t>
            </a:fld>
            <a:endParaRPr/>
          </a:p>
        </p:txBody>
      </p:sp>
      <p:sp>
        <p:nvSpPr>
          <p:cNvPr id="9" name="PlaceHolder 8"/>
          <p:cNvSpPr>
            <a:spLocks noGrp="1"/>
          </p:cNvSpPr>
          <p:nvPr>
            <p:ph type="dt" idx="18"/>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20985C06-207B-46B0-963F-4EC41A3C523F}"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64"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65"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66"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67"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68"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69"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ftr" idx="16"/>
          </p:nvPr>
        </p:nvSpPr>
        <p:spPr/>
        <p:txBody>
          <a:bodyPr/>
          <a:lstStyle/>
          <a:p>
            <a:r>
              <a:t>Footer</a:t>
            </a:r>
          </a:p>
        </p:txBody>
      </p:sp>
      <p:sp>
        <p:nvSpPr>
          <p:cNvPr id="10" name="PlaceHolder 9"/>
          <p:cNvSpPr>
            <a:spLocks noGrp="1"/>
          </p:cNvSpPr>
          <p:nvPr>
            <p:ph type="sldNum" idx="17"/>
          </p:nvPr>
        </p:nvSpPr>
        <p:spPr/>
        <p:txBody>
          <a:bodyPr/>
          <a:lstStyle/>
          <a:p>
            <a:fld id="{E8B67AA1-B14B-4734-A479-900ED544136C}" type="slidenum">
              <a:t>‹#›</a:t>
            </a:fld>
            <a:endParaRPr/>
          </a:p>
        </p:txBody>
      </p:sp>
      <p:sp>
        <p:nvSpPr>
          <p:cNvPr id="11" name="PlaceHolder 10"/>
          <p:cNvSpPr>
            <a:spLocks noGrp="1"/>
          </p:cNvSpPr>
          <p:nvPr>
            <p:ph type="dt" idx="18"/>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A675FF42-619C-4F80-BDD6-996BFE1F038C}"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5"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89018F12-4D4F-4A6B-8785-FFA713DB5DC6}"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9"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118A7AF2-7B47-4518-BCFA-4A949CB61686}"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8"/>
          <p:cNvSpPr/>
          <p:nvPr/>
        </p:nvSpPr>
        <p:spPr>
          <a:xfrm>
            <a:off x="446400" y="457200"/>
            <a:ext cx="3701160" cy="928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93600" rIns="90000" bIns="93600" anchor="t">
            <a:noAutofit/>
          </a:bodyPr>
          <a:lstStyle/>
          <a:p>
            <a:pPr>
              <a:lnSpc>
                <a:spcPct val="100000"/>
              </a:lnSpc>
            </a:pPr>
            <a:endParaRPr lang="en-US" sz="1800" b="0" strike="noStrike" spc="-1">
              <a:solidFill>
                <a:srgbClr val="000000"/>
              </a:solidFill>
              <a:latin typeface="Arial"/>
              <a:ea typeface="DejaVu Sans"/>
            </a:endParaRPr>
          </a:p>
        </p:txBody>
      </p:sp>
      <p:sp>
        <p:nvSpPr>
          <p:cNvPr id="10" name="Rectangle 9"/>
          <p:cNvSpPr/>
          <p:nvPr/>
        </p:nvSpPr>
        <p:spPr>
          <a:xfrm>
            <a:off x="8042040" y="453600"/>
            <a:ext cx="3701160" cy="96480"/>
          </a:xfrm>
          <a:prstGeom prst="rect">
            <a:avLst/>
          </a:prstGeom>
          <a:solidFill>
            <a:schemeClr val="accent4"/>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97200" rIns="90000" bIns="97200" anchor="t">
            <a:noAutofit/>
          </a:bodyPr>
          <a:lstStyle/>
          <a:p>
            <a:pPr>
              <a:lnSpc>
                <a:spcPct val="100000"/>
              </a:lnSpc>
            </a:pPr>
            <a:endParaRPr lang="en-US" sz="1800" b="0" strike="noStrike" spc="-1">
              <a:solidFill>
                <a:srgbClr val="000000"/>
              </a:solidFill>
              <a:latin typeface="Arial"/>
              <a:ea typeface="DejaVu Sans"/>
            </a:endParaRPr>
          </a:p>
        </p:txBody>
      </p:sp>
      <p:sp>
        <p:nvSpPr>
          <p:cNvPr id="2" name="Rectangle 10"/>
          <p:cNvSpPr/>
          <p:nvPr/>
        </p:nvSpPr>
        <p:spPr>
          <a:xfrm>
            <a:off x="4241880" y="457200"/>
            <a:ext cx="3701160" cy="89280"/>
          </a:xfrm>
          <a:prstGeom prst="rect">
            <a:avLst/>
          </a:prstGeom>
          <a:solidFill>
            <a:schemeClr val="accent2"/>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90000" rIns="90000" bIns="90000" anchor="t">
            <a:noAutofit/>
          </a:bodyPr>
          <a:lstStyle/>
          <a:p>
            <a:pPr>
              <a:lnSpc>
                <a:spcPct val="100000"/>
              </a:lnSpc>
            </a:pPr>
            <a:endParaRPr lang="en-US" sz="1800" b="0" strike="noStrike" spc="-1">
              <a:solidFill>
                <a:srgbClr val="000000"/>
              </a:solidFill>
              <a:latin typeface="Arial"/>
              <a:ea typeface="DejaVu Sans"/>
            </a:endParaRPr>
          </a:p>
        </p:txBody>
      </p:sp>
      <p:sp>
        <p:nvSpPr>
          <p:cNvPr id="3" name="Rectangle 6"/>
          <p:cNvSpPr/>
          <p:nvPr/>
        </p:nvSpPr>
        <p:spPr>
          <a:xfrm>
            <a:off x="446400" y="3085920"/>
            <a:ext cx="11260800" cy="330264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4" name="PlaceHolder 1"/>
          <p:cNvSpPr>
            <a:spLocks noGrp="1"/>
          </p:cNvSpPr>
          <p:nvPr>
            <p:ph type="ftr" idx="1"/>
          </p:nvPr>
        </p:nvSpPr>
        <p:spPr>
          <a:xfrm>
            <a:off x="581040" y="5951880"/>
            <a:ext cx="6914880" cy="36288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US" sz="1400" b="0" strike="noStrike" spc="-1">
                <a:solidFill>
                  <a:srgbClr val="000000"/>
                </a:solidFill>
                <a:latin typeface="Times New Roman"/>
                <a:ea typeface="DejaVu Sans"/>
              </a:defRPr>
            </a:lvl1pPr>
          </a:lstStyle>
          <a:p>
            <a:pPr indent="0" algn="ctr">
              <a:lnSpc>
                <a:spcPct val="100000"/>
              </a:lnSpc>
              <a:buNone/>
              <a:tabLst>
                <a:tab pos="0" algn="l"/>
              </a:tabLst>
            </a:pPr>
            <a:r>
              <a:rPr lang="en-US" sz="1400" b="0" strike="noStrike" spc="-1">
                <a:solidFill>
                  <a:srgbClr val="000000"/>
                </a:solidFill>
                <a:latin typeface="Times New Roman"/>
                <a:ea typeface="DejaVu Sans"/>
              </a:rPr>
              <a:t> </a:t>
            </a:r>
            <a:endParaRPr lang="en-US" sz="1400" b="0" strike="noStrike" spc="-1">
              <a:solidFill>
                <a:srgbClr val="000000"/>
              </a:solidFill>
              <a:latin typeface="Times New Roman"/>
            </a:endParaRPr>
          </a:p>
        </p:txBody>
      </p:sp>
      <p:sp>
        <p:nvSpPr>
          <p:cNvPr id="5" name="PlaceHolder 2"/>
          <p:cNvSpPr>
            <a:spLocks noGrp="1"/>
          </p:cNvSpPr>
          <p:nvPr>
            <p:ph type="sldNum" idx="2"/>
          </p:nvPr>
        </p:nvSpPr>
        <p:spPr>
          <a:xfrm>
            <a:off x="10558440" y="5956200"/>
            <a:ext cx="1014120" cy="36288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IN" sz="900" b="0" strike="noStrike" spc="-1">
                <a:solidFill>
                  <a:schemeClr val="accent1">
                    <a:lumMod val="75000"/>
                    <a:lumOff val="25000"/>
                  </a:schemeClr>
                </a:solidFill>
                <a:latin typeface="Gill Sans MT"/>
                <a:ea typeface="DejaVu Sans"/>
              </a:defRPr>
            </a:lvl1pPr>
          </a:lstStyle>
          <a:p>
            <a:pPr indent="0" algn="r">
              <a:lnSpc>
                <a:spcPct val="100000"/>
              </a:lnSpc>
              <a:buNone/>
              <a:tabLst>
                <a:tab pos="0" algn="l"/>
              </a:tabLst>
            </a:pPr>
            <a:fld id="{56C708CA-44A3-436C-B6BF-F3A9D2D206B9}" type="slidenum">
              <a:rPr lang="en-IN" sz="900" b="0" strike="noStrike" spc="-1">
                <a:solidFill>
                  <a:schemeClr val="accent1">
                    <a:lumMod val="75000"/>
                    <a:lumOff val="25000"/>
                  </a:schemeClr>
                </a:solidFill>
                <a:latin typeface="Gill Sans MT"/>
                <a:ea typeface="DejaVu Sans"/>
              </a:rPr>
              <a:t>‹#›</a:t>
            </a:fld>
            <a:endParaRPr lang="en-US" sz="900" b="0" strike="noStrike" spc="-1">
              <a:solidFill>
                <a:srgbClr val="000000"/>
              </a:solidFill>
              <a:latin typeface="Times New Roman"/>
            </a:endParaRPr>
          </a:p>
        </p:txBody>
      </p:sp>
      <p:sp>
        <p:nvSpPr>
          <p:cNvPr id="6" name="PlaceHolder 3"/>
          <p:cNvSpPr>
            <a:spLocks noGrp="1"/>
          </p:cNvSpPr>
          <p:nvPr>
            <p:ph type="dt" idx="3"/>
          </p:nvPr>
        </p:nvSpPr>
        <p:spPr>
          <a:xfrm>
            <a:off x="7606080" y="5956200"/>
            <a:ext cx="2842560" cy="362880"/>
          </a:xfrm>
          <a:prstGeom prst="rect">
            <a:avLst/>
          </a:prstGeom>
          <a:noFill/>
          <a:ln w="0">
            <a:noFill/>
          </a:ln>
        </p:spPr>
        <p:txBody>
          <a:bodyPr lIns="90000" tIns="45000" rIns="90000" bIns="4500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 </a:t>
            </a:r>
          </a:p>
        </p:txBody>
      </p:sp>
      <p:sp>
        <p:nvSpPr>
          <p:cNvPr id="7"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8"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Rectangle 8"/>
          <p:cNvSpPr/>
          <p:nvPr/>
        </p:nvSpPr>
        <p:spPr>
          <a:xfrm>
            <a:off x="446400" y="457200"/>
            <a:ext cx="3701160" cy="928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93600" rIns="90000" bIns="93600" anchor="t">
            <a:noAutofit/>
          </a:bodyPr>
          <a:lstStyle/>
          <a:p>
            <a:pPr>
              <a:lnSpc>
                <a:spcPct val="100000"/>
              </a:lnSpc>
            </a:pPr>
            <a:endParaRPr lang="en-US" sz="1800" b="0" strike="noStrike" spc="-1">
              <a:solidFill>
                <a:srgbClr val="000000"/>
              </a:solidFill>
              <a:latin typeface="Arial"/>
              <a:ea typeface="DejaVu Sans"/>
            </a:endParaRPr>
          </a:p>
        </p:txBody>
      </p:sp>
      <p:sp>
        <p:nvSpPr>
          <p:cNvPr id="46" name="Rectangle 9"/>
          <p:cNvSpPr/>
          <p:nvPr/>
        </p:nvSpPr>
        <p:spPr>
          <a:xfrm>
            <a:off x="8042040" y="453600"/>
            <a:ext cx="3701160" cy="96480"/>
          </a:xfrm>
          <a:prstGeom prst="rect">
            <a:avLst/>
          </a:prstGeom>
          <a:solidFill>
            <a:schemeClr val="accent4"/>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97200" rIns="90000" bIns="97200" anchor="t">
            <a:noAutofit/>
          </a:bodyPr>
          <a:lstStyle/>
          <a:p>
            <a:pPr>
              <a:lnSpc>
                <a:spcPct val="100000"/>
              </a:lnSpc>
            </a:pPr>
            <a:endParaRPr lang="en-US" sz="1800" b="0" strike="noStrike" spc="-1">
              <a:solidFill>
                <a:srgbClr val="000000"/>
              </a:solidFill>
              <a:latin typeface="Arial"/>
              <a:ea typeface="DejaVu Sans"/>
            </a:endParaRPr>
          </a:p>
        </p:txBody>
      </p:sp>
      <p:sp>
        <p:nvSpPr>
          <p:cNvPr id="47" name="Rectangle 10"/>
          <p:cNvSpPr/>
          <p:nvPr/>
        </p:nvSpPr>
        <p:spPr>
          <a:xfrm>
            <a:off x="4241880" y="457200"/>
            <a:ext cx="3701160" cy="89280"/>
          </a:xfrm>
          <a:prstGeom prst="rect">
            <a:avLst/>
          </a:prstGeom>
          <a:solidFill>
            <a:schemeClr val="accent2"/>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90000" rIns="90000" bIns="90000" anchor="t">
            <a:noAutofit/>
          </a:bodyPr>
          <a:lstStyle/>
          <a:p>
            <a:pPr>
              <a:lnSpc>
                <a:spcPct val="100000"/>
              </a:lnSpc>
            </a:pPr>
            <a:endParaRPr lang="en-US" sz="1800" b="0" strike="noStrike" spc="-1">
              <a:solidFill>
                <a:srgbClr val="000000"/>
              </a:solidFill>
              <a:latin typeface="Arial"/>
              <a:ea typeface="DejaVu Sans"/>
            </a:endParaRPr>
          </a:p>
        </p:txBody>
      </p:sp>
      <p:sp>
        <p:nvSpPr>
          <p:cNvPr id="48" name="Rectangle 6"/>
          <p:cNvSpPr/>
          <p:nvPr/>
        </p:nvSpPr>
        <p:spPr>
          <a:xfrm>
            <a:off x="440280" y="614520"/>
            <a:ext cx="11307240" cy="11872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49" name="PlaceHolder 1"/>
          <p:cNvSpPr>
            <a:spLocks noGrp="1"/>
          </p:cNvSpPr>
          <p:nvPr>
            <p:ph type="ftr" idx="4"/>
          </p:nvPr>
        </p:nvSpPr>
        <p:spPr>
          <a:xfrm>
            <a:off x="581040" y="5951880"/>
            <a:ext cx="6914880" cy="36288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US" sz="1400" b="0" strike="noStrike" spc="-1">
                <a:solidFill>
                  <a:srgbClr val="000000"/>
                </a:solidFill>
                <a:latin typeface="Times New Roman"/>
                <a:ea typeface="DejaVu Sans"/>
              </a:defRPr>
            </a:lvl1pPr>
          </a:lstStyle>
          <a:p>
            <a:pPr indent="0" algn="ctr">
              <a:lnSpc>
                <a:spcPct val="100000"/>
              </a:lnSpc>
              <a:buNone/>
              <a:tabLst>
                <a:tab pos="0" algn="l"/>
              </a:tabLst>
            </a:pPr>
            <a:r>
              <a:rPr lang="en-US" sz="1400" b="0" strike="noStrike" spc="-1">
                <a:solidFill>
                  <a:srgbClr val="000000"/>
                </a:solidFill>
                <a:latin typeface="Times New Roman"/>
                <a:ea typeface="DejaVu Sans"/>
              </a:rPr>
              <a:t>&lt;footer&gt;</a:t>
            </a:r>
            <a:endParaRPr lang="en-US" sz="1400" b="0" strike="noStrike" spc="-1">
              <a:solidFill>
                <a:srgbClr val="000000"/>
              </a:solidFill>
              <a:latin typeface="Times New Roman"/>
            </a:endParaRPr>
          </a:p>
        </p:txBody>
      </p:sp>
      <p:sp>
        <p:nvSpPr>
          <p:cNvPr id="50" name="PlaceHolder 2"/>
          <p:cNvSpPr>
            <a:spLocks noGrp="1"/>
          </p:cNvSpPr>
          <p:nvPr>
            <p:ph type="sldNum" idx="5"/>
          </p:nvPr>
        </p:nvSpPr>
        <p:spPr>
          <a:xfrm>
            <a:off x="10558440" y="5956200"/>
            <a:ext cx="1050480" cy="36288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IN" sz="900" b="0" strike="noStrike" spc="-1">
                <a:solidFill>
                  <a:schemeClr val="accent2"/>
                </a:solidFill>
                <a:latin typeface="Gill Sans MT"/>
                <a:ea typeface="DejaVu Sans"/>
              </a:defRPr>
            </a:lvl1pPr>
          </a:lstStyle>
          <a:p>
            <a:pPr indent="0" algn="r">
              <a:lnSpc>
                <a:spcPct val="100000"/>
              </a:lnSpc>
              <a:buNone/>
              <a:tabLst>
                <a:tab pos="0" algn="l"/>
              </a:tabLst>
            </a:pPr>
            <a:fld id="{99B08F3D-C95D-40BB-BFB7-36B5F3709CB9}" type="slidenum">
              <a:rPr lang="en-IN" sz="900" b="0" strike="noStrike" spc="-1">
                <a:solidFill>
                  <a:schemeClr val="accent2"/>
                </a:solidFill>
                <a:latin typeface="Gill Sans MT"/>
                <a:ea typeface="DejaVu Sans"/>
              </a:rPr>
              <a:t>‹#›</a:t>
            </a:fld>
            <a:endParaRPr lang="en-US" sz="900" b="0" strike="noStrike" spc="-1">
              <a:solidFill>
                <a:srgbClr val="000000"/>
              </a:solidFill>
              <a:latin typeface="Times New Roman"/>
            </a:endParaRPr>
          </a:p>
        </p:txBody>
      </p:sp>
      <p:sp>
        <p:nvSpPr>
          <p:cNvPr id="51" name="PlaceHolder 3"/>
          <p:cNvSpPr>
            <a:spLocks noGrp="1"/>
          </p:cNvSpPr>
          <p:nvPr>
            <p:ph type="dt" idx="6"/>
          </p:nvPr>
        </p:nvSpPr>
        <p:spPr>
          <a:xfrm>
            <a:off x="7606080" y="5956200"/>
            <a:ext cx="2842560" cy="362880"/>
          </a:xfrm>
          <a:prstGeom prst="rect">
            <a:avLst/>
          </a:prstGeom>
          <a:noFill/>
          <a:ln w="0">
            <a:noFill/>
          </a:ln>
        </p:spPr>
        <p:txBody>
          <a:bodyPr lIns="90000" tIns="45000" rIns="90000" bIns="4500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
        <p:nvSpPr>
          <p:cNvPr id="52"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53"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 name="Rectangle 8"/>
          <p:cNvSpPr/>
          <p:nvPr/>
        </p:nvSpPr>
        <p:spPr>
          <a:xfrm>
            <a:off x="446400" y="457200"/>
            <a:ext cx="3701160" cy="928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93600" rIns="90000" bIns="93600" anchor="t">
            <a:noAutofit/>
          </a:bodyPr>
          <a:lstStyle/>
          <a:p>
            <a:pPr>
              <a:lnSpc>
                <a:spcPct val="100000"/>
              </a:lnSpc>
            </a:pPr>
            <a:endParaRPr lang="en-US" sz="1800" b="0" strike="noStrike" spc="-1">
              <a:solidFill>
                <a:srgbClr val="000000"/>
              </a:solidFill>
              <a:latin typeface="Arial"/>
              <a:ea typeface="DejaVu Sans"/>
            </a:endParaRPr>
          </a:p>
        </p:txBody>
      </p:sp>
      <p:sp>
        <p:nvSpPr>
          <p:cNvPr id="136" name="Rectangle 9"/>
          <p:cNvSpPr/>
          <p:nvPr/>
        </p:nvSpPr>
        <p:spPr>
          <a:xfrm>
            <a:off x="8042040" y="453600"/>
            <a:ext cx="3701160" cy="96480"/>
          </a:xfrm>
          <a:prstGeom prst="rect">
            <a:avLst/>
          </a:prstGeom>
          <a:solidFill>
            <a:schemeClr val="accent4"/>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97200" rIns="90000" bIns="97200" anchor="t">
            <a:noAutofit/>
          </a:bodyPr>
          <a:lstStyle/>
          <a:p>
            <a:pPr>
              <a:lnSpc>
                <a:spcPct val="100000"/>
              </a:lnSpc>
            </a:pPr>
            <a:endParaRPr lang="en-US" sz="1800" b="0" strike="noStrike" spc="-1">
              <a:solidFill>
                <a:srgbClr val="000000"/>
              </a:solidFill>
              <a:latin typeface="Arial"/>
              <a:ea typeface="DejaVu Sans"/>
            </a:endParaRPr>
          </a:p>
        </p:txBody>
      </p:sp>
      <p:sp>
        <p:nvSpPr>
          <p:cNvPr id="137" name="Rectangle 10"/>
          <p:cNvSpPr/>
          <p:nvPr/>
        </p:nvSpPr>
        <p:spPr>
          <a:xfrm>
            <a:off x="4241880" y="457200"/>
            <a:ext cx="3701160" cy="89280"/>
          </a:xfrm>
          <a:prstGeom prst="rect">
            <a:avLst/>
          </a:prstGeom>
          <a:solidFill>
            <a:schemeClr val="accent2"/>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90000" rIns="90000" bIns="90000" anchor="t">
            <a:noAutofit/>
          </a:bodyPr>
          <a:lstStyle/>
          <a:p>
            <a:pPr>
              <a:lnSpc>
                <a:spcPct val="100000"/>
              </a:lnSpc>
            </a:pPr>
            <a:endParaRPr lang="en-US" sz="1800" b="0" strike="noStrike" spc="-1">
              <a:solidFill>
                <a:srgbClr val="000000"/>
              </a:solidFill>
              <a:latin typeface="Arial"/>
              <a:ea typeface="DejaVu Sans"/>
            </a:endParaRPr>
          </a:p>
        </p:txBody>
      </p:sp>
      <p:sp>
        <p:nvSpPr>
          <p:cNvPr id="138" name="Rectangle 6"/>
          <p:cNvSpPr/>
          <p:nvPr/>
        </p:nvSpPr>
        <p:spPr>
          <a:xfrm>
            <a:off x="440280" y="614520"/>
            <a:ext cx="11307240" cy="11872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139" name="PlaceHolder 1"/>
          <p:cNvSpPr>
            <a:spLocks noGrp="1"/>
          </p:cNvSpPr>
          <p:nvPr>
            <p:ph type="ftr" idx="10"/>
          </p:nvPr>
        </p:nvSpPr>
        <p:spPr>
          <a:xfrm>
            <a:off x="581040" y="5951880"/>
            <a:ext cx="6914880" cy="36288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US" sz="1400" b="0" strike="noStrike" spc="-1">
                <a:solidFill>
                  <a:srgbClr val="000000"/>
                </a:solidFill>
                <a:latin typeface="Times New Roman"/>
                <a:ea typeface="DejaVu Sans"/>
              </a:defRPr>
            </a:lvl1pPr>
          </a:lstStyle>
          <a:p>
            <a:pPr indent="0" algn="ctr">
              <a:lnSpc>
                <a:spcPct val="100000"/>
              </a:lnSpc>
              <a:buNone/>
              <a:tabLst>
                <a:tab pos="0" algn="l"/>
              </a:tabLst>
            </a:pPr>
            <a:r>
              <a:rPr lang="en-US" sz="1400" b="0" strike="noStrike" spc="-1">
                <a:solidFill>
                  <a:srgbClr val="000000"/>
                </a:solidFill>
                <a:latin typeface="Times New Roman"/>
                <a:ea typeface="DejaVu Sans"/>
              </a:rPr>
              <a:t>&lt;footer&gt;</a:t>
            </a:r>
            <a:endParaRPr lang="en-US" sz="1400" b="0" strike="noStrike" spc="-1">
              <a:solidFill>
                <a:srgbClr val="000000"/>
              </a:solidFill>
              <a:latin typeface="Times New Roman"/>
            </a:endParaRPr>
          </a:p>
        </p:txBody>
      </p:sp>
      <p:sp>
        <p:nvSpPr>
          <p:cNvPr id="140" name="PlaceHolder 2"/>
          <p:cNvSpPr>
            <a:spLocks noGrp="1"/>
          </p:cNvSpPr>
          <p:nvPr>
            <p:ph type="sldNum" idx="11"/>
          </p:nvPr>
        </p:nvSpPr>
        <p:spPr>
          <a:xfrm>
            <a:off x="10558440" y="5956200"/>
            <a:ext cx="1050480" cy="36288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IN" sz="900" b="0" strike="noStrike" spc="-1">
                <a:solidFill>
                  <a:schemeClr val="accent2"/>
                </a:solidFill>
                <a:latin typeface="Gill Sans MT"/>
                <a:ea typeface="DejaVu Sans"/>
              </a:defRPr>
            </a:lvl1pPr>
          </a:lstStyle>
          <a:p>
            <a:pPr indent="0" algn="r">
              <a:lnSpc>
                <a:spcPct val="100000"/>
              </a:lnSpc>
              <a:buNone/>
              <a:tabLst>
                <a:tab pos="0" algn="l"/>
              </a:tabLst>
            </a:pPr>
            <a:fld id="{2278500B-6F9A-4A41-9618-CD752E43AC5A}" type="slidenum">
              <a:rPr lang="en-IN" sz="900" b="0" strike="noStrike" spc="-1">
                <a:solidFill>
                  <a:schemeClr val="accent2"/>
                </a:solidFill>
                <a:latin typeface="Gill Sans MT"/>
                <a:ea typeface="DejaVu Sans"/>
              </a:rPr>
              <a:t>‹#›</a:t>
            </a:fld>
            <a:endParaRPr lang="en-US" sz="900" b="0" strike="noStrike" spc="-1">
              <a:solidFill>
                <a:srgbClr val="000000"/>
              </a:solidFill>
              <a:latin typeface="Times New Roman"/>
            </a:endParaRPr>
          </a:p>
        </p:txBody>
      </p:sp>
      <p:sp>
        <p:nvSpPr>
          <p:cNvPr id="141" name="PlaceHolder 3"/>
          <p:cNvSpPr>
            <a:spLocks noGrp="1"/>
          </p:cNvSpPr>
          <p:nvPr>
            <p:ph type="dt" idx="12"/>
          </p:nvPr>
        </p:nvSpPr>
        <p:spPr>
          <a:xfrm>
            <a:off x="7606080" y="5956200"/>
            <a:ext cx="2842560" cy="362880"/>
          </a:xfrm>
          <a:prstGeom prst="rect">
            <a:avLst/>
          </a:prstGeom>
          <a:noFill/>
          <a:ln w="0">
            <a:noFill/>
          </a:ln>
        </p:spPr>
        <p:txBody>
          <a:bodyPr lIns="90000" tIns="45000" rIns="90000" bIns="4500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
        <p:nvSpPr>
          <p:cNvPr id="142"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143"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 name="Rectangle 8"/>
          <p:cNvSpPr/>
          <p:nvPr/>
        </p:nvSpPr>
        <p:spPr>
          <a:xfrm>
            <a:off x="446400" y="457200"/>
            <a:ext cx="3701160" cy="928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93600" rIns="90000" bIns="93600" anchor="t">
            <a:noAutofit/>
          </a:bodyPr>
          <a:lstStyle/>
          <a:p>
            <a:pPr>
              <a:lnSpc>
                <a:spcPct val="100000"/>
              </a:lnSpc>
            </a:pPr>
            <a:endParaRPr lang="en-US" sz="1800" b="0" strike="noStrike" spc="-1">
              <a:solidFill>
                <a:srgbClr val="000000"/>
              </a:solidFill>
              <a:latin typeface="Arial"/>
              <a:ea typeface="DejaVu Sans"/>
            </a:endParaRPr>
          </a:p>
        </p:txBody>
      </p:sp>
      <p:sp>
        <p:nvSpPr>
          <p:cNvPr id="181" name="Rectangle 9"/>
          <p:cNvSpPr/>
          <p:nvPr/>
        </p:nvSpPr>
        <p:spPr>
          <a:xfrm>
            <a:off x="8042040" y="453600"/>
            <a:ext cx="3701160" cy="96480"/>
          </a:xfrm>
          <a:prstGeom prst="rect">
            <a:avLst/>
          </a:prstGeom>
          <a:solidFill>
            <a:schemeClr val="accent4"/>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97200" rIns="90000" bIns="97200" anchor="t">
            <a:noAutofit/>
          </a:bodyPr>
          <a:lstStyle/>
          <a:p>
            <a:pPr>
              <a:lnSpc>
                <a:spcPct val="100000"/>
              </a:lnSpc>
            </a:pPr>
            <a:endParaRPr lang="en-US" sz="1800" b="0" strike="noStrike" spc="-1">
              <a:solidFill>
                <a:srgbClr val="000000"/>
              </a:solidFill>
              <a:latin typeface="Arial"/>
              <a:ea typeface="DejaVu Sans"/>
            </a:endParaRPr>
          </a:p>
        </p:txBody>
      </p:sp>
      <p:sp>
        <p:nvSpPr>
          <p:cNvPr id="182" name="Rectangle 10"/>
          <p:cNvSpPr/>
          <p:nvPr/>
        </p:nvSpPr>
        <p:spPr>
          <a:xfrm>
            <a:off x="4241880" y="457200"/>
            <a:ext cx="3701160" cy="89280"/>
          </a:xfrm>
          <a:prstGeom prst="rect">
            <a:avLst/>
          </a:prstGeom>
          <a:solidFill>
            <a:schemeClr val="accent2"/>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90000" rIns="90000" bIns="90000" anchor="t">
            <a:noAutofit/>
          </a:bodyPr>
          <a:lstStyle/>
          <a:p>
            <a:pPr>
              <a:lnSpc>
                <a:spcPct val="100000"/>
              </a:lnSpc>
            </a:pPr>
            <a:endParaRPr lang="en-US" sz="1800" b="0" strike="noStrike" spc="-1">
              <a:solidFill>
                <a:srgbClr val="000000"/>
              </a:solidFill>
              <a:latin typeface="Arial"/>
              <a:ea typeface="DejaVu Sans"/>
            </a:endParaRPr>
          </a:p>
        </p:txBody>
      </p:sp>
      <p:sp>
        <p:nvSpPr>
          <p:cNvPr id="183" name="Rectangle 6"/>
          <p:cNvSpPr/>
          <p:nvPr/>
        </p:nvSpPr>
        <p:spPr>
          <a:xfrm>
            <a:off x="440280" y="614520"/>
            <a:ext cx="11307240" cy="11872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184" name="PlaceHolder 1"/>
          <p:cNvSpPr>
            <a:spLocks noGrp="1"/>
          </p:cNvSpPr>
          <p:nvPr>
            <p:ph type="ftr" idx="13"/>
          </p:nvPr>
        </p:nvSpPr>
        <p:spPr>
          <a:xfrm>
            <a:off x="581040" y="5951880"/>
            <a:ext cx="6914880" cy="36288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US" sz="1400" b="0" strike="noStrike" spc="-1">
                <a:solidFill>
                  <a:srgbClr val="000000"/>
                </a:solidFill>
                <a:latin typeface="Times New Roman"/>
                <a:ea typeface="DejaVu Sans"/>
              </a:defRPr>
            </a:lvl1pPr>
          </a:lstStyle>
          <a:p>
            <a:pPr indent="0" algn="ctr">
              <a:lnSpc>
                <a:spcPct val="100000"/>
              </a:lnSpc>
              <a:buNone/>
              <a:tabLst>
                <a:tab pos="0" algn="l"/>
              </a:tabLst>
            </a:pPr>
            <a:r>
              <a:rPr lang="en-US" sz="1400" b="0" strike="noStrike" spc="-1">
                <a:solidFill>
                  <a:srgbClr val="000000"/>
                </a:solidFill>
                <a:latin typeface="Times New Roman"/>
                <a:ea typeface="DejaVu Sans"/>
              </a:rPr>
              <a:t>&lt;footer&gt;</a:t>
            </a:r>
            <a:endParaRPr lang="en-US" sz="1400" b="0" strike="noStrike" spc="-1">
              <a:solidFill>
                <a:srgbClr val="000000"/>
              </a:solidFill>
              <a:latin typeface="Times New Roman"/>
            </a:endParaRPr>
          </a:p>
        </p:txBody>
      </p:sp>
      <p:sp>
        <p:nvSpPr>
          <p:cNvPr id="185" name="PlaceHolder 2"/>
          <p:cNvSpPr>
            <a:spLocks noGrp="1"/>
          </p:cNvSpPr>
          <p:nvPr>
            <p:ph type="sldNum" idx="14"/>
          </p:nvPr>
        </p:nvSpPr>
        <p:spPr>
          <a:xfrm>
            <a:off x="10558440" y="5956200"/>
            <a:ext cx="1050480" cy="36288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IN" sz="900" b="0" strike="noStrike" spc="-1">
                <a:solidFill>
                  <a:schemeClr val="accent2"/>
                </a:solidFill>
                <a:latin typeface="Gill Sans MT"/>
                <a:ea typeface="DejaVu Sans"/>
              </a:defRPr>
            </a:lvl1pPr>
          </a:lstStyle>
          <a:p>
            <a:pPr indent="0" algn="r">
              <a:lnSpc>
                <a:spcPct val="100000"/>
              </a:lnSpc>
              <a:buNone/>
              <a:tabLst>
                <a:tab pos="0" algn="l"/>
              </a:tabLst>
            </a:pPr>
            <a:fld id="{4F40619D-87C2-417A-9FDD-6C5B19CA8010}" type="slidenum">
              <a:rPr lang="en-IN" sz="900" b="0" strike="noStrike" spc="-1">
                <a:solidFill>
                  <a:schemeClr val="accent2"/>
                </a:solidFill>
                <a:latin typeface="Gill Sans MT"/>
                <a:ea typeface="DejaVu Sans"/>
              </a:rPr>
              <a:t>‹#›</a:t>
            </a:fld>
            <a:endParaRPr lang="en-US" sz="900" b="0" strike="noStrike" spc="-1">
              <a:solidFill>
                <a:srgbClr val="000000"/>
              </a:solidFill>
              <a:latin typeface="Times New Roman"/>
            </a:endParaRPr>
          </a:p>
        </p:txBody>
      </p:sp>
      <p:sp>
        <p:nvSpPr>
          <p:cNvPr id="186" name="PlaceHolder 3"/>
          <p:cNvSpPr>
            <a:spLocks noGrp="1"/>
          </p:cNvSpPr>
          <p:nvPr>
            <p:ph type="dt" idx="15"/>
          </p:nvPr>
        </p:nvSpPr>
        <p:spPr>
          <a:xfrm>
            <a:off x="7606080" y="5956200"/>
            <a:ext cx="2842560" cy="362880"/>
          </a:xfrm>
          <a:prstGeom prst="rect">
            <a:avLst/>
          </a:prstGeom>
          <a:noFill/>
          <a:ln w="0">
            <a:noFill/>
          </a:ln>
        </p:spPr>
        <p:txBody>
          <a:bodyPr lIns="90000" tIns="45000" rIns="90000" bIns="4500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
        <p:nvSpPr>
          <p:cNvPr id="187"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188"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 name="Rectangle 8"/>
          <p:cNvSpPr/>
          <p:nvPr/>
        </p:nvSpPr>
        <p:spPr>
          <a:xfrm>
            <a:off x="446400" y="457200"/>
            <a:ext cx="3701160" cy="928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93600" rIns="90000" bIns="93600" anchor="t">
            <a:noAutofit/>
          </a:bodyPr>
          <a:lstStyle/>
          <a:p>
            <a:pPr>
              <a:lnSpc>
                <a:spcPct val="100000"/>
              </a:lnSpc>
            </a:pPr>
            <a:endParaRPr lang="en-US" sz="1800" b="0" strike="noStrike" spc="-1">
              <a:solidFill>
                <a:srgbClr val="000000"/>
              </a:solidFill>
              <a:latin typeface="Arial"/>
              <a:ea typeface="DejaVu Sans"/>
            </a:endParaRPr>
          </a:p>
        </p:txBody>
      </p:sp>
      <p:sp>
        <p:nvSpPr>
          <p:cNvPr id="226" name="Rectangle 9"/>
          <p:cNvSpPr/>
          <p:nvPr/>
        </p:nvSpPr>
        <p:spPr>
          <a:xfrm>
            <a:off x="8042040" y="453600"/>
            <a:ext cx="3701160" cy="96480"/>
          </a:xfrm>
          <a:prstGeom prst="rect">
            <a:avLst/>
          </a:prstGeom>
          <a:solidFill>
            <a:schemeClr val="accent4"/>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97200" rIns="90000" bIns="97200" anchor="t">
            <a:noAutofit/>
          </a:bodyPr>
          <a:lstStyle/>
          <a:p>
            <a:pPr>
              <a:lnSpc>
                <a:spcPct val="100000"/>
              </a:lnSpc>
            </a:pPr>
            <a:endParaRPr lang="en-US" sz="1800" b="0" strike="noStrike" spc="-1">
              <a:solidFill>
                <a:srgbClr val="000000"/>
              </a:solidFill>
              <a:latin typeface="Arial"/>
              <a:ea typeface="DejaVu Sans"/>
            </a:endParaRPr>
          </a:p>
        </p:txBody>
      </p:sp>
      <p:sp>
        <p:nvSpPr>
          <p:cNvPr id="227" name="Rectangle 10"/>
          <p:cNvSpPr/>
          <p:nvPr/>
        </p:nvSpPr>
        <p:spPr>
          <a:xfrm>
            <a:off x="4241880" y="457200"/>
            <a:ext cx="3701160" cy="89280"/>
          </a:xfrm>
          <a:prstGeom prst="rect">
            <a:avLst/>
          </a:prstGeom>
          <a:solidFill>
            <a:schemeClr val="accent2"/>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90000" rIns="90000" bIns="90000" anchor="t">
            <a:noAutofit/>
          </a:bodyPr>
          <a:lstStyle/>
          <a:p>
            <a:pPr>
              <a:lnSpc>
                <a:spcPct val="100000"/>
              </a:lnSpc>
            </a:pPr>
            <a:endParaRPr lang="en-US" sz="1800" b="0" strike="noStrike" spc="-1">
              <a:solidFill>
                <a:srgbClr val="000000"/>
              </a:solidFill>
              <a:latin typeface="Arial"/>
              <a:ea typeface="DejaVu Sans"/>
            </a:endParaRPr>
          </a:p>
        </p:txBody>
      </p:sp>
      <p:sp>
        <p:nvSpPr>
          <p:cNvPr id="228" name="Rectangle 6"/>
          <p:cNvSpPr/>
          <p:nvPr/>
        </p:nvSpPr>
        <p:spPr>
          <a:xfrm>
            <a:off x="440280" y="614520"/>
            <a:ext cx="11307240" cy="11872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229" name="PlaceHolder 1"/>
          <p:cNvSpPr>
            <a:spLocks noGrp="1"/>
          </p:cNvSpPr>
          <p:nvPr>
            <p:ph type="ftr" idx="16"/>
          </p:nvPr>
        </p:nvSpPr>
        <p:spPr>
          <a:xfrm>
            <a:off x="581040" y="5951880"/>
            <a:ext cx="6914880" cy="36288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US" sz="1400" b="0" strike="noStrike" spc="-1">
                <a:solidFill>
                  <a:srgbClr val="000000"/>
                </a:solidFill>
                <a:latin typeface="Times New Roman"/>
                <a:ea typeface="DejaVu Sans"/>
              </a:defRPr>
            </a:lvl1pPr>
          </a:lstStyle>
          <a:p>
            <a:pPr indent="0" algn="ctr">
              <a:lnSpc>
                <a:spcPct val="100000"/>
              </a:lnSpc>
              <a:buNone/>
              <a:tabLst>
                <a:tab pos="0" algn="l"/>
              </a:tabLst>
            </a:pPr>
            <a:r>
              <a:rPr lang="en-US" sz="1400" b="0" strike="noStrike" spc="-1">
                <a:solidFill>
                  <a:srgbClr val="000000"/>
                </a:solidFill>
                <a:latin typeface="Times New Roman"/>
                <a:ea typeface="DejaVu Sans"/>
              </a:rPr>
              <a:t>&lt;footer&gt;</a:t>
            </a:r>
            <a:endParaRPr lang="en-US" sz="1400" b="0" strike="noStrike" spc="-1">
              <a:solidFill>
                <a:srgbClr val="000000"/>
              </a:solidFill>
              <a:latin typeface="Times New Roman"/>
            </a:endParaRPr>
          </a:p>
        </p:txBody>
      </p:sp>
      <p:sp>
        <p:nvSpPr>
          <p:cNvPr id="230" name="PlaceHolder 2"/>
          <p:cNvSpPr>
            <a:spLocks noGrp="1"/>
          </p:cNvSpPr>
          <p:nvPr>
            <p:ph type="sldNum" idx="17"/>
          </p:nvPr>
        </p:nvSpPr>
        <p:spPr>
          <a:xfrm>
            <a:off x="10558440" y="5956200"/>
            <a:ext cx="1050480" cy="36288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IN" sz="900" b="0" strike="noStrike" spc="-1">
                <a:solidFill>
                  <a:schemeClr val="accent2"/>
                </a:solidFill>
                <a:latin typeface="Gill Sans MT"/>
                <a:ea typeface="DejaVu Sans"/>
              </a:defRPr>
            </a:lvl1pPr>
          </a:lstStyle>
          <a:p>
            <a:pPr indent="0" algn="r">
              <a:lnSpc>
                <a:spcPct val="100000"/>
              </a:lnSpc>
              <a:buNone/>
              <a:tabLst>
                <a:tab pos="0" algn="l"/>
              </a:tabLst>
            </a:pPr>
            <a:fld id="{C179CBAB-18EE-4ADE-9F19-8B152B8B2275}" type="slidenum">
              <a:rPr lang="en-IN" sz="900" b="0" strike="noStrike" spc="-1">
                <a:solidFill>
                  <a:schemeClr val="accent2"/>
                </a:solidFill>
                <a:latin typeface="Gill Sans MT"/>
                <a:ea typeface="DejaVu Sans"/>
              </a:rPr>
              <a:t>‹#›</a:t>
            </a:fld>
            <a:endParaRPr lang="en-US" sz="900" b="0" strike="noStrike" spc="-1">
              <a:solidFill>
                <a:srgbClr val="000000"/>
              </a:solidFill>
              <a:latin typeface="Times New Roman"/>
            </a:endParaRPr>
          </a:p>
        </p:txBody>
      </p:sp>
      <p:sp>
        <p:nvSpPr>
          <p:cNvPr id="231" name="PlaceHolder 3"/>
          <p:cNvSpPr>
            <a:spLocks noGrp="1"/>
          </p:cNvSpPr>
          <p:nvPr>
            <p:ph type="dt" idx="18"/>
          </p:nvPr>
        </p:nvSpPr>
        <p:spPr>
          <a:xfrm>
            <a:off x="7606080" y="5956200"/>
            <a:ext cx="2842560" cy="362880"/>
          </a:xfrm>
          <a:prstGeom prst="rect">
            <a:avLst/>
          </a:prstGeom>
          <a:noFill/>
          <a:ln w="0">
            <a:noFill/>
          </a:ln>
        </p:spPr>
        <p:txBody>
          <a:bodyPr lIns="90000" tIns="45000" rIns="90000" bIns="4500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
        <p:nvSpPr>
          <p:cNvPr id="232"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233"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PlaceHolder 1"/>
          <p:cNvSpPr>
            <a:spLocks noGrp="1"/>
          </p:cNvSpPr>
          <p:nvPr>
            <p:ph/>
          </p:nvPr>
        </p:nvSpPr>
        <p:spPr>
          <a:xfrm>
            <a:off x="581040" y="2495520"/>
            <a:ext cx="10991520" cy="588240"/>
          </a:xfrm>
          <a:prstGeom prst="rect">
            <a:avLst/>
          </a:prstGeom>
          <a:noFill/>
          <a:ln w="0">
            <a:noFill/>
          </a:ln>
        </p:spPr>
        <p:txBody>
          <a:bodyPr lIns="0" tIns="0" rIns="0" bIns="0" anchor="t">
            <a:noAutofit/>
          </a:bodyPr>
          <a:lstStyle/>
          <a:p>
            <a:pPr marL="228600" indent="0">
              <a:lnSpc>
                <a:spcPct val="100000"/>
              </a:lnSpc>
              <a:spcBef>
                <a:spcPts val="320"/>
              </a:spcBef>
              <a:spcAft>
                <a:spcPts val="601"/>
              </a:spcAft>
              <a:buNone/>
              <a:tabLst>
                <a:tab pos="0" algn="l"/>
              </a:tabLst>
            </a:pPr>
            <a:r>
              <a:rPr lang="en-US" sz="1600" b="0" strike="noStrike" cap="all" spc="-1">
                <a:solidFill>
                  <a:schemeClr val="accent2"/>
                </a:solidFill>
                <a:latin typeface="Gill Sans MT"/>
                <a:ea typeface="DejaVu Sans"/>
              </a:rPr>
              <a:t>PRESENTED BY – REMYA R S</a:t>
            </a:r>
            <a:endParaRPr lang="en-US" sz="1600" b="0" strike="noStrike" spc="-1">
              <a:solidFill>
                <a:srgbClr val="000000"/>
              </a:solidFill>
              <a:latin typeface="Arial"/>
            </a:endParaRPr>
          </a:p>
        </p:txBody>
      </p:sp>
      <p:sp>
        <p:nvSpPr>
          <p:cNvPr id="277" name="PlaceHolder 2"/>
          <p:cNvSpPr>
            <a:spLocks noGrp="1"/>
          </p:cNvSpPr>
          <p:nvPr>
            <p:ph type="title"/>
          </p:nvPr>
        </p:nvSpPr>
        <p:spPr>
          <a:xfrm>
            <a:off x="581040" y="1020600"/>
            <a:ext cx="10991520" cy="1472760"/>
          </a:xfrm>
          <a:prstGeom prst="rect">
            <a:avLst/>
          </a:prstGeom>
          <a:noFill/>
          <a:ln w="0">
            <a:noFill/>
          </a:ln>
        </p:spPr>
        <p:txBody>
          <a:bodyPr lIns="0" tIns="0" rIns="0" bIns="0" anchor="b">
            <a:noAutofit/>
          </a:bodyPr>
          <a:lstStyle/>
          <a:p>
            <a:pPr indent="0">
              <a:lnSpc>
                <a:spcPct val="100000"/>
              </a:lnSpc>
              <a:buNone/>
              <a:tabLst>
                <a:tab pos="0" algn="l"/>
              </a:tabLst>
            </a:pPr>
            <a:r>
              <a:rPr lang="en-US" sz="3600" b="0" strike="noStrike" cap="all" spc="-1">
                <a:solidFill>
                  <a:schemeClr val="accent1"/>
                </a:solidFill>
                <a:latin typeface="Gill Sans MT"/>
                <a:ea typeface="DejaVu Sans"/>
              </a:rPr>
              <a:t>Introduction to POWER BI</a:t>
            </a:r>
            <a:endParaRPr lang="en-US" sz="3600" b="0" strike="noStrike" spc="-1">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PlaceHolder 1"/>
          <p:cNvSpPr>
            <a:spLocks noGrp="1"/>
          </p:cNvSpPr>
          <p:nvPr>
            <p:ph type="title"/>
          </p:nvPr>
        </p:nvSpPr>
        <p:spPr>
          <a:xfrm>
            <a:off x="581040" y="702000"/>
            <a:ext cx="11027520" cy="1011600"/>
          </a:xfrm>
          <a:prstGeom prst="rect">
            <a:avLst/>
          </a:prstGeom>
          <a:noFill/>
          <a:ln w="0">
            <a:noFill/>
          </a:ln>
        </p:spPr>
        <p:txBody>
          <a:bodyPr lIns="0" tIns="0" rIns="0" bIns="0" anchor="ctr">
            <a:noAutofit/>
          </a:bodyPr>
          <a:lstStyle/>
          <a:p>
            <a:pPr indent="0" algn="ctr">
              <a:lnSpc>
                <a:spcPct val="100000"/>
              </a:lnSpc>
              <a:buNone/>
              <a:tabLst>
                <a:tab pos="0" algn="l"/>
              </a:tabLst>
            </a:pPr>
            <a:r>
              <a:rPr lang="en-US" sz="4000" b="1" strike="noStrike" spc="-1">
                <a:solidFill>
                  <a:srgbClr val="FFFFFF"/>
                </a:solidFill>
                <a:latin typeface="Gill Sans MT"/>
                <a:ea typeface="DejaVu Sans"/>
              </a:rPr>
              <a:t>BI tools in 2021</a:t>
            </a:r>
            <a:endParaRPr lang="en-US" sz="4000" b="0" strike="noStrike" spc="-1">
              <a:solidFill>
                <a:srgbClr val="000000"/>
              </a:solidFill>
              <a:latin typeface="Arial"/>
            </a:endParaRPr>
          </a:p>
        </p:txBody>
      </p:sp>
      <p:pic>
        <p:nvPicPr>
          <p:cNvPr id="313" name="Picture 2" descr="https://www.climber.eu/wp-content/uploads/sites/2/2021/02/2021-DA-MQ-Qlik.com-Reg-635x635-1.jpg"/>
          <p:cNvPicPr/>
          <p:nvPr/>
        </p:nvPicPr>
        <p:blipFill>
          <a:blip r:embed="rId2"/>
          <a:stretch/>
        </p:blipFill>
        <p:spPr>
          <a:xfrm>
            <a:off x="3901320" y="2057400"/>
            <a:ext cx="4556880" cy="4556880"/>
          </a:xfrm>
          <a:prstGeom prst="rect">
            <a:avLst/>
          </a:prstGeom>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PlaceHolder 1"/>
          <p:cNvSpPr>
            <a:spLocks noGrp="1"/>
          </p:cNvSpPr>
          <p:nvPr>
            <p:ph type="title"/>
          </p:nvPr>
        </p:nvSpPr>
        <p:spPr>
          <a:xfrm>
            <a:off x="581040" y="702000"/>
            <a:ext cx="11027520" cy="1011600"/>
          </a:xfrm>
          <a:prstGeom prst="rect">
            <a:avLst/>
          </a:prstGeom>
          <a:noFill/>
          <a:ln w="0">
            <a:noFill/>
          </a:ln>
        </p:spPr>
        <p:txBody>
          <a:bodyPr lIns="0" tIns="0" rIns="0" bIns="0" anchor="ctr">
            <a:noAutofit/>
          </a:bodyPr>
          <a:lstStyle/>
          <a:p>
            <a:pPr indent="0" algn="ctr">
              <a:lnSpc>
                <a:spcPct val="100000"/>
              </a:lnSpc>
              <a:buNone/>
              <a:tabLst>
                <a:tab pos="0" algn="l"/>
              </a:tabLst>
            </a:pPr>
            <a:r>
              <a:rPr lang="en-US" sz="4000" b="1" strike="noStrike" spc="-1">
                <a:solidFill>
                  <a:srgbClr val="FFFFFF"/>
                </a:solidFill>
                <a:latin typeface="Gill Sans MT"/>
                <a:ea typeface="DejaVu Sans"/>
              </a:rPr>
              <a:t>BI tools in 2022</a:t>
            </a:r>
            <a:endParaRPr lang="en-US" sz="4000" b="0" strike="noStrike" spc="-1">
              <a:solidFill>
                <a:srgbClr val="000000"/>
              </a:solidFill>
              <a:latin typeface="Arial"/>
            </a:endParaRPr>
          </a:p>
        </p:txBody>
      </p:sp>
      <p:pic>
        <p:nvPicPr>
          <p:cNvPr id="315" name="Picture 2" descr="Gartner Magic Quadrant for Analytics and Business Intelligence Platforms  2022 - CX Today"/>
          <p:cNvPicPr/>
          <p:nvPr/>
        </p:nvPicPr>
        <p:blipFill>
          <a:blip r:embed="rId2"/>
          <a:stretch/>
        </p:blipFill>
        <p:spPr>
          <a:xfrm>
            <a:off x="3769200" y="1926360"/>
            <a:ext cx="4489560" cy="469404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PlaceHolder 1"/>
          <p:cNvSpPr>
            <a:spLocks noGrp="1"/>
          </p:cNvSpPr>
          <p:nvPr>
            <p:ph type="title"/>
          </p:nvPr>
        </p:nvSpPr>
        <p:spPr>
          <a:xfrm>
            <a:off x="581040" y="702000"/>
            <a:ext cx="11027520" cy="1011600"/>
          </a:xfrm>
          <a:prstGeom prst="rect">
            <a:avLst/>
          </a:prstGeom>
          <a:noFill/>
          <a:ln w="0">
            <a:noFill/>
          </a:ln>
        </p:spPr>
        <p:txBody>
          <a:bodyPr lIns="0" tIns="0" rIns="0" bIns="0" anchor="ctr">
            <a:noAutofit/>
          </a:bodyPr>
          <a:lstStyle/>
          <a:p>
            <a:pPr indent="0" algn="ctr">
              <a:lnSpc>
                <a:spcPct val="100000"/>
              </a:lnSpc>
              <a:buNone/>
              <a:tabLst>
                <a:tab pos="0" algn="l"/>
              </a:tabLst>
            </a:pPr>
            <a:r>
              <a:rPr lang="en-US" sz="4000" b="1" strike="noStrike" spc="-1" dirty="0">
                <a:solidFill>
                  <a:srgbClr val="FFFFFF"/>
                </a:solidFill>
                <a:latin typeface="Gill Sans MT"/>
                <a:ea typeface="DejaVu Sans"/>
              </a:rPr>
              <a:t>BI tools in 2023</a:t>
            </a:r>
            <a:endParaRPr lang="en-US" sz="4000" b="0" strike="noStrike" spc="-1" dirty="0">
              <a:solidFill>
                <a:srgbClr val="000000"/>
              </a:solidFill>
              <a:latin typeface="Arial"/>
            </a:endParaRPr>
          </a:p>
        </p:txBody>
      </p:sp>
      <p:sp>
        <p:nvSpPr>
          <p:cNvPr id="316" name="Rectangle 1"/>
          <p:cNvSpPr/>
          <p:nvPr/>
        </p:nvSpPr>
        <p:spPr>
          <a:xfrm>
            <a:off x="8483760" y="3535560"/>
            <a:ext cx="3422520" cy="119887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IN" sz="1800" b="0" strike="noStrike" spc="-1" dirty="0">
                <a:solidFill>
                  <a:srgbClr val="000000"/>
                </a:solidFill>
                <a:latin typeface="Arial"/>
                <a:ea typeface="DejaVu Sans"/>
              </a:rPr>
              <a:t>Power BI has been recognized by Gartner as the market's most complete and potent platform for the fifth year in a row.</a:t>
            </a:r>
            <a:endParaRPr lang="en-US" sz="1800" b="0" strike="noStrike" spc="-1" dirty="0">
              <a:solidFill>
                <a:srgbClr val="000000"/>
              </a:solidFill>
              <a:latin typeface="Arial"/>
            </a:endParaRPr>
          </a:p>
        </p:txBody>
      </p:sp>
      <p:pic>
        <p:nvPicPr>
          <p:cNvPr id="5" name="Picture 4">
            <a:extLst>
              <a:ext uri="{FF2B5EF4-FFF2-40B4-BE49-F238E27FC236}">
                <a16:creationId xmlns:a16="http://schemas.microsoft.com/office/drawing/2014/main" id="{25071611-CB96-40B6-B06E-23E9B5FEAB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1269" y="2061689"/>
            <a:ext cx="4618070" cy="4796311"/>
          </a:xfrm>
          <a:prstGeom prst="rect">
            <a:avLst/>
          </a:prstGeom>
        </p:spPr>
      </p:pic>
    </p:spTree>
    <p:extLst>
      <p:ext uri="{BB962C8B-B14F-4D97-AF65-F5344CB8AC3E}">
        <p14:creationId xmlns:p14="http://schemas.microsoft.com/office/powerpoint/2010/main" val="703944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PlaceHolder 1"/>
          <p:cNvSpPr>
            <a:spLocks noGrp="1"/>
          </p:cNvSpPr>
          <p:nvPr>
            <p:ph type="title"/>
          </p:nvPr>
        </p:nvSpPr>
        <p:spPr>
          <a:xfrm>
            <a:off x="581040" y="702000"/>
            <a:ext cx="11027520" cy="1011600"/>
          </a:xfrm>
          <a:prstGeom prst="rect">
            <a:avLst/>
          </a:prstGeom>
          <a:noFill/>
          <a:ln w="0">
            <a:noFill/>
          </a:ln>
        </p:spPr>
        <p:txBody>
          <a:bodyPr lIns="90000" tIns="45000" rIns="90000" bIns="45000" anchor="b">
            <a:noAutofit/>
          </a:bodyPr>
          <a:lstStyle/>
          <a:p>
            <a:pPr indent="0" algn="ctr">
              <a:lnSpc>
                <a:spcPct val="100000"/>
              </a:lnSpc>
              <a:buNone/>
              <a:tabLst>
                <a:tab pos="0" algn="l"/>
              </a:tabLst>
            </a:pPr>
            <a:r>
              <a:rPr lang="en-US" sz="3600" b="1" strike="noStrike" cap="all" spc="-1">
                <a:solidFill>
                  <a:srgbClr val="FFFFFF"/>
                </a:solidFill>
                <a:latin typeface="Gill Sans MT"/>
                <a:ea typeface="DejaVu Sans"/>
              </a:rPr>
              <a:t>facts</a:t>
            </a:r>
            <a:endParaRPr lang="en-US" sz="3600" b="0" strike="noStrike" spc="-1">
              <a:solidFill>
                <a:srgbClr val="000000"/>
              </a:solidFill>
              <a:latin typeface="Arial"/>
            </a:endParaRPr>
          </a:p>
        </p:txBody>
      </p:sp>
      <p:sp>
        <p:nvSpPr>
          <p:cNvPr id="370" name="PlaceHolder 2"/>
          <p:cNvSpPr>
            <a:spLocks noGrp="1"/>
          </p:cNvSpPr>
          <p:nvPr>
            <p:ph/>
          </p:nvPr>
        </p:nvSpPr>
        <p:spPr>
          <a:xfrm>
            <a:off x="581040" y="2180520"/>
            <a:ext cx="10851480" cy="456840"/>
          </a:xfrm>
          <a:prstGeom prst="rect">
            <a:avLst/>
          </a:prstGeom>
          <a:noFill/>
          <a:ln w="0">
            <a:noFill/>
          </a:ln>
        </p:spPr>
        <p:txBody>
          <a:bodyPr lIns="90000" tIns="45000" rIns="90000" bIns="45000" anchor="ctr">
            <a:normAutofit/>
          </a:bodyPr>
          <a:lstStyle/>
          <a:p>
            <a:pPr marL="306000" indent="-306000" algn="ctr">
              <a:lnSpc>
                <a:spcPct val="100000"/>
              </a:lnSpc>
              <a:spcBef>
                <a:spcPts val="360"/>
              </a:spcBef>
              <a:spcAft>
                <a:spcPts val="601"/>
              </a:spcAft>
              <a:buClr>
                <a:srgbClr val="F8931D"/>
              </a:buClr>
              <a:buSzPct val="92000"/>
              <a:buFont typeface="Wingdings 2" charset="2"/>
              <a:buChar char=""/>
            </a:pPr>
            <a:r>
              <a:rPr lang="en-US" sz="1800" b="0" strike="noStrike" spc="-1">
                <a:solidFill>
                  <a:srgbClr val="39302A"/>
                </a:solidFill>
                <a:latin typeface="Gill Sans MT"/>
                <a:ea typeface="DejaVu Sans"/>
              </a:rPr>
              <a:t>It was originally designed by </a:t>
            </a:r>
            <a:r>
              <a:rPr lang="en-US" sz="1800" b="1" strike="noStrike" spc="-1">
                <a:solidFill>
                  <a:srgbClr val="39302A"/>
                </a:solidFill>
                <a:latin typeface="Gill Sans MT"/>
                <a:ea typeface="DejaVu Sans"/>
              </a:rPr>
              <a:t>Ron George</a:t>
            </a:r>
            <a:r>
              <a:rPr lang="en-US" sz="1800" b="0" strike="noStrike" spc="-1">
                <a:solidFill>
                  <a:srgbClr val="39302A"/>
                </a:solidFill>
                <a:latin typeface="Gill Sans MT"/>
                <a:ea typeface="DejaVu Sans"/>
              </a:rPr>
              <a:t> in the summer of 2010 and named Project Crescent.</a:t>
            </a:r>
            <a:endParaRPr lang="en-US" sz="1800" b="0" strike="noStrike" spc="-1">
              <a:solidFill>
                <a:srgbClr val="000000"/>
              </a:solidFill>
              <a:latin typeface="Arial"/>
            </a:endParaRPr>
          </a:p>
        </p:txBody>
      </p:sp>
      <p:pic>
        <p:nvPicPr>
          <p:cNvPr id="5" name="Picture 4">
            <a:extLst>
              <a:ext uri="{FF2B5EF4-FFF2-40B4-BE49-F238E27FC236}">
                <a16:creationId xmlns:a16="http://schemas.microsoft.com/office/drawing/2014/main" id="{5786989D-F03B-4023-A353-315A22A5B7FB}"/>
              </a:ext>
            </a:extLst>
          </p:cNvPr>
          <p:cNvPicPr>
            <a:picLocks noChangeAspect="1"/>
          </p:cNvPicPr>
          <p:nvPr/>
        </p:nvPicPr>
        <p:blipFill>
          <a:blip r:embed="rId2"/>
          <a:stretch>
            <a:fillRect/>
          </a:stretch>
        </p:blipFill>
        <p:spPr>
          <a:xfrm>
            <a:off x="917962" y="2795677"/>
            <a:ext cx="10353675" cy="3733800"/>
          </a:xfrm>
          <a:prstGeom prst="rect">
            <a:avLst/>
          </a:prstGeom>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7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PlaceHolder 1"/>
          <p:cNvSpPr>
            <a:spLocks noGrp="1"/>
          </p:cNvSpPr>
          <p:nvPr>
            <p:ph type="title"/>
          </p:nvPr>
        </p:nvSpPr>
        <p:spPr>
          <a:xfrm>
            <a:off x="581040" y="702000"/>
            <a:ext cx="11027520" cy="1011600"/>
          </a:xfrm>
          <a:prstGeom prst="rect">
            <a:avLst/>
          </a:prstGeom>
          <a:noFill/>
          <a:ln w="0">
            <a:noFill/>
          </a:ln>
        </p:spPr>
        <p:txBody>
          <a:bodyPr lIns="90000" tIns="45000" rIns="90000" bIns="45000" anchor="b">
            <a:noAutofit/>
          </a:bodyPr>
          <a:lstStyle/>
          <a:p>
            <a:pPr indent="0" algn="ctr">
              <a:lnSpc>
                <a:spcPct val="100000"/>
              </a:lnSpc>
              <a:buNone/>
              <a:tabLst>
                <a:tab pos="0" algn="l"/>
              </a:tabLst>
            </a:pPr>
            <a:r>
              <a:rPr lang="en-US" sz="4000" b="1" strike="noStrike" cap="all" spc="-1">
                <a:solidFill>
                  <a:srgbClr val="FFFFFF"/>
                </a:solidFill>
                <a:latin typeface="Gill Sans MT"/>
                <a:ea typeface="DejaVu Sans"/>
              </a:rPr>
              <a:t>Power BI</a:t>
            </a:r>
            <a:endParaRPr lang="en-US" sz="4000" b="0" strike="noStrike" spc="-1">
              <a:solidFill>
                <a:srgbClr val="000000"/>
              </a:solidFill>
              <a:latin typeface="Arial"/>
            </a:endParaRPr>
          </a:p>
        </p:txBody>
      </p:sp>
      <p:sp>
        <p:nvSpPr>
          <p:cNvPr id="318" name="PlaceHolder 2"/>
          <p:cNvSpPr>
            <a:spLocks noGrp="1"/>
          </p:cNvSpPr>
          <p:nvPr>
            <p:ph/>
          </p:nvPr>
        </p:nvSpPr>
        <p:spPr>
          <a:xfrm>
            <a:off x="581040" y="2514600"/>
            <a:ext cx="6260400" cy="1776600"/>
          </a:xfrm>
          <a:prstGeom prst="rect">
            <a:avLst/>
          </a:prstGeom>
          <a:noFill/>
          <a:ln w="0">
            <a:noFill/>
          </a:ln>
        </p:spPr>
        <p:txBody>
          <a:bodyPr lIns="90000" tIns="45000" rIns="90000" bIns="45000" anchor="ctr">
            <a:noAutofit/>
          </a:bodyPr>
          <a:lstStyle/>
          <a:p>
            <a:pPr marL="306000" indent="-306000">
              <a:lnSpc>
                <a:spcPct val="100000"/>
              </a:lnSpc>
              <a:spcBef>
                <a:spcPts val="360"/>
              </a:spcBef>
              <a:spcAft>
                <a:spcPts val="601"/>
              </a:spcAft>
              <a:buClr>
                <a:srgbClr val="F8931D"/>
              </a:buClr>
              <a:buSzPct val="92000"/>
              <a:buFont typeface="Wingdings 2" charset="2"/>
              <a:buChar char=""/>
            </a:pPr>
            <a:r>
              <a:rPr lang="en-US" sz="1800" b="0" strike="noStrike" spc="-1">
                <a:solidFill>
                  <a:srgbClr val="39302A"/>
                </a:solidFill>
                <a:latin typeface="Gill Sans MT"/>
                <a:ea typeface="DejaVu Sans"/>
              </a:rPr>
              <a:t>Power BI – Business intelligence tool, used to clean and convert data into visualization format like dashboards and reports</a:t>
            </a:r>
            <a:endParaRPr lang="en-US" sz="1800" b="0" strike="noStrike" spc="-1">
              <a:solidFill>
                <a:srgbClr val="000000"/>
              </a:solidFill>
              <a:latin typeface="Arial"/>
            </a:endParaRPr>
          </a:p>
          <a:p>
            <a:pPr marL="306000" indent="-306000">
              <a:lnSpc>
                <a:spcPct val="100000"/>
              </a:lnSpc>
              <a:spcBef>
                <a:spcPts val="360"/>
              </a:spcBef>
              <a:spcAft>
                <a:spcPts val="601"/>
              </a:spcAft>
              <a:buClr>
                <a:srgbClr val="F8931D"/>
              </a:buClr>
              <a:buSzPct val="92000"/>
              <a:buFont typeface="Wingdings 2" charset="2"/>
              <a:buChar char=""/>
            </a:pPr>
            <a:r>
              <a:rPr lang="en-US" sz="1800" b="0" strike="noStrike" spc="-1">
                <a:solidFill>
                  <a:srgbClr val="39302A"/>
                </a:solidFill>
                <a:latin typeface="Gill Sans MT"/>
                <a:ea typeface="DejaVu Sans"/>
              </a:rPr>
              <a:t>Its business analytics service provided by Microsoft</a:t>
            </a:r>
            <a:endParaRPr lang="en-US" sz="1800" b="0" strike="noStrike" spc="-1">
              <a:solidFill>
                <a:srgbClr val="000000"/>
              </a:solidFill>
              <a:latin typeface="Arial"/>
            </a:endParaRPr>
          </a:p>
          <a:p>
            <a:pPr marL="306000" indent="-306000">
              <a:lnSpc>
                <a:spcPct val="100000"/>
              </a:lnSpc>
              <a:spcBef>
                <a:spcPts val="360"/>
              </a:spcBef>
              <a:spcAft>
                <a:spcPts val="601"/>
              </a:spcAft>
              <a:buClr>
                <a:srgbClr val="F8931D"/>
              </a:buClr>
              <a:buSzPct val="92000"/>
              <a:buFont typeface="Wingdings 2" charset="2"/>
              <a:buChar char=""/>
            </a:pPr>
            <a:r>
              <a:rPr lang="en-US" sz="1800" b="0" strike="noStrike" spc="-1">
                <a:solidFill>
                  <a:srgbClr val="39302A"/>
                </a:solidFill>
                <a:latin typeface="Gill Sans MT"/>
                <a:ea typeface="DejaVu Sans"/>
              </a:rPr>
              <a:t>Power BI Desktop - Application where we do visualization</a:t>
            </a:r>
            <a:endParaRPr lang="en-US" sz="1800" b="0" strike="noStrike" spc="-1">
              <a:solidFill>
                <a:srgbClr val="000000"/>
              </a:solidFill>
              <a:latin typeface="Arial"/>
            </a:endParaRPr>
          </a:p>
        </p:txBody>
      </p:sp>
      <p:pic>
        <p:nvPicPr>
          <p:cNvPr id="319" name="Picture 4"/>
          <p:cNvPicPr/>
          <p:nvPr/>
        </p:nvPicPr>
        <p:blipFill>
          <a:blip r:embed="rId2"/>
          <a:stretch/>
        </p:blipFill>
        <p:spPr>
          <a:xfrm>
            <a:off x="6297120" y="2234160"/>
            <a:ext cx="5892480" cy="3919680"/>
          </a:xfrm>
          <a:prstGeom prst="rect">
            <a:avLst/>
          </a:prstGeom>
          <a:ln w="0">
            <a:noFill/>
          </a:ln>
        </p:spPr>
      </p:pic>
      <p:sp>
        <p:nvSpPr>
          <p:cNvPr id="7" name="TextBox 4">
            <a:extLst>
              <a:ext uri="{FF2B5EF4-FFF2-40B4-BE49-F238E27FC236}">
                <a16:creationId xmlns:a16="http://schemas.microsoft.com/office/drawing/2014/main" id="{B7887459-B9A9-478D-96C6-19F157B34CC7}"/>
              </a:ext>
            </a:extLst>
          </p:cNvPr>
          <p:cNvSpPr/>
          <p:nvPr/>
        </p:nvSpPr>
        <p:spPr>
          <a:xfrm>
            <a:off x="267996" y="4719338"/>
            <a:ext cx="6709680" cy="1735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defPPr>
              <a:defRPr lang="en-US"/>
            </a:defPPr>
            <a:lvl1pPr marL="0" algn="l" defTabSz="914400" rtl="0" eaLnBrk="1" latinLnBrk="0" hangingPunct="1">
              <a:defRPr sz="1800" kern="1200">
                <a:solidFill>
                  <a:schemeClr val="tx1"/>
                </a:solidFill>
                <a:latin typeface="Arial"/>
                <a:ea typeface="DejaVu Sans"/>
                <a:cs typeface="DejaVu Sans"/>
              </a:defRPr>
            </a:lvl1pPr>
            <a:lvl2pPr marL="457200" algn="l" defTabSz="914400" rtl="0" eaLnBrk="1" latinLnBrk="0" hangingPunct="1">
              <a:defRPr sz="1800" kern="1200">
                <a:solidFill>
                  <a:schemeClr val="tx1"/>
                </a:solidFill>
                <a:latin typeface="Arial"/>
                <a:ea typeface="DejaVu Sans"/>
                <a:cs typeface="DejaVu Sans"/>
              </a:defRPr>
            </a:lvl2pPr>
            <a:lvl3pPr marL="914400" algn="l" defTabSz="914400" rtl="0" eaLnBrk="1" latinLnBrk="0" hangingPunct="1">
              <a:defRPr sz="1800" kern="1200">
                <a:solidFill>
                  <a:schemeClr val="tx1"/>
                </a:solidFill>
                <a:latin typeface="Arial"/>
                <a:ea typeface="DejaVu Sans"/>
                <a:cs typeface="DejaVu Sans"/>
              </a:defRPr>
            </a:lvl3pPr>
            <a:lvl4pPr marL="1371600" algn="l" defTabSz="914400" rtl="0" eaLnBrk="1" latinLnBrk="0" hangingPunct="1">
              <a:defRPr sz="1800" kern="1200">
                <a:solidFill>
                  <a:schemeClr val="tx1"/>
                </a:solidFill>
                <a:latin typeface="Arial"/>
                <a:ea typeface="DejaVu Sans"/>
                <a:cs typeface="DejaVu Sans"/>
              </a:defRPr>
            </a:lvl4pPr>
            <a:lvl5pPr marL="1828800" algn="l" defTabSz="914400" rtl="0" eaLnBrk="1" latinLnBrk="0" hangingPunct="1">
              <a:defRPr sz="1800" kern="1200">
                <a:solidFill>
                  <a:schemeClr val="tx1"/>
                </a:solidFill>
                <a:latin typeface="Arial"/>
                <a:ea typeface="DejaVu Sans"/>
                <a:cs typeface="DejaVu Sans"/>
              </a:defRPr>
            </a:lvl5pPr>
            <a:lvl6pPr marL="2286000" algn="l" defTabSz="914400" rtl="0" eaLnBrk="1" latinLnBrk="0" hangingPunct="1">
              <a:defRPr sz="1800" kern="1200">
                <a:solidFill>
                  <a:schemeClr val="tx1"/>
                </a:solidFill>
                <a:latin typeface="Arial"/>
                <a:ea typeface="DejaVu Sans"/>
                <a:cs typeface="DejaVu Sans"/>
              </a:defRPr>
            </a:lvl6pPr>
            <a:lvl7pPr marL="2743200" algn="l" defTabSz="914400" rtl="0" eaLnBrk="1" latinLnBrk="0" hangingPunct="1">
              <a:defRPr sz="1800" kern="1200">
                <a:solidFill>
                  <a:schemeClr val="tx1"/>
                </a:solidFill>
                <a:latin typeface="Arial"/>
                <a:ea typeface="DejaVu Sans"/>
                <a:cs typeface="DejaVu Sans"/>
              </a:defRPr>
            </a:lvl7pPr>
            <a:lvl8pPr marL="3200400" algn="l" defTabSz="914400" rtl="0" eaLnBrk="1" latinLnBrk="0" hangingPunct="1">
              <a:defRPr sz="1800" kern="1200">
                <a:solidFill>
                  <a:schemeClr val="tx1"/>
                </a:solidFill>
                <a:latin typeface="Arial"/>
                <a:ea typeface="DejaVu Sans"/>
                <a:cs typeface="DejaVu Sans"/>
              </a:defRPr>
            </a:lvl8pPr>
            <a:lvl9pPr marL="3657600" algn="l" defTabSz="914400" rtl="0" eaLnBrk="1" latinLnBrk="0" hangingPunct="1">
              <a:defRPr sz="1800" kern="1200">
                <a:solidFill>
                  <a:schemeClr val="tx1"/>
                </a:solidFill>
                <a:latin typeface="Arial"/>
                <a:ea typeface="DejaVu Sans"/>
                <a:cs typeface="DejaVu Sans"/>
              </a:defRPr>
            </a:lvl9pPr>
          </a:lstStyle>
          <a:p>
            <a:pPr marL="285840" indent="-285840">
              <a:lnSpc>
                <a:spcPct val="100000"/>
              </a:lnSpc>
              <a:buClr>
                <a:srgbClr val="000000"/>
              </a:buClr>
              <a:buFont typeface="Arial"/>
              <a:buChar char="•"/>
            </a:pPr>
            <a:r>
              <a:rPr lang="en-US" sz="1800" b="0" strike="noStrike" spc="-1">
                <a:solidFill>
                  <a:srgbClr val="000000"/>
                </a:solidFill>
                <a:latin typeface="Gill Sans MT"/>
                <a:ea typeface="DejaVu Sans"/>
              </a:rPr>
              <a:t>1200 different functions available</a:t>
            </a:r>
            <a:endParaRPr lang="en-US" sz="1800" b="0" strike="noStrike" spc="-1">
              <a:solidFill>
                <a:srgbClr val="000000"/>
              </a:solidFill>
              <a:latin typeface="Arial"/>
            </a:endParaRPr>
          </a:p>
          <a:p>
            <a:pPr marL="285840" indent="-285840">
              <a:lnSpc>
                <a:spcPct val="100000"/>
              </a:lnSpc>
              <a:buClr>
                <a:srgbClr val="000000"/>
              </a:buClr>
              <a:buFont typeface="Arial"/>
              <a:buChar char="•"/>
            </a:pPr>
            <a:r>
              <a:rPr lang="en-US" sz="1800" b="0" strike="noStrike" spc="-1">
                <a:solidFill>
                  <a:srgbClr val="000000"/>
                </a:solidFill>
                <a:latin typeface="Gill Sans MT"/>
                <a:ea typeface="DejaVu Sans"/>
              </a:rPr>
              <a:t>2</a:t>
            </a:r>
            <a:r>
              <a:rPr lang="en-IN" sz="1800" b="0" strike="noStrike" spc="-1">
                <a:solidFill>
                  <a:srgbClr val="000000"/>
                </a:solidFill>
                <a:latin typeface="Gill Sans MT"/>
                <a:ea typeface="DejaVu Sans"/>
              </a:rPr>
              <a:t>80 visuals</a:t>
            </a:r>
            <a:endParaRPr lang="en-US" sz="1800" b="0" strike="noStrike" spc="-1">
              <a:solidFill>
                <a:srgbClr val="000000"/>
              </a:solidFill>
              <a:latin typeface="Arial"/>
            </a:endParaRPr>
          </a:p>
          <a:p>
            <a:pPr marL="285840" indent="-285840">
              <a:lnSpc>
                <a:spcPct val="100000"/>
              </a:lnSpc>
              <a:buClr>
                <a:srgbClr val="000000"/>
              </a:buClr>
              <a:buFont typeface="Arial"/>
              <a:buChar char="•"/>
            </a:pPr>
            <a:r>
              <a:rPr lang="en-US" sz="1800" b="0" strike="noStrike" spc="-1">
                <a:solidFill>
                  <a:srgbClr val="000000"/>
                </a:solidFill>
                <a:latin typeface="Gill Sans MT"/>
                <a:ea typeface="DejaVu Sans"/>
              </a:rPr>
              <a:t>Least expensive compared to other BI tools</a:t>
            </a:r>
            <a:endParaRPr lang="en-US" sz="1800" b="0" strike="noStrike" spc="-1">
              <a:solidFill>
                <a:srgbClr val="000000"/>
              </a:solidFill>
              <a:latin typeface="Arial"/>
            </a:endParaRPr>
          </a:p>
          <a:p>
            <a:pPr marL="285840" indent="-285840">
              <a:lnSpc>
                <a:spcPct val="100000"/>
              </a:lnSpc>
              <a:buClr>
                <a:srgbClr val="000000"/>
              </a:buClr>
              <a:buFont typeface="Arial"/>
              <a:buChar char="•"/>
            </a:pPr>
            <a:r>
              <a:rPr lang="en-US" sz="1800" b="0" strike="noStrike" spc="-1">
                <a:solidFill>
                  <a:srgbClr val="000000"/>
                </a:solidFill>
                <a:latin typeface="Gill Sans MT"/>
                <a:ea typeface="DejaVu Sans"/>
              </a:rPr>
              <a:t>Can accept data from 100 different data sources</a:t>
            </a:r>
            <a:endParaRPr lang="en-US" sz="1800" b="0" strike="noStrike" spc="-1">
              <a:solidFill>
                <a:srgbClr val="000000"/>
              </a:solidFill>
              <a:latin typeface="Arial"/>
            </a:endParaRPr>
          </a:p>
          <a:p>
            <a:pPr marL="285840" indent="-285840">
              <a:lnSpc>
                <a:spcPct val="100000"/>
              </a:lnSpc>
              <a:buClr>
                <a:srgbClr val="000000"/>
              </a:buClr>
              <a:buFont typeface="Arial"/>
              <a:buChar char="•"/>
            </a:pPr>
            <a:r>
              <a:rPr lang="en-US" sz="1800" b="0" strike="noStrike" spc="-1">
                <a:solidFill>
                  <a:srgbClr val="000000"/>
                </a:solidFill>
                <a:latin typeface="Gill Sans MT"/>
                <a:ea typeface="DejaVu Sans"/>
              </a:rPr>
              <a:t>Recognized by Gartner Company (which compares all BI products)</a:t>
            </a:r>
            <a:endParaRPr lang="en-US" sz="1800" b="0" strike="noStrike" spc="-1">
              <a:solidFill>
                <a:srgbClr val="000000"/>
              </a:solidFill>
              <a:latin typeface="Arial"/>
            </a:endParaRPr>
          </a:p>
          <a:p>
            <a:pPr>
              <a:lnSpc>
                <a:spcPct val="100000"/>
              </a:lnSpc>
            </a:pPr>
            <a:endParaRPr lang="en-US" sz="18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3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3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dur="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TextBox 5"/>
          <p:cNvSpPr/>
          <p:nvPr/>
        </p:nvSpPr>
        <p:spPr>
          <a:xfrm>
            <a:off x="7503840" y="5502600"/>
            <a:ext cx="4880880" cy="2282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Arial"/>
              <a:ea typeface="DejaVu Sans"/>
            </a:endParaRPr>
          </a:p>
        </p:txBody>
      </p:sp>
      <p:sp>
        <p:nvSpPr>
          <p:cNvPr id="7" name="PlaceHolder 1">
            <a:extLst>
              <a:ext uri="{FF2B5EF4-FFF2-40B4-BE49-F238E27FC236}">
                <a16:creationId xmlns:a16="http://schemas.microsoft.com/office/drawing/2014/main" id="{C702383D-6387-4307-A253-289D529209BE}"/>
              </a:ext>
            </a:extLst>
          </p:cNvPr>
          <p:cNvSpPr txBox="1">
            <a:spLocks/>
          </p:cNvSpPr>
          <p:nvPr/>
        </p:nvSpPr>
        <p:spPr>
          <a:xfrm>
            <a:off x="446964" y="615735"/>
            <a:ext cx="11027520" cy="1011600"/>
          </a:xfrm>
          <a:prstGeom prst="rect">
            <a:avLst/>
          </a:prstGeom>
          <a:noFill/>
          <a:ln w="0">
            <a:noFill/>
          </a:ln>
        </p:spPr>
        <p:txBody>
          <a:bodyPr lIns="90000" tIns="45000" rIns="90000" bIns="4500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en-US" sz="4000" b="1" cap="all" spc="-1" dirty="0">
                <a:solidFill>
                  <a:srgbClr val="FFFFFF"/>
                </a:solidFill>
                <a:latin typeface="Gill Sans MT"/>
                <a:ea typeface="DejaVu Sans"/>
              </a:rPr>
              <a:t>Data sources</a:t>
            </a:r>
            <a:endParaRPr lang="en-US" sz="4000" spc="-1" dirty="0">
              <a:solidFill>
                <a:srgbClr val="000000"/>
              </a:solidFill>
              <a:latin typeface="Arial"/>
            </a:endParaRPr>
          </a:p>
        </p:txBody>
      </p:sp>
      <p:pic>
        <p:nvPicPr>
          <p:cNvPr id="8" name="Picture 7">
            <a:extLst>
              <a:ext uri="{FF2B5EF4-FFF2-40B4-BE49-F238E27FC236}">
                <a16:creationId xmlns:a16="http://schemas.microsoft.com/office/drawing/2014/main" id="{7F6C5A44-F6CF-4006-BA3C-56681789C869}"/>
              </a:ext>
            </a:extLst>
          </p:cNvPr>
          <p:cNvPicPr>
            <a:picLocks noChangeAspect="1"/>
          </p:cNvPicPr>
          <p:nvPr/>
        </p:nvPicPr>
        <p:blipFill>
          <a:blip r:embed="rId2"/>
          <a:stretch>
            <a:fillRect/>
          </a:stretch>
        </p:blipFill>
        <p:spPr>
          <a:xfrm>
            <a:off x="2057400" y="1828800"/>
            <a:ext cx="8565637" cy="4953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PlaceHolder 1"/>
          <p:cNvSpPr>
            <a:spLocks noGrp="1"/>
          </p:cNvSpPr>
          <p:nvPr>
            <p:ph type="title"/>
          </p:nvPr>
        </p:nvSpPr>
        <p:spPr>
          <a:xfrm>
            <a:off x="604620" y="626040"/>
            <a:ext cx="10971000" cy="1143360"/>
          </a:xfrm>
          <a:prstGeom prst="rect">
            <a:avLst/>
          </a:prstGeom>
          <a:noFill/>
          <a:ln w="0">
            <a:noFill/>
          </a:ln>
        </p:spPr>
        <p:txBody>
          <a:bodyPr lIns="0" tIns="0" rIns="0" bIns="0" anchor="ctr">
            <a:noAutofit/>
          </a:bodyPr>
          <a:lstStyle/>
          <a:p>
            <a:pPr indent="0" algn="ctr">
              <a:lnSpc>
                <a:spcPct val="90000"/>
              </a:lnSpc>
              <a:buNone/>
              <a:tabLst>
                <a:tab pos="0" algn="l"/>
              </a:tabLst>
            </a:pPr>
            <a:r>
              <a:rPr lang="en-US" sz="4400" b="0" strike="noStrike" spc="-1" dirty="0">
                <a:solidFill>
                  <a:srgbClr val="FFFFFF"/>
                </a:solidFill>
                <a:latin typeface="Arial"/>
                <a:ea typeface="DejaVu Sans"/>
              </a:rPr>
              <a:t>Working with PBI Step by Step</a:t>
            </a:r>
            <a:endParaRPr lang="en-US" sz="4400" b="0" strike="noStrike" spc="-1" dirty="0">
              <a:solidFill>
                <a:srgbClr val="000000"/>
              </a:solidFill>
              <a:latin typeface="Arial"/>
            </a:endParaRPr>
          </a:p>
        </p:txBody>
      </p:sp>
      <p:grpSp>
        <p:nvGrpSpPr>
          <p:cNvPr id="323" name="Group 3"/>
          <p:cNvGrpSpPr/>
          <p:nvPr/>
        </p:nvGrpSpPr>
        <p:grpSpPr>
          <a:xfrm>
            <a:off x="277560" y="3154680"/>
            <a:ext cx="948960" cy="568800"/>
            <a:chOff x="277560" y="3154680"/>
            <a:chExt cx="948960" cy="568800"/>
          </a:xfrm>
        </p:grpSpPr>
        <p:sp>
          <p:nvSpPr>
            <p:cNvPr id="324" name="Rectangle: Rounded Corners 4"/>
            <p:cNvSpPr/>
            <p:nvPr/>
          </p:nvSpPr>
          <p:spPr>
            <a:xfrm>
              <a:off x="277560" y="3154680"/>
              <a:ext cx="948960" cy="568800"/>
            </a:xfrm>
            <a:prstGeom prst="roundRect">
              <a:avLst>
                <a:gd name="adj" fmla="val 10000"/>
              </a:avLst>
            </a:prstGeom>
            <a:solidFill>
              <a:srgbClr val="C00000"/>
            </a:solidFill>
            <a:ln w="0">
              <a:noFill/>
            </a:ln>
            <a:effectLst>
              <a:outerShdw blurRad="39960" dist="23040" dir="5400000" rotWithShape="0">
                <a:srgbClr val="000000">
                  <a:alpha val="35000"/>
                </a:srgbClr>
              </a:outerShdw>
            </a:effectLst>
          </p:spPr>
          <p:style>
            <a:lnRef idx="0">
              <a:schemeClr val="lt1">
                <a:hueOff val="0"/>
                <a:satOff val="0"/>
                <a:lumOff val="0"/>
                <a:alphaOff val="0"/>
              </a:schemeClr>
            </a:lnRef>
            <a:fillRef idx="0">
              <a:scrgbClr r="0" g="0" b="0"/>
            </a:fillRef>
            <a:effectRef idx="3">
              <a:schemeClr val="accent6">
                <a:alpha val="90000"/>
                <a:hueOff val="0"/>
                <a:satOff val="0"/>
                <a:lumOff val="0"/>
                <a:alphaOff val="0"/>
              </a:schemeClr>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325" name="Rectangle: Rounded Corners 4"/>
            <p:cNvSpPr/>
            <p:nvPr/>
          </p:nvSpPr>
          <p:spPr>
            <a:xfrm>
              <a:off x="294480" y="3171240"/>
              <a:ext cx="915480" cy="535320"/>
            </a:xfrm>
            <a:prstGeom prst="rect">
              <a:avLst/>
            </a:prstGeom>
            <a:noFill/>
            <a:ln w="0">
              <a:noFill/>
            </a:ln>
          </p:spPr>
          <p:style>
            <a:lnRef idx="0">
              <a:scrgbClr r="0" g="0" b="0"/>
            </a:lnRef>
            <a:fillRef idx="0">
              <a:scrgbClr r="0" g="0" b="0"/>
            </a:fillRef>
            <a:effectRef idx="0">
              <a:scrgbClr r="0" g="0" b="0"/>
            </a:effectRef>
            <a:fontRef idx="minor"/>
          </p:style>
          <p:txBody>
            <a:bodyPr lIns="45720" tIns="45000" rIns="45720" bIns="45000" numCol="1" spcCol="1440" anchor="ctr">
              <a:noAutofit/>
            </a:bodyPr>
            <a:lstStyle/>
            <a:p>
              <a:pPr algn="ctr">
                <a:lnSpc>
                  <a:spcPct val="90000"/>
                </a:lnSpc>
                <a:spcAft>
                  <a:spcPts val="420"/>
                </a:spcAft>
                <a:tabLst>
                  <a:tab pos="0" algn="l"/>
                </a:tabLst>
              </a:pPr>
              <a:r>
                <a:rPr lang="en-US" sz="1200" b="1" strike="noStrike" spc="-1">
                  <a:solidFill>
                    <a:schemeClr val="lt1"/>
                  </a:solidFill>
                  <a:latin typeface="Arial"/>
                  <a:ea typeface="DejaVu Sans"/>
                </a:rPr>
                <a:t>Extract</a:t>
              </a:r>
              <a:endParaRPr lang="en-US" sz="1200" b="0" strike="noStrike" spc="-1">
                <a:solidFill>
                  <a:srgbClr val="000000"/>
                </a:solidFill>
                <a:latin typeface="Arial"/>
              </a:endParaRPr>
            </a:p>
          </p:txBody>
        </p:sp>
      </p:grpSp>
      <p:sp>
        <p:nvSpPr>
          <p:cNvPr id="326" name="Arrow: Right 6"/>
          <p:cNvSpPr/>
          <p:nvPr/>
        </p:nvSpPr>
        <p:spPr>
          <a:xfrm>
            <a:off x="1233720" y="3270240"/>
            <a:ext cx="364320" cy="353160"/>
          </a:xfrm>
          <a:prstGeom prst="rightArrow">
            <a:avLst>
              <a:gd name="adj1" fmla="val 50000"/>
              <a:gd name="adj2" fmla="val 50000"/>
            </a:avLst>
          </a:prstGeom>
          <a:solidFill>
            <a:srgbClr val="000000"/>
          </a:solidFill>
          <a:ln>
            <a:solidFill>
              <a:srgbClr val="000000"/>
            </a:solidFill>
          </a:ln>
        </p:spPr>
        <p:style>
          <a:lnRef idx="2">
            <a:schemeClr val="dk1">
              <a:shade val="50000"/>
            </a:schemeClr>
          </a:lnRef>
          <a:fillRef idx="1">
            <a:schemeClr val="dk1"/>
          </a:fillRef>
          <a:effectRef idx="0">
            <a:schemeClr val="dk1"/>
          </a:effectRef>
          <a:fontRef idx="minor"/>
        </p:style>
        <p:txBody>
          <a:bodyPr lIns="90000" tIns="177120" rIns="90000" bIns="177120" anchor="ctr">
            <a:noAutofit/>
          </a:bodyPr>
          <a:lstStyle/>
          <a:p>
            <a:pPr algn="ctr">
              <a:lnSpc>
                <a:spcPct val="100000"/>
              </a:lnSpc>
            </a:pPr>
            <a:endParaRPr lang="en-IN" sz="1800" b="0" strike="noStrike" spc="-1">
              <a:solidFill>
                <a:schemeClr val="lt1"/>
              </a:solidFill>
              <a:latin typeface="Arial"/>
              <a:ea typeface="DejaVu Sans"/>
            </a:endParaRPr>
          </a:p>
        </p:txBody>
      </p:sp>
      <p:grpSp>
        <p:nvGrpSpPr>
          <p:cNvPr id="327" name="Group 7"/>
          <p:cNvGrpSpPr/>
          <p:nvPr/>
        </p:nvGrpSpPr>
        <p:grpSpPr>
          <a:xfrm>
            <a:off x="1616040" y="3130560"/>
            <a:ext cx="948960" cy="568800"/>
            <a:chOff x="1616040" y="3130560"/>
            <a:chExt cx="948960" cy="568800"/>
          </a:xfrm>
        </p:grpSpPr>
        <p:sp>
          <p:nvSpPr>
            <p:cNvPr id="328" name="Rectangle: Rounded Corners 8"/>
            <p:cNvSpPr/>
            <p:nvPr/>
          </p:nvSpPr>
          <p:spPr>
            <a:xfrm>
              <a:off x="1616040" y="3130560"/>
              <a:ext cx="948960" cy="568800"/>
            </a:xfrm>
            <a:prstGeom prst="roundRect">
              <a:avLst>
                <a:gd name="adj" fmla="val 10000"/>
              </a:avLst>
            </a:prstGeom>
            <a:solidFill>
              <a:schemeClr val="accent4"/>
            </a:solidFill>
            <a:ln w="0">
              <a:noFill/>
            </a:ln>
            <a:effectLst>
              <a:outerShdw blurRad="39960" dist="23040" dir="5400000" rotWithShape="0">
                <a:srgbClr val="000000">
                  <a:alpha val="35000"/>
                </a:srgbClr>
              </a:outerShdw>
            </a:effectLst>
          </p:spPr>
          <p:style>
            <a:lnRef idx="0">
              <a:schemeClr val="lt1">
                <a:hueOff val="0"/>
                <a:satOff val="0"/>
                <a:lumOff val="0"/>
                <a:alphaOff val="0"/>
              </a:schemeClr>
            </a:lnRef>
            <a:fillRef idx="0">
              <a:scrgbClr r="0" g="0" b="0"/>
            </a:fillRef>
            <a:effectRef idx="3">
              <a:schemeClr val="accent6">
                <a:alpha val="90000"/>
                <a:hueOff val="0"/>
                <a:satOff val="0"/>
                <a:lumOff val="0"/>
                <a:alphaOff val="-5000"/>
              </a:schemeClr>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329" name="Rectangle: Rounded Corners 4"/>
            <p:cNvSpPr/>
            <p:nvPr/>
          </p:nvSpPr>
          <p:spPr>
            <a:xfrm>
              <a:off x="1632600" y="3147480"/>
              <a:ext cx="915480" cy="535320"/>
            </a:xfrm>
            <a:prstGeom prst="rect">
              <a:avLst/>
            </a:prstGeom>
            <a:noFill/>
            <a:ln w="0">
              <a:noFill/>
            </a:ln>
          </p:spPr>
          <p:style>
            <a:lnRef idx="0">
              <a:scrgbClr r="0" g="0" b="0"/>
            </a:lnRef>
            <a:fillRef idx="0">
              <a:scrgbClr r="0" g="0" b="0"/>
            </a:fillRef>
            <a:effectRef idx="0">
              <a:scrgbClr r="0" g="0" b="0"/>
            </a:effectRef>
            <a:fontRef idx="minor"/>
          </p:style>
          <p:txBody>
            <a:bodyPr lIns="45720" tIns="45000" rIns="45720" bIns="45000" numCol="1" spcCol="1440" anchor="ctr">
              <a:noAutofit/>
            </a:bodyPr>
            <a:lstStyle/>
            <a:p>
              <a:pPr algn="ctr">
                <a:lnSpc>
                  <a:spcPct val="90000"/>
                </a:lnSpc>
                <a:spcAft>
                  <a:spcPts val="420"/>
                </a:spcAft>
                <a:tabLst>
                  <a:tab pos="0" algn="l"/>
                </a:tabLst>
              </a:pPr>
              <a:r>
                <a:rPr lang="en-US" sz="1200" b="1" strike="noStrike" spc="-1">
                  <a:solidFill>
                    <a:schemeClr val="lt1"/>
                  </a:solidFill>
                  <a:latin typeface="Arial"/>
                  <a:ea typeface="DejaVu Sans"/>
                </a:rPr>
                <a:t>Transform</a:t>
              </a:r>
              <a:endParaRPr lang="en-US" sz="1200" b="0" strike="noStrike" spc="-1">
                <a:solidFill>
                  <a:srgbClr val="000000"/>
                </a:solidFill>
                <a:latin typeface="Arial"/>
              </a:endParaRPr>
            </a:p>
          </p:txBody>
        </p:sp>
      </p:grpSp>
      <p:sp>
        <p:nvSpPr>
          <p:cNvPr id="330" name="Arrow: Right 10"/>
          <p:cNvSpPr/>
          <p:nvPr/>
        </p:nvSpPr>
        <p:spPr>
          <a:xfrm>
            <a:off x="2574000" y="3270240"/>
            <a:ext cx="364320" cy="353160"/>
          </a:xfrm>
          <a:prstGeom prst="rightArrow">
            <a:avLst>
              <a:gd name="adj1" fmla="val 50000"/>
              <a:gd name="adj2" fmla="val 50000"/>
            </a:avLst>
          </a:prstGeom>
          <a:solidFill>
            <a:srgbClr val="000000"/>
          </a:solidFill>
          <a:ln>
            <a:solidFill>
              <a:srgbClr val="000000"/>
            </a:solidFill>
          </a:ln>
        </p:spPr>
        <p:style>
          <a:lnRef idx="2">
            <a:schemeClr val="dk1">
              <a:shade val="50000"/>
            </a:schemeClr>
          </a:lnRef>
          <a:fillRef idx="1">
            <a:schemeClr val="dk1"/>
          </a:fillRef>
          <a:effectRef idx="0">
            <a:schemeClr val="dk1"/>
          </a:effectRef>
          <a:fontRef idx="minor"/>
        </p:style>
        <p:txBody>
          <a:bodyPr lIns="90000" tIns="177120" rIns="90000" bIns="177120" anchor="ctr">
            <a:noAutofit/>
          </a:bodyPr>
          <a:lstStyle/>
          <a:p>
            <a:pPr algn="ctr">
              <a:lnSpc>
                <a:spcPct val="100000"/>
              </a:lnSpc>
            </a:pPr>
            <a:endParaRPr lang="en-IN" sz="1800" b="0" strike="noStrike" spc="-1">
              <a:solidFill>
                <a:schemeClr val="lt1"/>
              </a:solidFill>
              <a:latin typeface="Arial"/>
              <a:ea typeface="DejaVu Sans"/>
            </a:endParaRPr>
          </a:p>
        </p:txBody>
      </p:sp>
      <p:sp>
        <p:nvSpPr>
          <p:cNvPr id="331" name="Arrow: Right 11"/>
          <p:cNvSpPr/>
          <p:nvPr/>
        </p:nvSpPr>
        <p:spPr>
          <a:xfrm>
            <a:off x="7937640" y="3262320"/>
            <a:ext cx="364320" cy="353160"/>
          </a:xfrm>
          <a:prstGeom prst="rightArrow">
            <a:avLst>
              <a:gd name="adj1" fmla="val 50000"/>
              <a:gd name="adj2" fmla="val 50000"/>
            </a:avLst>
          </a:prstGeom>
          <a:solidFill>
            <a:srgbClr val="000000"/>
          </a:solidFill>
          <a:ln>
            <a:solidFill>
              <a:srgbClr val="000000"/>
            </a:solidFill>
          </a:ln>
        </p:spPr>
        <p:style>
          <a:lnRef idx="2">
            <a:schemeClr val="dk1">
              <a:shade val="50000"/>
            </a:schemeClr>
          </a:lnRef>
          <a:fillRef idx="1">
            <a:schemeClr val="dk1"/>
          </a:fillRef>
          <a:effectRef idx="0">
            <a:schemeClr val="dk1"/>
          </a:effectRef>
          <a:fontRef idx="minor"/>
        </p:style>
        <p:txBody>
          <a:bodyPr lIns="90000" tIns="177120" rIns="90000" bIns="177120" anchor="ctr">
            <a:noAutofit/>
          </a:bodyPr>
          <a:lstStyle/>
          <a:p>
            <a:pPr algn="ctr">
              <a:lnSpc>
                <a:spcPct val="100000"/>
              </a:lnSpc>
            </a:pPr>
            <a:endParaRPr lang="en-IN" sz="1800" b="0" strike="noStrike" spc="-1">
              <a:solidFill>
                <a:schemeClr val="lt1"/>
              </a:solidFill>
              <a:latin typeface="Arial"/>
              <a:ea typeface="DejaVu Sans"/>
            </a:endParaRPr>
          </a:p>
        </p:txBody>
      </p:sp>
      <p:sp>
        <p:nvSpPr>
          <p:cNvPr id="332" name="Arrow: Right 13"/>
          <p:cNvSpPr/>
          <p:nvPr/>
        </p:nvSpPr>
        <p:spPr>
          <a:xfrm>
            <a:off x="3921480" y="3251160"/>
            <a:ext cx="364320" cy="353160"/>
          </a:xfrm>
          <a:prstGeom prst="rightArrow">
            <a:avLst>
              <a:gd name="adj1" fmla="val 50000"/>
              <a:gd name="adj2" fmla="val 50000"/>
            </a:avLst>
          </a:prstGeom>
          <a:solidFill>
            <a:srgbClr val="000000"/>
          </a:solidFill>
          <a:ln>
            <a:solidFill>
              <a:srgbClr val="000000"/>
            </a:solidFill>
          </a:ln>
        </p:spPr>
        <p:style>
          <a:lnRef idx="2">
            <a:schemeClr val="dk1">
              <a:shade val="50000"/>
            </a:schemeClr>
          </a:lnRef>
          <a:fillRef idx="1">
            <a:schemeClr val="dk1"/>
          </a:fillRef>
          <a:effectRef idx="0">
            <a:schemeClr val="dk1"/>
          </a:effectRef>
          <a:fontRef idx="minor"/>
        </p:style>
        <p:txBody>
          <a:bodyPr lIns="90000" tIns="177120" rIns="90000" bIns="177120" anchor="ctr">
            <a:noAutofit/>
          </a:bodyPr>
          <a:lstStyle/>
          <a:p>
            <a:pPr algn="ctr">
              <a:lnSpc>
                <a:spcPct val="100000"/>
              </a:lnSpc>
            </a:pPr>
            <a:endParaRPr lang="en-IN" sz="1800" b="0" strike="noStrike" spc="-1">
              <a:solidFill>
                <a:schemeClr val="lt1"/>
              </a:solidFill>
              <a:latin typeface="Arial"/>
              <a:ea typeface="DejaVu Sans"/>
            </a:endParaRPr>
          </a:p>
        </p:txBody>
      </p:sp>
      <p:sp>
        <p:nvSpPr>
          <p:cNvPr id="333" name="Arrow: Right 14"/>
          <p:cNvSpPr/>
          <p:nvPr/>
        </p:nvSpPr>
        <p:spPr>
          <a:xfrm>
            <a:off x="5256000" y="3262320"/>
            <a:ext cx="364320" cy="353160"/>
          </a:xfrm>
          <a:prstGeom prst="rightArrow">
            <a:avLst>
              <a:gd name="adj1" fmla="val 50000"/>
              <a:gd name="adj2" fmla="val 50000"/>
            </a:avLst>
          </a:prstGeom>
          <a:solidFill>
            <a:srgbClr val="000000"/>
          </a:solidFill>
          <a:ln>
            <a:solidFill>
              <a:srgbClr val="000000"/>
            </a:solidFill>
          </a:ln>
        </p:spPr>
        <p:style>
          <a:lnRef idx="2">
            <a:schemeClr val="dk1">
              <a:shade val="50000"/>
            </a:schemeClr>
          </a:lnRef>
          <a:fillRef idx="1">
            <a:schemeClr val="dk1"/>
          </a:fillRef>
          <a:effectRef idx="0">
            <a:schemeClr val="dk1"/>
          </a:effectRef>
          <a:fontRef idx="minor"/>
        </p:style>
        <p:txBody>
          <a:bodyPr lIns="90000" tIns="177120" rIns="90000" bIns="177120" anchor="ctr">
            <a:noAutofit/>
          </a:bodyPr>
          <a:lstStyle/>
          <a:p>
            <a:pPr algn="ctr">
              <a:lnSpc>
                <a:spcPct val="100000"/>
              </a:lnSpc>
            </a:pPr>
            <a:endParaRPr lang="en-IN" sz="1800" b="0" strike="noStrike" spc="-1">
              <a:solidFill>
                <a:schemeClr val="lt1"/>
              </a:solidFill>
              <a:latin typeface="Arial"/>
              <a:ea typeface="DejaVu Sans"/>
            </a:endParaRPr>
          </a:p>
        </p:txBody>
      </p:sp>
      <p:sp>
        <p:nvSpPr>
          <p:cNvPr id="334" name="Arrow: Right 15"/>
          <p:cNvSpPr/>
          <p:nvPr/>
        </p:nvSpPr>
        <p:spPr>
          <a:xfrm>
            <a:off x="9234720" y="3262320"/>
            <a:ext cx="364320" cy="353160"/>
          </a:xfrm>
          <a:prstGeom prst="rightArrow">
            <a:avLst>
              <a:gd name="adj1" fmla="val 50000"/>
              <a:gd name="adj2" fmla="val 50000"/>
            </a:avLst>
          </a:prstGeom>
          <a:solidFill>
            <a:srgbClr val="000000"/>
          </a:solidFill>
          <a:ln>
            <a:solidFill>
              <a:srgbClr val="000000"/>
            </a:solidFill>
          </a:ln>
        </p:spPr>
        <p:style>
          <a:lnRef idx="2">
            <a:schemeClr val="dk1">
              <a:shade val="50000"/>
            </a:schemeClr>
          </a:lnRef>
          <a:fillRef idx="1">
            <a:schemeClr val="dk1"/>
          </a:fillRef>
          <a:effectRef idx="0">
            <a:schemeClr val="dk1"/>
          </a:effectRef>
          <a:fontRef idx="minor"/>
        </p:style>
        <p:txBody>
          <a:bodyPr lIns="90000" tIns="177120" rIns="90000" bIns="177120" anchor="ctr">
            <a:noAutofit/>
          </a:bodyPr>
          <a:lstStyle/>
          <a:p>
            <a:pPr algn="ctr">
              <a:lnSpc>
                <a:spcPct val="100000"/>
              </a:lnSpc>
            </a:pPr>
            <a:endParaRPr lang="en-IN" sz="1800" b="0" strike="noStrike" spc="-1">
              <a:solidFill>
                <a:schemeClr val="lt1"/>
              </a:solidFill>
              <a:latin typeface="Arial"/>
              <a:ea typeface="DejaVu Sans"/>
            </a:endParaRPr>
          </a:p>
        </p:txBody>
      </p:sp>
      <p:sp>
        <p:nvSpPr>
          <p:cNvPr id="335" name="Arrow: Right 16"/>
          <p:cNvSpPr/>
          <p:nvPr/>
        </p:nvSpPr>
        <p:spPr>
          <a:xfrm>
            <a:off x="10575360" y="3238560"/>
            <a:ext cx="364320" cy="353160"/>
          </a:xfrm>
          <a:prstGeom prst="rightArrow">
            <a:avLst>
              <a:gd name="adj1" fmla="val 50000"/>
              <a:gd name="adj2" fmla="val 50000"/>
            </a:avLst>
          </a:prstGeom>
          <a:solidFill>
            <a:srgbClr val="000000"/>
          </a:solidFill>
          <a:ln>
            <a:solidFill>
              <a:srgbClr val="000000"/>
            </a:solidFill>
          </a:ln>
        </p:spPr>
        <p:style>
          <a:lnRef idx="2">
            <a:schemeClr val="dk1">
              <a:shade val="50000"/>
            </a:schemeClr>
          </a:lnRef>
          <a:fillRef idx="1">
            <a:schemeClr val="dk1"/>
          </a:fillRef>
          <a:effectRef idx="0">
            <a:schemeClr val="dk1"/>
          </a:effectRef>
          <a:fontRef idx="minor"/>
        </p:style>
        <p:txBody>
          <a:bodyPr lIns="90000" tIns="177120" rIns="90000" bIns="177120" anchor="ctr">
            <a:noAutofit/>
          </a:bodyPr>
          <a:lstStyle/>
          <a:p>
            <a:pPr algn="ctr">
              <a:lnSpc>
                <a:spcPct val="100000"/>
              </a:lnSpc>
            </a:pPr>
            <a:endParaRPr lang="en-IN" sz="1800" b="0" strike="noStrike" spc="-1">
              <a:solidFill>
                <a:schemeClr val="lt1"/>
              </a:solidFill>
              <a:latin typeface="Arial"/>
              <a:ea typeface="DejaVu Sans"/>
            </a:endParaRPr>
          </a:p>
        </p:txBody>
      </p:sp>
      <p:sp>
        <p:nvSpPr>
          <p:cNvPr id="336" name="Arrow: Right 17"/>
          <p:cNvSpPr/>
          <p:nvPr/>
        </p:nvSpPr>
        <p:spPr>
          <a:xfrm>
            <a:off x="6584040" y="3262320"/>
            <a:ext cx="364320" cy="353160"/>
          </a:xfrm>
          <a:prstGeom prst="rightArrow">
            <a:avLst>
              <a:gd name="adj1" fmla="val 50000"/>
              <a:gd name="adj2" fmla="val 50000"/>
            </a:avLst>
          </a:prstGeom>
          <a:solidFill>
            <a:srgbClr val="000000"/>
          </a:solidFill>
          <a:ln>
            <a:solidFill>
              <a:srgbClr val="000000"/>
            </a:solidFill>
          </a:ln>
        </p:spPr>
        <p:style>
          <a:lnRef idx="2">
            <a:schemeClr val="dk1">
              <a:shade val="50000"/>
            </a:schemeClr>
          </a:lnRef>
          <a:fillRef idx="1">
            <a:schemeClr val="dk1"/>
          </a:fillRef>
          <a:effectRef idx="0">
            <a:schemeClr val="dk1"/>
          </a:effectRef>
          <a:fontRef idx="minor"/>
        </p:style>
        <p:txBody>
          <a:bodyPr lIns="90000" tIns="177120" rIns="90000" bIns="177120" anchor="ctr">
            <a:noAutofit/>
          </a:bodyPr>
          <a:lstStyle/>
          <a:p>
            <a:pPr algn="ctr">
              <a:lnSpc>
                <a:spcPct val="100000"/>
              </a:lnSpc>
            </a:pPr>
            <a:endParaRPr lang="en-IN" sz="1800" b="0" strike="noStrike" spc="-1">
              <a:solidFill>
                <a:schemeClr val="lt1"/>
              </a:solidFill>
              <a:latin typeface="Arial"/>
              <a:ea typeface="DejaVu Sans"/>
            </a:endParaRPr>
          </a:p>
        </p:txBody>
      </p:sp>
      <p:grpSp>
        <p:nvGrpSpPr>
          <p:cNvPr id="337" name="Group 18"/>
          <p:cNvGrpSpPr/>
          <p:nvPr/>
        </p:nvGrpSpPr>
        <p:grpSpPr>
          <a:xfrm>
            <a:off x="2965680" y="3143520"/>
            <a:ext cx="948960" cy="568800"/>
            <a:chOff x="2965680" y="3143520"/>
            <a:chExt cx="948960" cy="568800"/>
          </a:xfrm>
        </p:grpSpPr>
        <p:sp>
          <p:nvSpPr>
            <p:cNvPr id="338" name="Rectangle: Rounded Corners 19"/>
            <p:cNvSpPr/>
            <p:nvPr/>
          </p:nvSpPr>
          <p:spPr>
            <a:xfrm>
              <a:off x="2965680" y="3143520"/>
              <a:ext cx="948960" cy="568800"/>
            </a:xfrm>
            <a:prstGeom prst="roundRect">
              <a:avLst>
                <a:gd name="adj" fmla="val 10000"/>
              </a:avLst>
            </a:prstGeom>
            <a:solidFill>
              <a:srgbClr val="DEAE00"/>
            </a:solidFill>
            <a:ln w="0">
              <a:noFill/>
            </a:ln>
            <a:effectLst>
              <a:outerShdw blurRad="39960" dist="23040" dir="5400000" rotWithShape="0">
                <a:srgbClr val="000000">
                  <a:alpha val="35000"/>
                </a:srgbClr>
              </a:outerShdw>
            </a:effectLst>
          </p:spPr>
          <p:style>
            <a:lnRef idx="0">
              <a:schemeClr val="lt1">
                <a:hueOff val="0"/>
                <a:satOff val="0"/>
                <a:lumOff val="0"/>
                <a:alphaOff val="0"/>
              </a:schemeClr>
            </a:lnRef>
            <a:fillRef idx="0">
              <a:scrgbClr r="0" g="0" b="0"/>
            </a:fillRef>
            <a:effectRef idx="3">
              <a:schemeClr val="accent6">
                <a:alpha val="90000"/>
                <a:hueOff val="0"/>
                <a:satOff val="0"/>
                <a:lumOff val="0"/>
                <a:alphaOff val="-10000"/>
              </a:schemeClr>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339" name="Rectangle: Rounded Corners 4"/>
            <p:cNvSpPr/>
            <p:nvPr/>
          </p:nvSpPr>
          <p:spPr>
            <a:xfrm>
              <a:off x="2982240" y="3160080"/>
              <a:ext cx="915480" cy="535320"/>
            </a:xfrm>
            <a:prstGeom prst="rect">
              <a:avLst/>
            </a:prstGeom>
            <a:noFill/>
            <a:ln w="0">
              <a:noFill/>
            </a:ln>
          </p:spPr>
          <p:style>
            <a:lnRef idx="0">
              <a:scrgbClr r="0" g="0" b="0"/>
            </a:lnRef>
            <a:fillRef idx="0">
              <a:scrgbClr r="0" g="0" b="0"/>
            </a:fillRef>
            <a:effectRef idx="0">
              <a:scrgbClr r="0" g="0" b="0"/>
            </a:effectRef>
            <a:fontRef idx="minor"/>
          </p:style>
          <p:txBody>
            <a:bodyPr lIns="45720" tIns="45000" rIns="45720" bIns="45000" numCol="1" spcCol="1440" anchor="ctr">
              <a:noAutofit/>
            </a:bodyPr>
            <a:lstStyle/>
            <a:p>
              <a:pPr algn="ctr">
                <a:lnSpc>
                  <a:spcPct val="90000"/>
                </a:lnSpc>
                <a:spcAft>
                  <a:spcPts val="420"/>
                </a:spcAft>
                <a:tabLst>
                  <a:tab pos="0" algn="l"/>
                </a:tabLst>
              </a:pPr>
              <a:r>
                <a:rPr lang="en-US" sz="1200" b="1" strike="noStrike" spc="-1">
                  <a:solidFill>
                    <a:schemeClr val="lt1"/>
                  </a:solidFill>
                  <a:latin typeface="Arial"/>
                  <a:ea typeface="DejaVu Sans"/>
                </a:rPr>
                <a:t>Load</a:t>
              </a:r>
              <a:endParaRPr lang="en-US" sz="1200" b="0" strike="noStrike" spc="-1">
                <a:solidFill>
                  <a:srgbClr val="000000"/>
                </a:solidFill>
                <a:latin typeface="Arial"/>
              </a:endParaRPr>
            </a:p>
          </p:txBody>
        </p:sp>
      </p:grpSp>
      <p:grpSp>
        <p:nvGrpSpPr>
          <p:cNvPr id="340" name="Group 21"/>
          <p:cNvGrpSpPr/>
          <p:nvPr/>
        </p:nvGrpSpPr>
        <p:grpSpPr>
          <a:xfrm>
            <a:off x="4305960" y="3154680"/>
            <a:ext cx="948960" cy="568800"/>
            <a:chOff x="4305960" y="3154680"/>
            <a:chExt cx="948960" cy="568800"/>
          </a:xfrm>
        </p:grpSpPr>
        <p:sp>
          <p:nvSpPr>
            <p:cNvPr id="341" name="Rectangle: Rounded Corners 22"/>
            <p:cNvSpPr/>
            <p:nvPr/>
          </p:nvSpPr>
          <p:spPr>
            <a:xfrm>
              <a:off x="4305960" y="3154680"/>
              <a:ext cx="948960" cy="568800"/>
            </a:xfrm>
            <a:prstGeom prst="roundRect">
              <a:avLst>
                <a:gd name="adj" fmla="val 10000"/>
              </a:avLst>
            </a:prstGeom>
            <a:solidFill>
              <a:srgbClr val="92D050"/>
            </a:solidFill>
            <a:ln w="0">
              <a:noFill/>
            </a:ln>
            <a:effectLst>
              <a:outerShdw blurRad="39960" dist="23040" dir="5400000" rotWithShape="0">
                <a:srgbClr val="000000">
                  <a:alpha val="35000"/>
                </a:srgbClr>
              </a:outerShdw>
            </a:effectLst>
          </p:spPr>
          <p:style>
            <a:lnRef idx="0">
              <a:schemeClr val="lt1">
                <a:hueOff val="0"/>
                <a:satOff val="0"/>
                <a:lumOff val="0"/>
                <a:alphaOff val="0"/>
              </a:schemeClr>
            </a:lnRef>
            <a:fillRef idx="0">
              <a:scrgbClr r="0" g="0" b="0"/>
            </a:fillRef>
            <a:effectRef idx="3">
              <a:schemeClr val="accent6">
                <a:alpha val="90000"/>
                <a:hueOff val="0"/>
                <a:satOff val="0"/>
                <a:lumOff val="0"/>
                <a:alphaOff val="-15000"/>
              </a:schemeClr>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342" name="Rectangle: Rounded Corners 4"/>
            <p:cNvSpPr/>
            <p:nvPr/>
          </p:nvSpPr>
          <p:spPr>
            <a:xfrm>
              <a:off x="4322520" y="3171240"/>
              <a:ext cx="915480" cy="535320"/>
            </a:xfrm>
            <a:prstGeom prst="rect">
              <a:avLst/>
            </a:prstGeom>
            <a:noFill/>
            <a:ln w="0">
              <a:noFill/>
            </a:ln>
          </p:spPr>
          <p:style>
            <a:lnRef idx="0">
              <a:scrgbClr r="0" g="0" b="0"/>
            </a:lnRef>
            <a:fillRef idx="0">
              <a:scrgbClr r="0" g="0" b="0"/>
            </a:fillRef>
            <a:effectRef idx="0">
              <a:scrgbClr r="0" g="0" b="0"/>
            </a:effectRef>
            <a:fontRef idx="minor"/>
          </p:style>
          <p:txBody>
            <a:bodyPr lIns="45720" tIns="45000" rIns="45720" bIns="45000" numCol="1" spcCol="1440" anchor="ctr">
              <a:noAutofit/>
            </a:bodyPr>
            <a:lstStyle/>
            <a:p>
              <a:pPr algn="ctr">
                <a:lnSpc>
                  <a:spcPct val="90000"/>
                </a:lnSpc>
                <a:spcAft>
                  <a:spcPts val="420"/>
                </a:spcAft>
                <a:tabLst>
                  <a:tab pos="0" algn="l"/>
                </a:tabLst>
              </a:pPr>
              <a:r>
                <a:rPr lang="en-US" sz="1200" b="1" strike="noStrike" spc="-1">
                  <a:solidFill>
                    <a:schemeClr val="lt1"/>
                  </a:solidFill>
                  <a:latin typeface="Arial"/>
                  <a:ea typeface="DejaVu Sans"/>
                </a:rPr>
                <a:t>Data Modelling</a:t>
              </a:r>
              <a:endParaRPr lang="en-US" sz="1200" b="0" strike="noStrike" spc="-1">
                <a:solidFill>
                  <a:srgbClr val="000000"/>
                </a:solidFill>
                <a:latin typeface="Arial"/>
              </a:endParaRPr>
            </a:p>
          </p:txBody>
        </p:sp>
      </p:grpSp>
      <p:grpSp>
        <p:nvGrpSpPr>
          <p:cNvPr id="343" name="Group 24"/>
          <p:cNvGrpSpPr/>
          <p:nvPr/>
        </p:nvGrpSpPr>
        <p:grpSpPr>
          <a:xfrm>
            <a:off x="5646240" y="3154680"/>
            <a:ext cx="948960" cy="568800"/>
            <a:chOff x="5646240" y="3154680"/>
            <a:chExt cx="948960" cy="568800"/>
          </a:xfrm>
        </p:grpSpPr>
        <p:sp>
          <p:nvSpPr>
            <p:cNvPr id="344" name="Rectangle: Rounded Corners 25"/>
            <p:cNvSpPr/>
            <p:nvPr/>
          </p:nvSpPr>
          <p:spPr>
            <a:xfrm>
              <a:off x="5646240" y="3154680"/>
              <a:ext cx="948960" cy="568800"/>
            </a:xfrm>
            <a:prstGeom prst="roundRect">
              <a:avLst>
                <a:gd name="adj" fmla="val 10000"/>
              </a:avLst>
            </a:prstGeom>
            <a:solidFill>
              <a:srgbClr val="00B050"/>
            </a:solidFill>
            <a:ln w="0">
              <a:noFill/>
            </a:ln>
            <a:effectLst>
              <a:outerShdw blurRad="39960" dist="23040" dir="5400000" rotWithShape="0">
                <a:srgbClr val="000000">
                  <a:alpha val="35000"/>
                </a:srgbClr>
              </a:outerShdw>
            </a:effectLst>
          </p:spPr>
          <p:style>
            <a:lnRef idx="0">
              <a:schemeClr val="lt1">
                <a:hueOff val="0"/>
                <a:satOff val="0"/>
                <a:lumOff val="0"/>
                <a:alphaOff val="0"/>
              </a:schemeClr>
            </a:lnRef>
            <a:fillRef idx="0">
              <a:scrgbClr r="0" g="0" b="0"/>
            </a:fillRef>
            <a:effectRef idx="3">
              <a:schemeClr val="accent6">
                <a:alpha val="90000"/>
                <a:hueOff val="0"/>
                <a:satOff val="0"/>
                <a:lumOff val="0"/>
                <a:alphaOff val="-20000"/>
              </a:schemeClr>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345" name="Rectangle: Rounded Corners 4"/>
            <p:cNvSpPr/>
            <p:nvPr/>
          </p:nvSpPr>
          <p:spPr>
            <a:xfrm>
              <a:off x="5663160" y="3171240"/>
              <a:ext cx="915480" cy="535320"/>
            </a:xfrm>
            <a:prstGeom prst="rect">
              <a:avLst/>
            </a:prstGeom>
            <a:noFill/>
            <a:ln w="0">
              <a:noFill/>
            </a:ln>
          </p:spPr>
          <p:style>
            <a:lnRef idx="0">
              <a:scrgbClr r="0" g="0" b="0"/>
            </a:lnRef>
            <a:fillRef idx="0">
              <a:scrgbClr r="0" g="0" b="0"/>
            </a:fillRef>
            <a:effectRef idx="0">
              <a:scrgbClr r="0" g="0" b="0"/>
            </a:effectRef>
            <a:fontRef idx="minor"/>
          </p:style>
          <p:txBody>
            <a:bodyPr lIns="45720" tIns="45000" rIns="45720" bIns="45000" numCol="1" spcCol="1440" anchor="ctr">
              <a:noAutofit/>
            </a:bodyPr>
            <a:lstStyle/>
            <a:p>
              <a:pPr algn="ctr">
                <a:lnSpc>
                  <a:spcPct val="90000"/>
                </a:lnSpc>
                <a:spcAft>
                  <a:spcPts val="420"/>
                </a:spcAft>
                <a:tabLst>
                  <a:tab pos="0" algn="l"/>
                </a:tabLst>
              </a:pPr>
              <a:r>
                <a:rPr lang="en-US" sz="1200" b="1" strike="noStrike" spc="-1">
                  <a:solidFill>
                    <a:schemeClr val="lt1"/>
                  </a:solidFill>
                  <a:latin typeface="Arial"/>
                  <a:ea typeface="DejaVu Sans"/>
                </a:rPr>
                <a:t>DAX</a:t>
              </a:r>
              <a:endParaRPr lang="en-US" sz="1200" b="0" strike="noStrike" spc="-1">
                <a:solidFill>
                  <a:srgbClr val="000000"/>
                </a:solidFill>
                <a:latin typeface="Arial"/>
              </a:endParaRPr>
            </a:p>
          </p:txBody>
        </p:sp>
      </p:grpSp>
      <p:grpSp>
        <p:nvGrpSpPr>
          <p:cNvPr id="346" name="Group 27"/>
          <p:cNvGrpSpPr/>
          <p:nvPr/>
        </p:nvGrpSpPr>
        <p:grpSpPr>
          <a:xfrm>
            <a:off x="6986880" y="3171240"/>
            <a:ext cx="948960" cy="568800"/>
            <a:chOff x="6986880" y="3171240"/>
            <a:chExt cx="948960" cy="568800"/>
          </a:xfrm>
        </p:grpSpPr>
        <p:sp>
          <p:nvSpPr>
            <p:cNvPr id="347" name="Rectangle: Rounded Corners 28"/>
            <p:cNvSpPr/>
            <p:nvPr/>
          </p:nvSpPr>
          <p:spPr>
            <a:xfrm>
              <a:off x="6986880" y="3171240"/>
              <a:ext cx="948960" cy="568800"/>
            </a:xfrm>
            <a:prstGeom prst="roundRect">
              <a:avLst>
                <a:gd name="adj" fmla="val 10000"/>
              </a:avLst>
            </a:prstGeom>
            <a:solidFill>
              <a:srgbClr val="00B0F0"/>
            </a:solidFill>
            <a:ln w="0">
              <a:noFill/>
            </a:ln>
            <a:effectLst>
              <a:outerShdw blurRad="39960" dist="23040" dir="5400000" rotWithShape="0">
                <a:srgbClr val="000000">
                  <a:alpha val="35000"/>
                </a:srgbClr>
              </a:outerShdw>
            </a:effectLst>
          </p:spPr>
          <p:style>
            <a:lnRef idx="0">
              <a:schemeClr val="lt1">
                <a:hueOff val="0"/>
                <a:satOff val="0"/>
                <a:lumOff val="0"/>
                <a:alphaOff val="0"/>
              </a:schemeClr>
            </a:lnRef>
            <a:fillRef idx="0">
              <a:scrgbClr r="0" g="0" b="0"/>
            </a:fillRef>
            <a:effectRef idx="3">
              <a:schemeClr val="accent6">
                <a:alpha val="90000"/>
                <a:hueOff val="0"/>
                <a:satOff val="0"/>
                <a:lumOff val="0"/>
                <a:alphaOff val="-25000"/>
              </a:schemeClr>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348" name="Rectangle: Rounded Corners 4"/>
            <p:cNvSpPr/>
            <p:nvPr/>
          </p:nvSpPr>
          <p:spPr>
            <a:xfrm>
              <a:off x="7003440" y="3188160"/>
              <a:ext cx="915480" cy="535320"/>
            </a:xfrm>
            <a:prstGeom prst="rect">
              <a:avLst/>
            </a:prstGeom>
            <a:noFill/>
            <a:ln w="0">
              <a:noFill/>
            </a:ln>
          </p:spPr>
          <p:style>
            <a:lnRef idx="0">
              <a:scrgbClr r="0" g="0" b="0"/>
            </a:lnRef>
            <a:fillRef idx="0">
              <a:scrgbClr r="0" g="0" b="0"/>
            </a:fillRef>
            <a:effectRef idx="0">
              <a:scrgbClr r="0" g="0" b="0"/>
            </a:effectRef>
            <a:fontRef idx="minor"/>
          </p:style>
          <p:txBody>
            <a:bodyPr lIns="45720" tIns="45000" rIns="45720" bIns="45000" numCol="1" spcCol="1440" anchor="ctr">
              <a:noAutofit/>
            </a:bodyPr>
            <a:lstStyle/>
            <a:p>
              <a:pPr algn="ctr">
                <a:lnSpc>
                  <a:spcPct val="90000"/>
                </a:lnSpc>
                <a:spcAft>
                  <a:spcPts val="420"/>
                </a:spcAft>
                <a:tabLst>
                  <a:tab pos="0" algn="l"/>
                </a:tabLst>
              </a:pPr>
              <a:r>
                <a:rPr lang="en-US" sz="1200" b="1" strike="noStrike" spc="-1">
                  <a:solidFill>
                    <a:schemeClr val="lt1"/>
                  </a:solidFill>
                  <a:latin typeface="Arial"/>
                  <a:ea typeface="DejaVu Sans"/>
                </a:rPr>
                <a:t>Report Building</a:t>
              </a:r>
              <a:endParaRPr lang="en-US" sz="1200" b="0" strike="noStrike" spc="-1">
                <a:solidFill>
                  <a:srgbClr val="000000"/>
                </a:solidFill>
                <a:latin typeface="Arial"/>
              </a:endParaRPr>
            </a:p>
          </p:txBody>
        </p:sp>
      </p:grpSp>
      <p:grpSp>
        <p:nvGrpSpPr>
          <p:cNvPr id="349" name="Group 30"/>
          <p:cNvGrpSpPr/>
          <p:nvPr/>
        </p:nvGrpSpPr>
        <p:grpSpPr>
          <a:xfrm>
            <a:off x="8290440" y="3143520"/>
            <a:ext cx="948960" cy="568800"/>
            <a:chOff x="8290440" y="3143520"/>
            <a:chExt cx="948960" cy="568800"/>
          </a:xfrm>
        </p:grpSpPr>
        <p:sp>
          <p:nvSpPr>
            <p:cNvPr id="350" name="Rectangle: Rounded Corners 31"/>
            <p:cNvSpPr/>
            <p:nvPr/>
          </p:nvSpPr>
          <p:spPr>
            <a:xfrm>
              <a:off x="8290440" y="3143520"/>
              <a:ext cx="948960" cy="568800"/>
            </a:xfrm>
            <a:prstGeom prst="roundRect">
              <a:avLst>
                <a:gd name="adj" fmla="val 10000"/>
              </a:avLst>
            </a:prstGeom>
            <a:solidFill>
              <a:srgbClr val="0070C0"/>
            </a:solidFill>
            <a:ln w="0">
              <a:noFill/>
            </a:ln>
            <a:effectLst>
              <a:outerShdw blurRad="39960" dist="23040" dir="5400000" rotWithShape="0">
                <a:srgbClr val="000000">
                  <a:alpha val="35000"/>
                </a:srgbClr>
              </a:outerShdw>
            </a:effectLst>
          </p:spPr>
          <p:style>
            <a:lnRef idx="0">
              <a:schemeClr val="lt1">
                <a:hueOff val="0"/>
                <a:satOff val="0"/>
                <a:lumOff val="0"/>
                <a:alphaOff val="0"/>
              </a:schemeClr>
            </a:lnRef>
            <a:fillRef idx="0">
              <a:scrgbClr r="0" g="0" b="0"/>
            </a:fillRef>
            <a:effectRef idx="3">
              <a:schemeClr val="accent6">
                <a:alpha val="90000"/>
                <a:hueOff val="0"/>
                <a:satOff val="0"/>
                <a:lumOff val="0"/>
                <a:alphaOff val="-30000"/>
              </a:schemeClr>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351" name="Rectangle: Rounded Corners 4"/>
            <p:cNvSpPr/>
            <p:nvPr/>
          </p:nvSpPr>
          <p:spPr>
            <a:xfrm>
              <a:off x="8307360" y="3160080"/>
              <a:ext cx="915480" cy="535320"/>
            </a:xfrm>
            <a:prstGeom prst="rect">
              <a:avLst/>
            </a:prstGeom>
            <a:noFill/>
            <a:ln w="0">
              <a:noFill/>
            </a:ln>
          </p:spPr>
          <p:style>
            <a:lnRef idx="0">
              <a:scrgbClr r="0" g="0" b="0"/>
            </a:lnRef>
            <a:fillRef idx="0">
              <a:scrgbClr r="0" g="0" b="0"/>
            </a:fillRef>
            <a:effectRef idx="0">
              <a:scrgbClr r="0" g="0" b="0"/>
            </a:effectRef>
            <a:fontRef idx="minor"/>
          </p:style>
          <p:txBody>
            <a:bodyPr lIns="45720" tIns="45000" rIns="45720" bIns="45000" numCol="1" spcCol="1440" anchor="ctr">
              <a:noAutofit/>
            </a:bodyPr>
            <a:lstStyle/>
            <a:p>
              <a:pPr algn="ctr">
                <a:lnSpc>
                  <a:spcPct val="90000"/>
                </a:lnSpc>
                <a:spcAft>
                  <a:spcPts val="420"/>
                </a:spcAft>
                <a:tabLst>
                  <a:tab pos="0" algn="l"/>
                </a:tabLst>
              </a:pPr>
              <a:r>
                <a:rPr lang="en-US" sz="1200" b="1" strike="noStrike" spc="-1">
                  <a:solidFill>
                    <a:schemeClr val="lt1"/>
                  </a:solidFill>
                  <a:latin typeface="Arial"/>
                  <a:ea typeface="DejaVu Sans"/>
                </a:rPr>
                <a:t>Publish Report</a:t>
              </a:r>
              <a:endParaRPr lang="en-US" sz="1200" b="0" strike="noStrike" spc="-1">
                <a:solidFill>
                  <a:srgbClr val="000000"/>
                </a:solidFill>
                <a:latin typeface="Arial"/>
              </a:endParaRPr>
            </a:p>
          </p:txBody>
        </p:sp>
      </p:grpSp>
      <p:grpSp>
        <p:nvGrpSpPr>
          <p:cNvPr id="352" name="Group 33"/>
          <p:cNvGrpSpPr/>
          <p:nvPr/>
        </p:nvGrpSpPr>
        <p:grpSpPr>
          <a:xfrm>
            <a:off x="9610920" y="3162960"/>
            <a:ext cx="948960" cy="568800"/>
            <a:chOff x="9610920" y="3162960"/>
            <a:chExt cx="948960" cy="568800"/>
          </a:xfrm>
        </p:grpSpPr>
        <p:sp>
          <p:nvSpPr>
            <p:cNvPr id="353" name="Rectangle: Rounded Corners 34"/>
            <p:cNvSpPr/>
            <p:nvPr/>
          </p:nvSpPr>
          <p:spPr>
            <a:xfrm>
              <a:off x="9610920" y="3162960"/>
              <a:ext cx="948960" cy="568800"/>
            </a:xfrm>
            <a:prstGeom prst="roundRect">
              <a:avLst>
                <a:gd name="adj" fmla="val 10000"/>
              </a:avLst>
            </a:prstGeom>
            <a:solidFill>
              <a:srgbClr val="002060"/>
            </a:solidFill>
            <a:ln w="0">
              <a:noFill/>
            </a:ln>
            <a:effectLst>
              <a:outerShdw blurRad="39960" dist="23040" dir="5400000" rotWithShape="0">
                <a:srgbClr val="000000">
                  <a:alpha val="35000"/>
                </a:srgbClr>
              </a:outerShdw>
            </a:effectLst>
          </p:spPr>
          <p:style>
            <a:lnRef idx="0">
              <a:schemeClr val="lt1">
                <a:hueOff val="0"/>
                <a:satOff val="0"/>
                <a:lumOff val="0"/>
                <a:alphaOff val="0"/>
              </a:schemeClr>
            </a:lnRef>
            <a:fillRef idx="0">
              <a:scrgbClr r="0" g="0" b="0"/>
            </a:fillRef>
            <a:effectRef idx="3">
              <a:schemeClr val="accent6">
                <a:alpha val="90000"/>
                <a:hueOff val="0"/>
                <a:satOff val="0"/>
                <a:lumOff val="0"/>
                <a:alphaOff val="-35000"/>
              </a:schemeClr>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354" name="Rectangle: Rounded Corners 4"/>
            <p:cNvSpPr/>
            <p:nvPr/>
          </p:nvSpPr>
          <p:spPr>
            <a:xfrm>
              <a:off x="9627840" y="3179520"/>
              <a:ext cx="915480" cy="535320"/>
            </a:xfrm>
            <a:prstGeom prst="rect">
              <a:avLst/>
            </a:prstGeom>
            <a:noFill/>
            <a:ln w="0">
              <a:noFill/>
            </a:ln>
          </p:spPr>
          <p:style>
            <a:lnRef idx="0">
              <a:scrgbClr r="0" g="0" b="0"/>
            </a:lnRef>
            <a:fillRef idx="0">
              <a:scrgbClr r="0" g="0" b="0"/>
            </a:fillRef>
            <a:effectRef idx="0">
              <a:scrgbClr r="0" g="0" b="0"/>
            </a:effectRef>
            <a:fontRef idx="minor"/>
          </p:style>
          <p:txBody>
            <a:bodyPr lIns="45720" tIns="45000" rIns="45720" bIns="45000" numCol="1" spcCol="1440" anchor="ctr">
              <a:noAutofit/>
            </a:bodyPr>
            <a:lstStyle/>
            <a:p>
              <a:pPr algn="ctr">
                <a:lnSpc>
                  <a:spcPct val="90000"/>
                </a:lnSpc>
                <a:spcAft>
                  <a:spcPts val="420"/>
                </a:spcAft>
                <a:tabLst>
                  <a:tab pos="0" algn="l"/>
                </a:tabLst>
              </a:pPr>
              <a:r>
                <a:rPr lang="en-US" sz="1200" b="1" strike="noStrike" spc="-1">
                  <a:solidFill>
                    <a:schemeClr val="lt1"/>
                  </a:solidFill>
                  <a:latin typeface="Arial"/>
                  <a:ea typeface="DejaVu Sans"/>
                </a:rPr>
                <a:t>Dashboard Creation</a:t>
              </a:r>
              <a:endParaRPr lang="en-US" sz="1200" b="0" strike="noStrike" spc="-1">
                <a:solidFill>
                  <a:srgbClr val="000000"/>
                </a:solidFill>
                <a:latin typeface="Arial"/>
              </a:endParaRPr>
            </a:p>
          </p:txBody>
        </p:sp>
      </p:grpSp>
      <p:grpSp>
        <p:nvGrpSpPr>
          <p:cNvPr id="355" name="Group 36"/>
          <p:cNvGrpSpPr/>
          <p:nvPr/>
        </p:nvGrpSpPr>
        <p:grpSpPr>
          <a:xfrm>
            <a:off x="10971360" y="3125160"/>
            <a:ext cx="948960" cy="568800"/>
            <a:chOff x="10971360" y="3125160"/>
            <a:chExt cx="948960" cy="568800"/>
          </a:xfrm>
        </p:grpSpPr>
        <p:sp>
          <p:nvSpPr>
            <p:cNvPr id="356" name="Rectangle: Rounded Corners 37"/>
            <p:cNvSpPr/>
            <p:nvPr/>
          </p:nvSpPr>
          <p:spPr>
            <a:xfrm>
              <a:off x="10971360" y="3125160"/>
              <a:ext cx="948960" cy="568800"/>
            </a:xfrm>
            <a:prstGeom prst="roundRect">
              <a:avLst>
                <a:gd name="adj" fmla="val 10000"/>
              </a:avLst>
            </a:prstGeom>
            <a:solidFill>
              <a:srgbClr val="7030A0"/>
            </a:solidFill>
            <a:ln w="0">
              <a:noFill/>
            </a:ln>
            <a:effectLst>
              <a:outerShdw blurRad="39960" dist="23040" dir="5400000" rotWithShape="0">
                <a:srgbClr val="000000">
                  <a:alpha val="35000"/>
                </a:srgbClr>
              </a:outerShdw>
            </a:effectLst>
          </p:spPr>
          <p:style>
            <a:lnRef idx="0">
              <a:schemeClr val="lt1">
                <a:hueOff val="0"/>
                <a:satOff val="0"/>
                <a:lumOff val="0"/>
                <a:alphaOff val="0"/>
              </a:schemeClr>
            </a:lnRef>
            <a:fillRef idx="0">
              <a:scrgbClr r="0" g="0" b="0"/>
            </a:fillRef>
            <a:effectRef idx="3">
              <a:schemeClr val="accent6">
                <a:alpha val="90000"/>
                <a:hueOff val="0"/>
                <a:satOff val="0"/>
                <a:lumOff val="0"/>
                <a:alphaOff val="-40000"/>
              </a:schemeClr>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357" name="Rectangle: Rounded Corners 4"/>
            <p:cNvSpPr/>
            <p:nvPr/>
          </p:nvSpPr>
          <p:spPr>
            <a:xfrm>
              <a:off x="10988280" y="3142080"/>
              <a:ext cx="915480" cy="535320"/>
            </a:xfrm>
            <a:prstGeom prst="rect">
              <a:avLst/>
            </a:prstGeom>
            <a:noFill/>
            <a:ln w="0">
              <a:noFill/>
            </a:ln>
          </p:spPr>
          <p:style>
            <a:lnRef idx="0">
              <a:scrgbClr r="0" g="0" b="0"/>
            </a:lnRef>
            <a:fillRef idx="0">
              <a:scrgbClr r="0" g="0" b="0"/>
            </a:fillRef>
            <a:effectRef idx="0">
              <a:scrgbClr r="0" g="0" b="0"/>
            </a:effectRef>
            <a:fontRef idx="minor"/>
          </p:style>
          <p:txBody>
            <a:bodyPr lIns="45720" tIns="45000" rIns="45720" bIns="45000" numCol="1" spcCol="1440" anchor="ctr">
              <a:noAutofit/>
            </a:bodyPr>
            <a:lstStyle/>
            <a:p>
              <a:pPr algn="ctr">
                <a:lnSpc>
                  <a:spcPct val="90000"/>
                </a:lnSpc>
                <a:spcAft>
                  <a:spcPts val="420"/>
                </a:spcAft>
                <a:tabLst>
                  <a:tab pos="0" algn="l"/>
                </a:tabLst>
              </a:pPr>
              <a:r>
                <a:rPr lang="en-US" sz="1200" b="1" strike="noStrike" spc="-1">
                  <a:solidFill>
                    <a:schemeClr val="lt1"/>
                  </a:solidFill>
                  <a:latin typeface="Arial"/>
                  <a:ea typeface="DejaVu Sans"/>
                </a:rPr>
                <a:t>Share &amp; Create</a:t>
              </a:r>
              <a:endParaRPr lang="en-US" sz="1200" b="0" strike="noStrike" spc="-1">
                <a:solidFill>
                  <a:srgbClr val="000000"/>
                </a:solidFill>
                <a:latin typeface="Arial"/>
              </a:endParaRPr>
            </a:p>
          </p:txBody>
        </p:sp>
      </p:grpSp>
      <p:sp>
        <p:nvSpPr>
          <p:cNvPr id="358" name="Rectangle 39"/>
          <p:cNvSpPr/>
          <p:nvPr/>
        </p:nvSpPr>
        <p:spPr>
          <a:xfrm>
            <a:off x="142200" y="2966760"/>
            <a:ext cx="3845520" cy="1014480"/>
          </a:xfrm>
          <a:prstGeom prst="rect">
            <a:avLst/>
          </a:prstGeom>
          <a:noFill/>
          <a:ln>
            <a:solidFill>
              <a:srgbClr val="BC9505"/>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IN" sz="1800" b="0" strike="noStrike" spc="-1">
              <a:solidFill>
                <a:schemeClr val="lt1"/>
              </a:solidFill>
              <a:latin typeface="Arial"/>
              <a:ea typeface="DejaVu Sans"/>
            </a:endParaRPr>
          </a:p>
        </p:txBody>
      </p:sp>
      <p:sp>
        <p:nvSpPr>
          <p:cNvPr id="359" name="TextBox 40"/>
          <p:cNvSpPr/>
          <p:nvPr/>
        </p:nvSpPr>
        <p:spPr>
          <a:xfrm>
            <a:off x="1227960" y="2500200"/>
            <a:ext cx="20163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1800" b="0" strike="noStrike" spc="-1">
                <a:solidFill>
                  <a:srgbClr val="000000"/>
                </a:solidFill>
                <a:latin typeface="Arial"/>
                <a:ea typeface="DejaVu Sans"/>
              </a:rPr>
              <a:t>Power Query</a:t>
            </a:r>
            <a:endParaRPr lang="en-US" sz="1800" b="0" strike="noStrike" spc="-1">
              <a:solidFill>
                <a:srgbClr val="000000"/>
              </a:solidFill>
              <a:latin typeface="Arial"/>
            </a:endParaRPr>
          </a:p>
        </p:txBody>
      </p:sp>
      <p:sp>
        <p:nvSpPr>
          <p:cNvPr id="360" name="TextBox 41"/>
          <p:cNvSpPr/>
          <p:nvPr/>
        </p:nvSpPr>
        <p:spPr>
          <a:xfrm>
            <a:off x="4073760" y="3982680"/>
            <a:ext cx="20163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1800" b="0" strike="noStrike" spc="-1">
                <a:solidFill>
                  <a:srgbClr val="000000"/>
                </a:solidFill>
                <a:latin typeface="Arial"/>
                <a:ea typeface="DejaVu Sans"/>
              </a:rPr>
              <a:t>Power Pivot</a:t>
            </a:r>
            <a:endParaRPr lang="en-US" sz="1800" b="0" strike="noStrike" spc="-1">
              <a:solidFill>
                <a:srgbClr val="000000"/>
              </a:solidFill>
              <a:latin typeface="Arial"/>
            </a:endParaRPr>
          </a:p>
        </p:txBody>
      </p:sp>
      <p:sp>
        <p:nvSpPr>
          <p:cNvPr id="361" name="TextBox 42"/>
          <p:cNvSpPr/>
          <p:nvPr/>
        </p:nvSpPr>
        <p:spPr>
          <a:xfrm>
            <a:off x="5364000" y="2604240"/>
            <a:ext cx="20163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1800" b="0" strike="noStrike" spc="-1">
                <a:solidFill>
                  <a:srgbClr val="000000"/>
                </a:solidFill>
                <a:latin typeface="Arial"/>
                <a:ea typeface="DejaVu Sans"/>
              </a:rPr>
              <a:t>Formula Bar</a:t>
            </a:r>
            <a:endParaRPr lang="en-US" sz="1800" b="0" strike="noStrike" spc="-1">
              <a:solidFill>
                <a:srgbClr val="000000"/>
              </a:solidFill>
              <a:latin typeface="Arial"/>
            </a:endParaRPr>
          </a:p>
        </p:txBody>
      </p:sp>
      <p:sp>
        <p:nvSpPr>
          <p:cNvPr id="362" name="TextBox 43"/>
          <p:cNvSpPr/>
          <p:nvPr/>
        </p:nvSpPr>
        <p:spPr>
          <a:xfrm>
            <a:off x="6743880" y="3860280"/>
            <a:ext cx="20163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1800" b="0" strike="noStrike" spc="-1">
                <a:solidFill>
                  <a:srgbClr val="000000"/>
                </a:solidFill>
                <a:latin typeface="Arial"/>
                <a:ea typeface="DejaVu Sans"/>
              </a:rPr>
              <a:t>Power View</a:t>
            </a:r>
            <a:endParaRPr lang="en-US" sz="1800" b="0" strike="noStrike" spc="-1">
              <a:solidFill>
                <a:srgbClr val="000000"/>
              </a:solidFill>
              <a:latin typeface="Arial"/>
            </a:endParaRPr>
          </a:p>
        </p:txBody>
      </p:sp>
      <p:sp>
        <p:nvSpPr>
          <p:cNvPr id="363" name="Rectangle 44"/>
          <p:cNvSpPr/>
          <p:nvPr/>
        </p:nvSpPr>
        <p:spPr>
          <a:xfrm>
            <a:off x="8187480" y="2997720"/>
            <a:ext cx="3845520" cy="1014480"/>
          </a:xfrm>
          <a:prstGeom prst="rect">
            <a:avLst/>
          </a:prstGeom>
          <a:noFill/>
          <a:ln>
            <a:solidFill>
              <a:srgbClr val="BC9505"/>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IN" sz="1800" b="0" strike="noStrike" spc="-1">
              <a:solidFill>
                <a:schemeClr val="lt1"/>
              </a:solidFill>
              <a:latin typeface="Arial"/>
              <a:ea typeface="DejaVu Sans"/>
            </a:endParaRPr>
          </a:p>
        </p:txBody>
      </p:sp>
      <p:sp>
        <p:nvSpPr>
          <p:cNvPr id="364" name="TextBox 45"/>
          <p:cNvSpPr/>
          <p:nvPr/>
        </p:nvSpPr>
        <p:spPr>
          <a:xfrm>
            <a:off x="9224280" y="2500200"/>
            <a:ext cx="20163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1800" b="0" strike="noStrike" spc="-1">
                <a:solidFill>
                  <a:srgbClr val="000000"/>
                </a:solidFill>
                <a:latin typeface="Arial"/>
                <a:ea typeface="DejaVu Sans"/>
              </a:rPr>
              <a:t>Power BI Service</a:t>
            </a:r>
            <a:endParaRPr lang="en-US" sz="1800" b="0" strike="noStrike" spc="-1">
              <a:solidFill>
                <a:srgbClr val="000000"/>
              </a:solidFill>
              <a:latin typeface="Arial"/>
            </a:endParaRPr>
          </a:p>
        </p:txBody>
      </p:sp>
      <p:sp>
        <p:nvSpPr>
          <p:cNvPr id="365" name="Arrow: Left-Right 46"/>
          <p:cNvSpPr/>
          <p:nvPr/>
        </p:nvSpPr>
        <p:spPr>
          <a:xfrm>
            <a:off x="142200" y="4765320"/>
            <a:ext cx="7908120" cy="1367280"/>
          </a:xfrm>
          <a:prstGeom prst="leftRightArrow">
            <a:avLst>
              <a:gd name="adj1" fmla="val 50000"/>
              <a:gd name="adj2" fmla="val 50000"/>
            </a:avLst>
          </a:prstGeom>
          <a:solidFill>
            <a:schemeClr val="bg2">
              <a:lumMod val="75000"/>
            </a:schemeClr>
          </a:solidFill>
          <a:ln>
            <a:solidFill>
              <a:srgbClr val="000000"/>
            </a:solidFill>
          </a:ln>
        </p:spPr>
        <p:style>
          <a:lnRef idx="2">
            <a:schemeClr val="dk1">
              <a:shade val="50000"/>
            </a:schemeClr>
          </a:lnRef>
          <a:fillRef idx="1">
            <a:schemeClr val="dk1"/>
          </a:fillRef>
          <a:effectRef idx="0">
            <a:schemeClr val="dk1"/>
          </a:effectRef>
          <a:fontRef idx="minor"/>
        </p:style>
        <p:txBody>
          <a:bodyPr lIns="90000" tIns="45000" rIns="90000" bIns="45000" anchor="ctr">
            <a:noAutofit/>
          </a:bodyPr>
          <a:lstStyle/>
          <a:p>
            <a:pPr algn="ctr">
              <a:lnSpc>
                <a:spcPct val="100000"/>
              </a:lnSpc>
            </a:pPr>
            <a:r>
              <a:rPr lang="en-US" sz="3600" b="0" strike="noStrike" spc="-1">
                <a:solidFill>
                  <a:schemeClr val="lt1"/>
                </a:solidFill>
                <a:latin typeface="Arial"/>
                <a:ea typeface="DejaVu Sans"/>
              </a:rPr>
              <a:t>Power BI Desktop</a:t>
            </a:r>
            <a:endParaRPr lang="en-US" sz="3600" b="0" strike="noStrike" spc="-1">
              <a:solidFill>
                <a:srgbClr val="000000"/>
              </a:solidFill>
              <a:latin typeface="Arial"/>
            </a:endParaRPr>
          </a:p>
        </p:txBody>
      </p:sp>
      <p:sp>
        <p:nvSpPr>
          <p:cNvPr id="366" name="Arrow: Left-Right 47"/>
          <p:cNvSpPr/>
          <p:nvPr/>
        </p:nvSpPr>
        <p:spPr>
          <a:xfrm>
            <a:off x="8052120" y="4665240"/>
            <a:ext cx="3915720" cy="1566720"/>
          </a:xfrm>
          <a:prstGeom prst="leftRightArrow">
            <a:avLst>
              <a:gd name="adj1" fmla="val 50000"/>
              <a:gd name="adj2" fmla="val 50000"/>
            </a:avLst>
          </a:prstGeom>
          <a:solidFill>
            <a:schemeClr val="bg2">
              <a:lumMod val="50000"/>
            </a:schemeClr>
          </a:solid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2800" b="0" strike="noStrike" spc="-1">
              <a:solidFill>
                <a:srgbClr val="000000"/>
              </a:solidFill>
              <a:latin typeface="Arial"/>
            </a:endParaRPr>
          </a:p>
          <a:p>
            <a:pPr algn="ctr">
              <a:lnSpc>
                <a:spcPct val="100000"/>
              </a:lnSpc>
            </a:pPr>
            <a:r>
              <a:rPr lang="en-US" sz="2800" b="0" strike="noStrike" spc="-1">
                <a:solidFill>
                  <a:schemeClr val="lt1"/>
                </a:solidFill>
                <a:latin typeface="Arial"/>
                <a:ea typeface="DejaVu Sans"/>
              </a:rPr>
              <a:t>Power BI Service</a:t>
            </a:r>
            <a:endParaRPr lang="en-US" sz="2800" b="0" strike="noStrike" spc="-1">
              <a:solidFill>
                <a:srgbClr val="000000"/>
              </a:solidFill>
              <a:latin typeface="Arial"/>
            </a:endParaRPr>
          </a:p>
          <a:p>
            <a:pPr algn="ctr">
              <a:lnSpc>
                <a:spcPct val="100000"/>
              </a:lnSpc>
            </a:pPr>
            <a:endParaRPr lang="en-US" sz="18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3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3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3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3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p:cTn id="30" dur="1" fill="hold">
                                          <p:stCondLst>
                                            <p:cond delay="0"/>
                                          </p:stCondLst>
                                        </p:cTn>
                                        <p:tgtEl>
                                          <p:spTgt spid="3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fill="hold" nodeType="clickEffect">
                                  <p:stCondLst>
                                    <p:cond delay="0"/>
                                  </p:stCondLst>
                                  <p:childTnLst>
                                    <p:set>
                                      <p:cBhvr>
                                        <p:cTn id="34" dur="1" fill="hold">
                                          <p:stCondLst>
                                            <p:cond delay="0"/>
                                          </p:stCondLst>
                                        </p:cTn>
                                        <p:tgtEl>
                                          <p:spTgt spid="3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fill="hold" nodeType="clickEffect">
                                  <p:stCondLst>
                                    <p:cond delay="0"/>
                                  </p:stCondLst>
                                  <p:childTnLst>
                                    <p:set>
                                      <p:cBhvr>
                                        <p:cTn id="38" dur="1" fill="hold">
                                          <p:stCondLst>
                                            <p:cond delay="0"/>
                                          </p:stCondLst>
                                        </p:cTn>
                                        <p:tgtEl>
                                          <p:spTgt spid="34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fill="hold" nodeType="clickEffect">
                                  <p:stCondLst>
                                    <p:cond delay="0"/>
                                  </p:stCondLst>
                                  <p:childTnLst>
                                    <p:set>
                                      <p:cBhvr>
                                        <p:cTn id="42" dur="1" fill="hold">
                                          <p:stCondLst>
                                            <p:cond delay="0"/>
                                          </p:stCondLst>
                                        </p:cTn>
                                        <p:tgtEl>
                                          <p:spTgt spid="36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fill="hold" nodeType="clickEffect">
                                  <p:stCondLst>
                                    <p:cond delay="0"/>
                                  </p:stCondLst>
                                  <p:childTnLst>
                                    <p:set>
                                      <p:cBhvr>
                                        <p:cTn id="46" dur="1" fill="hold">
                                          <p:stCondLst>
                                            <p:cond delay="0"/>
                                          </p:stCondLst>
                                        </p:cTn>
                                        <p:tgtEl>
                                          <p:spTgt spid="3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fill="hold" nodeType="clickEffect">
                                  <p:stCondLst>
                                    <p:cond delay="0"/>
                                  </p:stCondLst>
                                  <p:childTnLst>
                                    <p:set>
                                      <p:cBhvr>
                                        <p:cTn id="50" dur="1" fill="hold">
                                          <p:stCondLst>
                                            <p:cond delay="0"/>
                                          </p:stCondLst>
                                        </p:cTn>
                                        <p:tgtEl>
                                          <p:spTgt spid="34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fill="hold" nodeType="clickEffect">
                                  <p:stCondLst>
                                    <p:cond delay="0"/>
                                  </p:stCondLst>
                                  <p:childTnLst>
                                    <p:set>
                                      <p:cBhvr>
                                        <p:cTn id="54" dur="1" fill="hold">
                                          <p:stCondLst>
                                            <p:cond delay="0"/>
                                          </p:stCondLst>
                                        </p:cTn>
                                        <p:tgtEl>
                                          <p:spTgt spid="36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fill="hold" nodeType="clickEffect">
                                  <p:stCondLst>
                                    <p:cond delay="0"/>
                                  </p:stCondLst>
                                  <p:childTnLst>
                                    <p:set>
                                      <p:cBhvr>
                                        <p:cTn id="58" dur="1" fill="hold">
                                          <p:stCondLst>
                                            <p:cond delay="0"/>
                                          </p:stCondLst>
                                        </p:cTn>
                                        <p:tgtEl>
                                          <p:spTgt spid="33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fill="hold" nodeType="clickEffect">
                                  <p:stCondLst>
                                    <p:cond delay="0"/>
                                  </p:stCondLst>
                                  <p:childTnLst>
                                    <p:set>
                                      <p:cBhvr>
                                        <p:cTn id="62" dur="1" fill="hold">
                                          <p:stCondLst>
                                            <p:cond delay="0"/>
                                          </p:stCondLst>
                                        </p:cTn>
                                        <p:tgtEl>
                                          <p:spTgt spid="34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fill="hold" nodeType="clickEffect">
                                  <p:stCondLst>
                                    <p:cond delay="0"/>
                                  </p:stCondLst>
                                  <p:childTnLst>
                                    <p:set>
                                      <p:cBhvr>
                                        <p:cTn id="66" dur="1" fill="hold">
                                          <p:stCondLst>
                                            <p:cond delay="0"/>
                                          </p:stCondLst>
                                        </p:cTn>
                                        <p:tgtEl>
                                          <p:spTgt spid="36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fill="hold" nodeType="clickEffect">
                                  <p:stCondLst>
                                    <p:cond delay="0"/>
                                  </p:stCondLst>
                                  <p:childTnLst>
                                    <p:set>
                                      <p:cBhvr>
                                        <p:cTn id="70" dur="1" fill="hold">
                                          <p:stCondLst>
                                            <p:cond delay="0"/>
                                          </p:stCondLst>
                                        </p:cTn>
                                        <p:tgtEl>
                                          <p:spTgt spid="33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fill="hold" nodeType="clickEffect">
                                  <p:stCondLst>
                                    <p:cond delay="0"/>
                                  </p:stCondLst>
                                  <p:childTnLst>
                                    <p:set>
                                      <p:cBhvr>
                                        <p:cTn id="74" dur="1" fill="hold">
                                          <p:stCondLst>
                                            <p:cond delay="0"/>
                                          </p:stCondLst>
                                        </p:cTn>
                                        <p:tgtEl>
                                          <p:spTgt spid="34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fill="hold" nodeType="clickEffect">
                                  <p:stCondLst>
                                    <p:cond delay="0"/>
                                  </p:stCondLst>
                                  <p:childTnLst>
                                    <p:set>
                                      <p:cBhvr>
                                        <p:cTn id="78" dur="1" fill="hold">
                                          <p:stCondLst>
                                            <p:cond delay="0"/>
                                          </p:stCondLst>
                                        </p:cTn>
                                        <p:tgtEl>
                                          <p:spTgt spid="33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fill="hold" nodeType="clickEffect">
                                  <p:stCondLst>
                                    <p:cond delay="0"/>
                                  </p:stCondLst>
                                  <p:childTnLst>
                                    <p:set>
                                      <p:cBhvr>
                                        <p:cTn id="82" dur="1" fill="hold">
                                          <p:stCondLst>
                                            <p:cond delay="0"/>
                                          </p:stCondLst>
                                        </p:cTn>
                                        <p:tgtEl>
                                          <p:spTgt spid="35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fill="hold" nodeType="clickEffect">
                                  <p:stCondLst>
                                    <p:cond delay="0"/>
                                  </p:stCondLst>
                                  <p:childTnLst>
                                    <p:set>
                                      <p:cBhvr>
                                        <p:cTn id="86" dur="1" fill="hold">
                                          <p:stCondLst>
                                            <p:cond delay="0"/>
                                          </p:stCondLst>
                                        </p:cTn>
                                        <p:tgtEl>
                                          <p:spTgt spid="33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fill="hold" nodeType="clickEffect">
                                  <p:stCondLst>
                                    <p:cond delay="0"/>
                                  </p:stCondLst>
                                  <p:childTnLst>
                                    <p:set>
                                      <p:cBhvr>
                                        <p:cTn id="90" dur="1" fill="hold">
                                          <p:stCondLst>
                                            <p:cond delay="0"/>
                                          </p:stCondLst>
                                        </p:cTn>
                                        <p:tgtEl>
                                          <p:spTgt spid="35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fill="hold" nodeType="clickEffect">
                                  <p:stCondLst>
                                    <p:cond delay="0"/>
                                  </p:stCondLst>
                                  <p:childTnLst>
                                    <p:set>
                                      <p:cBhvr>
                                        <p:cTn id="94" dur="1" fill="hold">
                                          <p:stCondLst>
                                            <p:cond delay="0"/>
                                          </p:stCondLst>
                                        </p:cTn>
                                        <p:tgtEl>
                                          <p:spTgt spid="36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fill="hold" nodeType="clickEffect">
                                  <p:stCondLst>
                                    <p:cond delay="0"/>
                                  </p:stCondLst>
                                  <p:childTnLst>
                                    <p:set>
                                      <p:cBhvr>
                                        <p:cTn id="98" dur="1" fill="hold">
                                          <p:stCondLst>
                                            <p:cond delay="0"/>
                                          </p:stCondLst>
                                        </p:cTn>
                                        <p:tgtEl>
                                          <p:spTgt spid="36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fill="hold" nodeType="clickEffect">
                                  <p:stCondLst>
                                    <p:cond delay="0"/>
                                  </p:stCondLst>
                                  <p:childTnLst>
                                    <p:set>
                                      <p:cBhvr>
                                        <p:cTn id="102" dur="1" fill="hold">
                                          <p:stCondLst>
                                            <p:cond delay="0"/>
                                          </p:stCondLst>
                                        </p:cTn>
                                        <p:tgtEl>
                                          <p:spTgt spid="36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fill="hold" nodeType="clickEffect">
                                  <p:stCondLst>
                                    <p:cond delay="0"/>
                                  </p:stCondLst>
                                  <p:childTnLst>
                                    <p:set>
                                      <p:cBhvr>
                                        <p:cTn id="106" dur="1" fill="hold">
                                          <p:stCondLst>
                                            <p:cond delay="0"/>
                                          </p:stCondLst>
                                        </p:cTn>
                                        <p:tgtEl>
                                          <p:spTgt spid="3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TextBox 5"/>
          <p:cNvSpPr/>
          <p:nvPr/>
        </p:nvSpPr>
        <p:spPr>
          <a:xfrm>
            <a:off x="7503840" y="5502600"/>
            <a:ext cx="4880880" cy="2282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Arial"/>
              <a:ea typeface="DejaVu Sans"/>
            </a:endParaRPr>
          </a:p>
        </p:txBody>
      </p:sp>
      <p:sp>
        <p:nvSpPr>
          <p:cNvPr id="6" name="PlaceHolder 1">
            <a:extLst>
              <a:ext uri="{FF2B5EF4-FFF2-40B4-BE49-F238E27FC236}">
                <a16:creationId xmlns:a16="http://schemas.microsoft.com/office/drawing/2014/main" id="{258398EF-5C2A-4585-A52A-F0744F9F9F4A}"/>
              </a:ext>
            </a:extLst>
          </p:cNvPr>
          <p:cNvSpPr txBox="1">
            <a:spLocks/>
          </p:cNvSpPr>
          <p:nvPr/>
        </p:nvSpPr>
        <p:spPr>
          <a:xfrm>
            <a:off x="604620" y="626040"/>
            <a:ext cx="10971000" cy="1143360"/>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tabLst>
                <a:tab pos="0" algn="l"/>
              </a:tabLst>
            </a:pPr>
            <a:r>
              <a:rPr lang="en-US" spc="-1" dirty="0">
                <a:solidFill>
                  <a:srgbClr val="FFFFFF"/>
                </a:solidFill>
                <a:latin typeface="Arial"/>
                <a:ea typeface="DejaVu Sans"/>
              </a:rPr>
              <a:t>Working with PBI Step by Step - Example</a:t>
            </a:r>
            <a:endParaRPr lang="en-US" spc="-1" dirty="0">
              <a:solidFill>
                <a:srgbClr val="000000"/>
              </a:solidFill>
              <a:latin typeface="Arial"/>
            </a:endParaRPr>
          </a:p>
        </p:txBody>
      </p:sp>
      <p:sp>
        <p:nvSpPr>
          <p:cNvPr id="4" name="Content Placeholder 2">
            <a:extLst>
              <a:ext uri="{FF2B5EF4-FFF2-40B4-BE49-F238E27FC236}">
                <a16:creationId xmlns:a16="http://schemas.microsoft.com/office/drawing/2014/main" id="{12176D13-5A08-4F0A-B1D1-C9898B83A629}"/>
              </a:ext>
            </a:extLst>
          </p:cNvPr>
          <p:cNvSpPr/>
          <p:nvPr/>
        </p:nvSpPr>
        <p:spPr>
          <a:xfrm>
            <a:off x="1379865" y="1866301"/>
            <a:ext cx="2941967" cy="60180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defPPr>
              <a:defRPr lang="en-US"/>
            </a:defPPr>
            <a:lvl1pPr marL="0" algn="l" defTabSz="914400" rtl="0" eaLnBrk="1" latinLnBrk="0" hangingPunct="1">
              <a:defRPr sz="1800" kern="1200">
                <a:solidFill>
                  <a:schemeClr val="tx1"/>
                </a:solidFill>
                <a:latin typeface="Arial"/>
                <a:ea typeface="DejaVu Sans"/>
                <a:cs typeface="DejaVu Sans"/>
              </a:defRPr>
            </a:lvl1pPr>
            <a:lvl2pPr marL="457200" algn="l" defTabSz="914400" rtl="0" eaLnBrk="1" latinLnBrk="0" hangingPunct="1">
              <a:defRPr sz="1800" kern="1200">
                <a:solidFill>
                  <a:schemeClr val="tx1"/>
                </a:solidFill>
                <a:latin typeface="Arial"/>
                <a:ea typeface="DejaVu Sans"/>
                <a:cs typeface="DejaVu Sans"/>
              </a:defRPr>
            </a:lvl2pPr>
            <a:lvl3pPr marL="914400" algn="l" defTabSz="914400" rtl="0" eaLnBrk="1" latinLnBrk="0" hangingPunct="1">
              <a:defRPr sz="1800" kern="1200">
                <a:solidFill>
                  <a:schemeClr val="tx1"/>
                </a:solidFill>
                <a:latin typeface="Arial"/>
                <a:ea typeface="DejaVu Sans"/>
                <a:cs typeface="DejaVu Sans"/>
              </a:defRPr>
            </a:lvl3pPr>
            <a:lvl4pPr marL="1371600" algn="l" defTabSz="914400" rtl="0" eaLnBrk="1" latinLnBrk="0" hangingPunct="1">
              <a:defRPr sz="1800" kern="1200">
                <a:solidFill>
                  <a:schemeClr val="tx1"/>
                </a:solidFill>
                <a:latin typeface="Arial"/>
                <a:ea typeface="DejaVu Sans"/>
                <a:cs typeface="DejaVu Sans"/>
              </a:defRPr>
            </a:lvl4pPr>
            <a:lvl5pPr marL="1828800" algn="l" defTabSz="914400" rtl="0" eaLnBrk="1" latinLnBrk="0" hangingPunct="1">
              <a:defRPr sz="1800" kern="1200">
                <a:solidFill>
                  <a:schemeClr val="tx1"/>
                </a:solidFill>
                <a:latin typeface="Arial"/>
                <a:ea typeface="DejaVu Sans"/>
                <a:cs typeface="DejaVu Sans"/>
              </a:defRPr>
            </a:lvl5pPr>
            <a:lvl6pPr marL="2286000" algn="l" defTabSz="914400" rtl="0" eaLnBrk="1" latinLnBrk="0" hangingPunct="1">
              <a:defRPr sz="1800" kern="1200">
                <a:solidFill>
                  <a:schemeClr val="tx1"/>
                </a:solidFill>
                <a:latin typeface="Arial"/>
                <a:ea typeface="DejaVu Sans"/>
                <a:cs typeface="DejaVu Sans"/>
              </a:defRPr>
            </a:lvl6pPr>
            <a:lvl7pPr marL="2743200" algn="l" defTabSz="914400" rtl="0" eaLnBrk="1" latinLnBrk="0" hangingPunct="1">
              <a:defRPr sz="1800" kern="1200">
                <a:solidFill>
                  <a:schemeClr val="tx1"/>
                </a:solidFill>
                <a:latin typeface="Arial"/>
                <a:ea typeface="DejaVu Sans"/>
                <a:cs typeface="DejaVu Sans"/>
              </a:defRPr>
            </a:lvl7pPr>
            <a:lvl8pPr marL="3200400" algn="l" defTabSz="914400" rtl="0" eaLnBrk="1" latinLnBrk="0" hangingPunct="1">
              <a:defRPr sz="1800" kern="1200">
                <a:solidFill>
                  <a:schemeClr val="tx1"/>
                </a:solidFill>
                <a:latin typeface="Arial"/>
                <a:ea typeface="DejaVu Sans"/>
                <a:cs typeface="DejaVu Sans"/>
              </a:defRPr>
            </a:lvl8pPr>
            <a:lvl9pPr marL="3657600" algn="l" defTabSz="914400" rtl="0" eaLnBrk="1" latinLnBrk="0" hangingPunct="1">
              <a:defRPr sz="1800" kern="1200">
                <a:solidFill>
                  <a:schemeClr val="tx1"/>
                </a:solidFill>
                <a:latin typeface="Arial"/>
                <a:ea typeface="DejaVu Sans"/>
                <a:cs typeface="DejaVu Sans"/>
              </a:defRPr>
            </a:lvl9pPr>
          </a:lstStyle>
          <a:p>
            <a:pPr algn="ctr">
              <a:lnSpc>
                <a:spcPct val="100000"/>
              </a:lnSpc>
              <a:spcBef>
                <a:spcPts val="360"/>
              </a:spcBef>
              <a:spcAft>
                <a:spcPts val="601"/>
              </a:spcAft>
              <a:buClr>
                <a:srgbClr val="F8931D"/>
              </a:buClr>
              <a:buSzPct val="92000"/>
            </a:pPr>
            <a:r>
              <a:rPr lang="en-US" sz="1400" b="1" dirty="0"/>
              <a:t>Power Query - The Script Writer</a:t>
            </a:r>
            <a:endParaRPr lang="en-US" sz="1400" b="0" strike="noStrike" spc="-1" dirty="0">
              <a:solidFill>
                <a:srgbClr val="000000"/>
              </a:solidFill>
            </a:endParaRPr>
          </a:p>
        </p:txBody>
      </p:sp>
      <p:pic>
        <p:nvPicPr>
          <p:cNvPr id="5" name="Picture 4">
            <a:extLst>
              <a:ext uri="{FF2B5EF4-FFF2-40B4-BE49-F238E27FC236}">
                <a16:creationId xmlns:a16="http://schemas.microsoft.com/office/drawing/2014/main" id="{908D1A95-F830-4B76-AA10-31F3C9C960F5}"/>
              </a:ext>
            </a:extLst>
          </p:cNvPr>
          <p:cNvPicPr>
            <a:picLocks noChangeAspect="1"/>
          </p:cNvPicPr>
          <p:nvPr/>
        </p:nvPicPr>
        <p:blipFill>
          <a:blip r:embed="rId2"/>
          <a:stretch>
            <a:fillRect/>
          </a:stretch>
        </p:blipFill>
        <p:spPr>
          <a:xfrm>
            <a:off x="2058393" y="2563101"/>
            <a:ext cx="2101369" cy="1681095"/>
          </a:xfrm>
          <a:prstGeom prst="rect">
            <a:avLst/>
          </a:prstGeom>
        </p:spPr>
      </p:pic>
      <p:sp>
        <p:nvSpPr>
          <p:cNvPr id="7" name="Content Placeholder 2">
            <a:extLst>
              <a:ext uri="{FF2B5EF4-FFF2-40B4-BE49-F238E27FC236}">
                <a16:creationId xmlns:a16="http://schemas.microsoft.com/office/drawing/2014/main" id="{B8B3EF1A-1506-4734-A924-14186E488FB9}"/>
              </a:ext>
            </a:extLst>
          </p:cNvPr>
          <p:cNvSpPr/>
          <p:nvPr/>
        </p:nvSpPr>
        <p:spPr>
          <a:xfrm>
            <a:off x="5193128" y="1779006"/>
            <a:ext cx="6530196" cy="84334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defPPr>
              <a:defRPr lang="en-US"/>
            </a:defPPr>
            <a:lvl1pPr marL="0" algn="l" defTabSz="914400" rtl="0" eaLnBrk="1" latinLnBrk="0" hangingPunct="1">
              <a:defRPr sz="1800" kern="1200">
                <a:solidFill>
                  <a:schemeClr val="tx1"/>
                </a:solidFill>
                <a:latin typeface="Arial"/>
                <a:ea typeface="DejaVu Sans"/>
                <a:cs typeface="DejaVu Sans"/>
              </a:defRPr>
            </a:lvl1pPr>
            <a:lvl2pPr marL="457200" algn="l" defTabSz="914400" rtl="0" eaLnBrk="1" latinLnBrk="0" hangingPunct="1">
              <a:defRPr sz="1800" kern="1200">
                <a:solidFill>
                  <a:schemeClr val="tx1"/>
                </a:solidFill>
                <a:latin typeface="Arial"/>
                <a:ea typeface="DejaVu Sans"/>
                <a:cs typeface="DejaVu Sans"/>
              </a:defRPr>
            </a:lvl2pPr>
            <a:lvl3pPr marL="914400" algn="l" defTabSz="914400" rtl="0" eaLnBrk="1" latinLnBrk="0" hangingPunct="1">
              <a:defRPr sz="1800" kern="1200">
                <a:solidFill>
                  <a:schemeClr val="tx1"/>
                </a:solidFill>
                <a:latin typeface="Arial"/>
                <a:ea typeface="DejaVu Sans"/>
                <a:cs typeface="DejaVu Sans"/>
              </a:defRPr>
            </a:lvl3pPr>
            <a:lvl4pPr marL="1371600" algn="l" defTabSz="914400" rtl="0" eaLnBrk="1" latinLnBrk="0" hangingPunct="1">
              <a:defRPr sz="1800" kern="1200">
                <a:solidFill>
                  <a:schemeClr val="tx1"/>
                </a:solidFill>
                <a:latin typeface="Arial"/>
                <a:ea typeface="DejaVu Sans"/>
                <a:cs typeface="DejaVu Sans"/>
              </a:defRPr>
            </a:lvl4pPr>
            <a:lvl5pPr marL="1828800" algn="l" defTabSz="914400" rtl="0" eaLnBrk="1" latinLnBrk="0" hangingPunct="1">
              <a:defRPr sz="1800" kern="1200">
                <a:solidFill>
                  <a:schemeClr val="tx1"/>
                </a:solidFill>
                <a:latin typeface="Arial"/>
                <a:ea typeface="DejaVu Sans"/>
                <a:cs typeface="DejaVu Sans"/>
              </a:defRPr>
            </a:lvl5pPr>
            <a:lvl6pPr marL="2286000" algn="l" defTabSz="914400" rtl="0" eaLnBrk="1" latinLnBrk="0" hangingPunct="1">
              <a:defRPr sz="1800" kern="1200">
                <a:solidFill>
                  <a:schemeClr val="tx1"/>
                </a:solidFill>
                <a:latin typeface="Arial"/>
                <a:ea typeface="DejaVu Sans"/>
                <a:cs typeface="DejaVu Sans"/>
              </a:defRPr>
            </a:lvl6pPr>
            <a:lvl7pPr marL="2743200" algn="l" defTabSz="914400" rtl="0" eaLnBrk="1" latinLnBrk="0" hangingPunct="1">
              <a:defRPr sz="1800" kern="1200">
                <a:solidFill>
                  <a:schemeClr val="tx1"/>
                </a:solidFill>
                <a:latin typeface="Arial"/>
                <a:ea typeface="DejaVu Sans"/>
                <a:cs typeface="DejaVu Sans"/>
              </a:defRPr>
            </a:lvl7pPr>
            <a:lvl8pPr marL="3200400" algn="l" defTabSz="914400" rtl="0" eaLnBrk="1" latinLnBrk="0" hangingPunct="1">
              <a:defRPr sz="1800" kern="1200">
                <a:solidFill>
                  <a:schemeClr val="tx1"/>
                </a:solidFill>
                <a:latin typeface="Arial"/>
                <a:ea typeface="DejaVu Sans"/>
                <a:cs typeface="DejaVu Sans"/>
              </a:defRPr>
            </a:lvl8pPr>
            <a:lvl9pPr marL="3657600" algn="l" defTabSz="914400" rtl="0" eaLnBrk="1" latinLnBrk="0" hangingPunct="1">
              <a:defRPr sz="1800" kern="1200">
                <a:solidFill>
                  <a:schemeClr val="tx1"/>
                </a:solidFill>
                <a:latin typeface="Arial"/>
                <a:ea typeface="DejaVu Sans"/>
                <a:cs typeface="DejaVu Sans"/>
              </a:defRPr>
            </a:lvl9pPr>
          </a:lstStyle>
          <a:p>
            <a:pPr algn="ctr">
              <a:lnSpc>
                <a:spcPct val="100000"/>
              </a:lnSpc>
              <a:spcBef>
                <a:spcPts val="360"/>
              </a:spcBef>
              <a:spcAft>
                <a:spcPts val="601"/>
              </a:spcAft>
              <a:buClr>
                <a:srgbClr val="F8931D"/>
              </a:buClr>
              <a:buSzPct val="92000"/>
            </a:pPr>
            <a:r>
              <a:rPr lang="en-US" sz="1400" b="1" dirty="0"/>
              <a:t>Data Modeling with DAX - The Plot Architect/ story teller</a:t>
            </a:r>
            <a:endParaRPr lang="en-US" sz="1400" b="0" strike="noStrike" spc="-1" dirty="0">
              <a:solidFill>
                <a:srgbClr val="000000"/>
              </a:solidFill>
            </a:endParaRPr>
          </a:p>
        </p:txBody>
      </p:sp>
      <p:pic>
        <p:nvPicPr>
          <p:cNvPr id="8" name="Picture 2" descr="How to Be A Good Storyteller: 9 Tactics to Try">
            <a:extLst>
              <a:ext uri="{FF2B5EF4-FFF2-40B4-BE49-F238E27FC236}">
                <a16:creationId xmlns:a16="http://schemas.microsoft.com/office/drawing/2014/main" id="{67DCB7D6-6CB1-4240-937E-A043C2B0394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32552" y="2608036"/>
            <a:ext cx="2401558" cy="1344872"/>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28787FDC-DBFB-4B6B-B00F-61DE69FA4892}"/>
              </a:ext>
            </a:extLst>
          </p:cNvPr>
          <p:cNvSpPr/>
          <p:nvPr/>
        </p:nvSpPr>
        <p:spPr>
          <a:xfrm>
            <a:off x="1187097" y="4049238"/>
            <a:ext cx="5724511" cy="73497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defPPr>
              <a:defRPr lang="en-US"/>
            </a:defPPr>
            <a:lvl1pPr marL="0" algn="l" defTabSz="914400" rtl="0" eaLnBrk="1" latinLnBrk="0" hangingPunct="1">
              <a:defRPr sz="1800" kern="1200">
                <a:solidFill>
                  <a:schemeClr val="tx1"/>
                </a:solidFill>
                <a:latin typeface="Arial"/>
                <a:ea typeface="DejaVu Sans"/>
                <a:cs typeface="DejaVu Sans"/>
              </a:defRPr>
            </a:lvl1pPr>
            <a:lvl2pPr marL="457200" algn="l" defTabSz="914400" rtl="0" eaLnBrk="1" latinLnBrk="0" hangingPunct="1">
              <a:defRPr sz="1800" kern="1200">
                <a:solidFill>
                  <a:schemeClr val="tx1"/>
                </a:solidFill>
                <a:latin typeface="Arial"/>
                <a:ea typeface="DejaVu Sans"/>
                <a:cs typeface="DejaVu Sans"/>
              </a:defRPr>
            </a:lvl2pPr>
            <a:lvl3pPr marL="914400" algn="l" defTabSz="914400" rtl="0" eaLnBrk="1" latinLnBrk="0" hangingPunct="1">
              <a:defRPr sz="1800" kern="1200">
                <a:solidFill>
                  <a:schemeClr val="tx1"/>
                </a:solidFill>
                <a:latin typeface="Arial"/>
                <a:ea typeface="DejaVu Sans"/>
                <a:cs typeface="DejaVu Sans"/>
              </a:defRPr>
            </a:lvl3pPr>
            <a:lvl4pPr marL="1371600" algn="l" defTabSz="914400" rtl="0" eaLnBrk="1" latinLnBrk="0" hangingPunct="1">
              <a:defRPr sz="1800" kern="1200">
                <a:solidFill>
                  <a:schemeClr val="tx1"/>
                </a:solidFill>
                <a:latin typeface="Arial"/>
                <a:ea typeface="DejaVu Sans"/>
                <a:cs typeface="DejaVu Sans"/>
              </a:defRPr>
            </a:lvl4pPr>
            <a:lvl5pPr marL="1828800" algn="l" defTabSz="914400" rtl="0" eaLnBrk="1" latinLnBrk="0" hangingPunct="1">
              <a:defRPr sz="1800" kern="1200">
                <a:solidFill>
                  <a:schemeClr val="tx1"/>
                </a:solidFill>
                <a:latin typeface="Arial"/>
                <a:ea typeface="DejaVu Sans"/>
                <a:cs typeface="DejaVu Sans"/>
              </a:defRPr>
            </a:lvl5pPr>
            <a:lvl6pPr marL="2286000" algn="l" defTabSz="914400" rtl="0" eaLnBrk="1" latinLnBrk="0" hangingPunct="1">
              <a:defRPr sz="1800" kern="1200">
                <a:solidFill>
                  <a:schemeClr val="tx1"/>
                </a:solidFill>
                <a:latin typeface="Arial"/>
                <a:ea typeface="DejaVu Sans"/>
                <a:cs typeface="DejaVu Sans"/>
              </a:defRPr>
            </a:lvl6pPr>
            <a:lvl7pPr marL="2743200" algn="l" defTabSz="914400" rtl="0" eaLnBrk="1" latinLnBrk="0" hangingPunct="1">
              <a:defRPr sz="1800" kern="1200">
                <a:solidFill>
                  <a:schemeClr val="tx1"/>
                </a:solidFill>
                <a:latin typeface="Arial"/>
                <a:ea typeface="DejaVu Sans"/>
                <a:cs typeface="DejaVu Sans"/>
              </a:defRPr>
            </a:lvl7pPr>
            <a:lvl8pPr marL="3200400" algn="l" defTabSz="914400" rtl="0" eaLnBrk="1" latinLnBrk="0" hangingPunct="1">
              <a:defRPr sz="1800" kern="1200">
                <a:solidFill>
                  <a:schemeClr val="tx1"/>
                </a:solidFill>
                <a:latin typeface="Arial"/>
                <a:ea typeface="DejaVu Sans"/>
                <a:cs typeface="DejaVu Sans"/>
              </a:defRPr>
            </a:lvl8pPr>
            <a:lvl9pPr marL="3657600" algn="l" defTabSz="914400" rtl="0" eaLnBrk="1" latinLnBrk="0" hangingPunct="1">
              <a:defRPr sz="1800" kern="1200">
                <a:solidFill>
                  <a:schemeClr val="tx1"/>
                </a:solidFill>
                <a:latin typeface="Arial"/>
                <a:ea typeface="DejaVu Sans"/>
                <a:cs typeface="DejaVu Sans"/>
              </a:defRPr>
            </a:lvl9pPr>
          </a:lstStyle>
          <a:p>
            <a:pPr>
              <a:lnSpc>
                <a:spcPct val="100000"/>
              </a:lnSpc>
              <a:spcBef>
                <a:spcPts val="360"/>
              </a:spcBef>
              <a:spcAft>
                <a:spcPts val="601"/>
              </a:spcAft>
              <a:buClr>
                <a:srgbClr val="F8931D"/>
              </a:buClr>
              <a:buSzPct val="92000"/>
            </a:pPr>
            <a:r>
              <a:rPr lang="en-US" sz="1400" b="1" dirty="0"/>
              <a:t>Visualization Pane - The Scene Director</a:t>
            </a:r>
            <a:endParaRPr lang="en-US" sz="1400" b="0" strike="noStrike" spc="-1" dirty="0">
              <a:solidFill>
                <a:srgbClr val="000000"/>
              </a:solidFill>
            </a:endParaRPr>
          </a:p>
        </p:txBody>
      </p:sp>
      <p:pic>
        <p:nvPicPr>
          <p:cNvPr id="10" name="Picture 4" descr="14,200+ Director Film Illustrations, Royalty-Free Vector Graphics &amp; Clip  Art - iStock | Woman director film, Director film set">
            <a:extLst>
              <a:ext uri="{FF2B5EF4-FFF2-40B4-BE49-F238E27FC236}">
                <a16:creationId xmlns:a16="http://schemas.microsoft.com/office/drawing/2014/main" id="{7C2BCE8F-FC52-4FB0-AD4E-B3DF0E28A0C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35759" y="4664178"/>
            <a:ext cx="1649685" cy="1979622"/>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a:extLst>
              <a:ext uri="{FF2B5EF4-FFF2-40B4-BE49-F238E27FC236}">
                <a16:creationId xmlns:a16="http://schemas.microsoft.com/office/drawing/2014/main" id="{229599CB-C7AA-4164-8518-D79A9B5A93F3}"/>
              </a:ext>
            </a:extLst>
          </p:cNvPr>
          <p:cNvSpPr/>
          <p:nvPr/>
        </p:nvSpPr>
        <p:spPr>
          <a:xfrm>
            <a:off x="5851109" y="3952908"/>
            <a:ext cx="5724511" cy="73497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defPPr>
              <a:defRPr lang="en-US"/>
            </a:defPPr>
            <a:lvl1pPr marL="0" algn="l" defTabSz="914400" rtl="0" eaLnBrk="1" latinLnBrk="0" hangingPunct="1">
              <a:defRPr sz="1800" kern="1200">
                <a:solidFill>
                  <a:schemeClr val="tx1"/>
                </a:solidFill>
                <a:latin typeface="Arial"/>
                <a:ea typeface="DejaVu Sans"/>
                <a:cs typeface="DejaVu Sans"/>
              </a:defRPr>
            </a:lvl1pPr>
            <a:lvl2pPr marL="457200" algn="l" defTabSz="914400" rtl="0" eaLnBrk="1" latinLnBrk="0" hangingPunct="1">
              <a:defRPr sz="1800" kern="1200">
                <a:solidFill>
                  <a:schemeClr val="tx1"/>
                </a:solidFill>
                <a:latin typeface="Arial"/>
                <a:ea typeface="DejaVu Sans"/>
                <a:cs typeface="DejaVu Sans"/>
              </a:defRPr>
            </a:lvl2pPr>
            <a:lvl3pPr marL="914400" algn="l" defTabSz="914400" rtl="0" eaLnBrk="1" latinLnBrk="0" hangingPunct="1">
              <a:defRPr sz="1800" kern="1200">
                <a:solidFill>
                  <a:schemeClr val="tx1"/>
                </a:solidFill>
                <a:latin typeface="Arial"/>
                <a:ea typeface="DejaVu Sans"/>
                <a:cs typeface="DejaVu Sans"/>
              </a:defRPr>
            </a:lvl3pPr>
            <a:lvl4pPr marL="1371600" algn="l" defTabSz="914400" rtl="0" eaLnBrk="1" latinLnBrk="0" hangingPunct="1">
              <a:defRPr sz="1800" kern="1200">
                <a:solidFill>
                  <a:schemeClr val="tx1"/>
                </a:solidFill>
                <a:latin typeface="Arial"/>
                <a:ea typeface="DejaVu Sans"/>
                <a:cs typeface="DejaVu Sans"/>
              </a:defRPr>
            </a:lvl4pPr>
            <a:lvl5pPr marL="1828800" algn="l" defTabSz="914400" rtl="0" eaLnBrk="1" latinLnBrk="0" hangingPunct="1">
              <a:defRPr sz="1800" kern="1200">
                <a:solidFill>
                  <a:schemeClr val="tx1"/>
                </a:solidFill>
                <a:latin typeface="Arial"/>
                <a:ea typeface="DejaVu Sans"/>
                <a:cs typeface="DejaVu Sans"/>
              </a:defRPr>
            </a:lvl5pPr>
            <a:lvl6pPr marL="2286000" algn="l" defTabSz="914400" rtl="0" eaLnBrk="1" latinLnBrk="0" hangingPunct="1">
              <a:defRPr sz="1800" kern="1200">
                <a:solidFill>
                  <a:schemeClr val="tx1"/>
                </a:solidFill>
                <a:latin typeface="Arial"/>
                <a:ea typeface="DejaVu Sans"/>
                <a:cs typeface="DejaVu Sans"/>
              </a:defRPr>
            </a:lvl6pPr>
            <a:lvl7pPr marL="2743200" algn="l" defTabSz="914400" rtl="0" eaLnBrk="1" latinLnBrk="0" hangingPunct="1">
              <a:defRPr sz="1800" kern="1200">
                <a:solidFill>
                  <a:schemeClr val="tx1"/>
                </a:solidFill>
                <a:latin typeface="Arial"/>
                <a:ea typeface="DejaVu Sans"/>
                <a:cs typeface="DejaVu Sans"/>
              </a:defRPr>
            </a:lvl7pPr>
            <a:lvl8pPr marL="3200400" algn="l" defTabSz="914400" rtl="0" eaLnBrk="1" latinLnBrk="0" hangingPunct="1">
              <a:defRPr sz="1800" kern="1200">
                <a:solidFill>
                  <a:schemeClr val="tx1"/>
                </a:solidFill>
                <a:latin typeface="Arial"/>
                <a:ea typeface="DejaVu Sans"/>
                <a:cs typeface="DejaVu Sans"/>
              </a:defRPr>
            </a:lvl8pPr>
            <a:lvl9pPr marL="3657600" algn="l" defTabSz="914400" rtl="0" eaLnBrk="1" latinLnBrk="0" hangingPunct="1">
              <a:defRPr sz="1800" kern="1200">
                <a:solidFill>
                  <a:schemeClr val="tx1"/>
                </a:solidFill>
                <a:latin typeface="Arial"/>
                <a:ea typeface="DejaVu Sans"/>
                <a:cs typeface="DejaVu Sans"/>
              </a:defRPr>
            </a:lvl9pPr>
          </a:lstStyle>
          <a:p>
            <a:pPr algn="ctr">
              <a:lnSpc>
                <a:spcPct val="100000"/>
              </a:lnSpc>
              <a:spcBef>
                <a:spcPts val="360"/>
              </a:spcBef>
              <a:spcAft>
                <a:spcPts val="601"/>
              </a:spcAft>
              <a:buClr>
                <a:srgbClr val="F8931D"/>
              </a:buClr>
              <a:buSzPct val="92000"/>
            </a:pPr>
            <a:r>
              <a:rPr lang="en-US" sz="1400" b="1" dirty="0"/>
              <a:t>Power BI Service - The Box Office Premiere</a:t>
            </a:r>
            <a:endParaRPr lang="en-US" sz="1400" b="0" strike="noStrike" spc="-1" dirty="0">
              <a:solidFill>
                <a:srgbClr val="000000"/>
              </a:solidFill>
            </a:endParaRPr>
          </a:p>
        </p:txBody>
      </p:sp>
      <p:pic>
        <p:nvPicPr>
          <p:cNvPr id="12" name="Picture 4" descr="Box office predictions of 'Ponniyin Selvan'">
            <a:extLst>
              <a:ext uri="{FF2B5EF4-FFF2-40B4-BE49-F238E27FC236}">
                <a16:creationId xmlns:a16="http://schemas.microsoft.com/office/drawing/2014/main" id="{04222762-565A-4B57-BF90-2EE6B6B53F1E}"/>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232980" y="4543701"/>
            <a:ext cx="2960767" cy="222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733475"/>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dur="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dur="1"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dur="1"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dur="1"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dur="1"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dur="1"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dur="1"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PlaceHolder 1"/>
          <p:cNvSpPr>
            <a:spLocks noGrp="1"/>
          </p:cNvSpPr>
          <p:nvPr>
            <p:ph type="title"/>
          </p:nvPr>
        </p:nvSpPr>
        <p:spPr>
          <a:xfrm>
            <a:off x="577440" y="834120"/>
            <a:ext cx="11027520" cy="1011600"/>
          </a:xfrm>
          <a:prstGeom prst="rect">
            <a:avLst/>
          </a:prstGeom>
          <a:noFill/>
          <a:ln w="0">
            <a:noFill/>
          </a:ln>
        </p:spPr>
        <p:txBody>
          <a:bodyPr lIns="90000" tIns="45000" rIns="90000" bIns="45000" anchor="b">
            <a:noAutofit/>
          </a:bodyPr>
          <a:lstStyle/>
          <a:p>
            <a:pPr indent="0" algn="ctr">
              <a:lnSpc>
                <a:spcPct val="100000"/>
              </a:lnSpc>
              <a:buNone/>
              <a:tabLst>
                <a:tab pos="0" algn="l"/>
              </a:tabLst>
            </a:pPr>
            <a:r>
              <a:rPr lang="en-US" sz="4000" b="1" strike="noStrike" cap="all" spc="-1">
                <a:solidFill>
                  <a:srgbClr val="FFFFFF"/>
                </a:solidFill>
                <a:latin typeface="Gill Sans MT"/>
                <a:ea typeface="DejaVu Sans"/>
              </a:rPr>
              <a:t>Job roles in Power BI &amp; corresponding Average Salary</a:t>
            </a:r>
            <a:endParaRPr lang="en-US" sz="4000" b="0" strike="noStrike" spc="-1">
              <a:solidFill>
                <a:srgbClr val="000000"/>
              </a:solidFill>
              <a:latin typeface="Arial"/>
            </a:endParaRPr>
          </a:p>
        </p:txBody>
      </p:sp>
      <p:sp>
        <p:nvSpPr>
          <p:cNvPr id="368" name="Content Placeholder 2"/>
          <p:cNvSpPr/>
          <p:nvPr/>
        </p:nvSpPr>
        <p:spPr>
          <a:xfrm>
            <a:off x="1505520" y="2155320"/>
            <a:ext cx="9171000" cy="3654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343080" indent="-343080">
              <a:lnSpc>
                <a:spcPct val="100000"/>
              </a:lnSpc>
              <a:buClr>
                <a:srgbClr val="000000"/>
              </a:buClr>
              <a:buFont typeface="StarSymbol"/>
              <a:buAutoNum type="arabicPeriod"/>
            </a:pPr>
            <a:r>
              <a:rPr lang="en-US" sz="2400" b="0" strike="noStrike" spc="-1">
                <a:solidFill>
                  <a:srgbClr val="000000"/>
                </a:solidFill>
                <a:latin typeface="Arial"/>
                <a:ea typeface="DejaVu Sans"/>
              </a:rPr>
              <a:t>Power BI Manager - </a:t>
            </a:r>
            <a:r>
              <a:rPr lang="en-IN" sz="2400" b="0" strike="noStrike" spc="-1">
                <a:solidFill>
                  <a:srgbClr val="000000"/>
                </a:solidFill>
                <a:latin typeface="Arial"/>
                <a:ea typeface="DejaVu Sans"/>
              </a:rPr>
              <a:t>₹ 21.5 Lakhs</a:t>
            </a:r>
            <a:endParaRPr lang="en-US" sz="2400" b="0" strike="noStrike" spc="-1">
              <a:solidFill>
                <a:srgbClr val="000000"/>
              </a:solidFill>
              <a:latin typeface="Arial"/>
            </a:endParaRPr>
          </a:p>
          <a:p>
            <a:pPr marL="343080" indent="-343080">
              <a:lnSpc>
                <a:spcPct val="100000"/>
              </a:lnSpc>
              <a:buClr>
                <a:srgbClr val="000000"/>
              </a:buClr>
              <a:buFont typeface="StarSymbol"/>
              <a:buAutoNum type="arabicPeriod"/>
            </a:pPr>
            <a:r>
              <a:rPr lang="en-US" sz="2400" b="0" strike="noStrike" spc="-1">
                <a:solidFill>
                  <a:srgbClr val="000000"/>
                </a:solidFill>
                <a:latin typeface="Arial"/>
                <a:ea typeface="DejaVu Sans"/>
              </a:rPr>
              <a:t>Power BI Project Manager - </a:t>
            </a:r>
            <a:r>
              <a:rPr lang="en-IN" sz="2400" b="0" strike="noStrike" spc="-1">
                <a:solidFill>
                  <a:srgbClr val="000000"/>
                </a:solidFill>
                <a:latin typeface="Arial"/>
                <a:ea typeface="DejaVu Sans"/>
              </a:rPr>
              <a:t>₹ 14.1 Lakhs</a:t>
            </a:r>
            <a:endParaRPr lang="en-US" sz="2400" b="0" strike="noStrike" spc="-1">
              <a:solidFill>
                <a:srgbClr val="000000"/>
              </a:solidFill>
              <a:latin typeface="Arial"/>
            </a:endParaRPr>
          </a:p>
          <a:p>
            <a:pPr marL="343080" indent="-343080">
              <a:lnSpc>
                <a:spcPct val="100000"/>
              </a:lnSpc>
              <a:buClr>
                <a:srgbClr val="000000"/>
              </a:buClr>
              <a:buFont typeface="StarSymbol"/>
              <a:buAutoNum type="arabicPeriod"/>
            </a:pPr>
            <a:r>
              <a:rPr lang="en-US" sz="2400" b="0" strike="noStrike" spc="-1">
                <a:solidFill>
                  <a:srgbClr val="000000"/>
                </a:solidFill>
                <a:latin typeface="Arial"/>
                <a:ea typeface="DejaVu Sans"/>
              </a:rPr>
              <a:t>Power BI Administrator - </a:t>
            </a:r>
            <a:r>
              <a:rPr lang="en-IN" sz="2400" b="0" strike="noStrike" spc="-1">
                <a:solidFill>
                  <a:srgbClr val="000000"/>
                </a:solidFill>
                <a:latin typeface="Arial"/>
                <a:ea typeface="DejaVu Sans"/>
              </a:rPr>
              <a:t>₹ 8.6 Lakhs</a:t>
            </a:r>
            <a:endParaRPr lang="en-US" sz="2400" b="0" strike="noStrike" spc="-1">
              <a:solidFill>
                <a:srgbClr val="000000"/>
              </a:solidFill>
              <a:latin typeface="Arial"/>
            </a:endParaRPr>
          </a:p>
          <a:p>
            <a:pPr marL="343080" indent="-343080">
              <a:lnSpc>
                <a:spcPct val="100000"/>
              </a:lnSpc>
              <a:buClr>
                <a:srgbClr val="000000"/>
              </a:buClr>
              <a:buFont typeface="StarSymbol"/>
              <a:buAutoNum type="arabicPeriod"/>
            </a:pPr>
            <a:r>
              <a:rPr lang="en-US" sz="2400" b="0" strike="noStrike" spc="-1">
                <a:solidFill>
                  <a:srgbClr val="000000"/>
                </a:solidFill>
                <a:latin typeface="Arial"/>
                <a:ea typeface="DejaVu Sans"/>
              </a:rPr>
              <a:t>Power BI Consultant - </a:t>
            </a:r>
            <a:r>
              <a:rPr lang="en-IN" sz="2400" b="0" strike="noStrike" spc="-1">
                <a:solidFill>
                  <a:srgbClr val="000000"/>
                </a:solidFill>
                <a:latin typeface="Arial"/>
                <a:ea typeface="DejaVu Sans"/>
              </a:rPr>
              <a:t>₹ 6.3 Lakhs</a:t>
            </a:r>
            <a:endParaRPr lang="en-US" sz="2400" b="0" strike="noStrike" spc="-1">
              <a:solidFill>
                <a:srgbClr val="000000"/>
              </a:solidFill>
              <a:latin typeface="Arial"/>
            </a:endParaRPr>
          </a:p>
          <a:p>
            <a:pPr marL="343080" indent="-343080">
              <a:lnSpc>
                <a:spcPct val="100000"/>
              </a:lnSpc>
              <a:buClr>
                <a:srgbClr val="000000"/>
              </a:buClr>
              <a:buFont typeface="StarSymbol"/>
              <a:buAutoNum type="arabicPeriod"/>
            </a:pPr>
            <a:r>
              <a:rPr lang="en-US" sz="2400" b="0" strike="noStrike" spc="-1">
                <a:solidFill>
                  <a:srgbClr val="000000"/>
                </a:solidFill>
                <a:latin typeface="Arial"/>
                <a:ea typeface="DejaVu Sans"/>
              </a:rPr>
              <a:t>Power BI Semantic Model Developer - </a:t>
            </a:r>
            <a:r>
              <a:rPr lang="en-IN" sz="2400" b="0" strike="noStrike" spc="-1">
                <a:solidFill>
                  <a:srgbClr val="000000"/>
                </a:solidFill>
                <a:latin typeface="Arial"/>
                <a:ea typeface="DejaVu Sans"/>
              </a:rPr>
              <a:t>₹ 5.9 Lakhs</a:t>
            </a:r>
            <a:endParaRPr lang="en-US" sz="2400" b="0" strike="noStrike" spc="-1">
              <a:solidFill>
                <a:srgbClr val="000000"/>
              </a:solidFill>
              <a:latin typeface="Arial"/>
            </a:endParaRPr>
          </a:p>
          <a:p>
            <a:pPr marL="343080" indent="-343080">
              <a:lnSpc>
                <a:spcPct val="100000"/>
              </a:lnSpc>
              <a:buClr>
                <a:srgbClr val="000000"/>
              </a:buClr>
              <a:buFont typeface="StarSymbol"/>
              <a:buAutoNum type="arabicPeriod"/>
            </a:pPr>
            <a:r>
              <a:rPr lang="en-US" sz="2400" b="0" strike="noStrike" spc="-1">
                <a:solidFill>
                  <a:srgbClr val="000000"/>
                </a:solidFill>
                <a:latin typeface="Arial"/>
                <a:ea typeface="DejaVu Sans"/>
              </a:rPr>
              <a:t>Power BI Developer - </a:t>
            </a:r>
            <a:r>
              <a:rPr lang="en-IN" sz="2400" b="0" strike="noStrike" spc="-1">
                <a:solidFill>
                  <a:srgbClr val="000000"/>
                </a:solidFill>
                <a:latin typeface="Arial"/>
                <a:ea typeface="DejaVu Sans"/>
              </a:rPr>
              <a:t>₹ 5.8 Lakhs</a:t>
            </a:r>
            <a:endParaRPr lang="en-US" sz="2400" b="0" strike="noStrike" spc="-1">
              <a:solidFill>
                <a:srgbClr val="000000"/>
              </a:solidFill>
              <a:latin typeface="Arial"/>
            </a:endParaRPr>
          </a:p>
          <a:p>
            <a:pPr marL="343080" indent="-343080">
              <a:lnSpc>
                <a:spcPct val="100000"/>
              </a:lnSpc>
              <a:buClr>
                <a:srgbClr val="000000"/>
              </a:buClr>
              <a:buFont typeface="StarSymbol"/>
              <a:buAutoNum type="arabicPeriod"/>
            </a:pPr>
            <a:r>
              <a:rPr lang="en-US" sz="2400" b="0" strike="noStrike" spc="-1">
                <a:solidFill>
                  <a:srgbClr val="000000"/>
                </a:solidFill>
                <a:latin typeface="Arial"/>
                <a:ea typeface="DejaVu Sans"/>
              </a:rPr>
              <a:t>Data Analyst - ₹ 4.3 Lakhs </a:t>
            </a:r>
            <a:endParaRPr lang="en-US" sz="2400" b="0" strike="noStrike" spc="-1">
              <a:solidFill>
                <a:srgbClr val="000000"/>
              </a:solidFill>
              <a:latin typeface="Arial"/>
            </a:endParaRPr>
          </a:p>
          <a:p>
            <a:pPr>
              <a:lnSpc>
                <a:spcPct val="100000"/>
              </a:lnSpc>
              <a:spcBef>
                <a:spcPts val="360"/>
              </a:spcBef>
              <a:spcAft>
                <a:spcPts val="601"/>
              </a:spcAft>
              <a:tabLst>
                <a:tab pos="0" algn="l"/>
              </a:tabLst>
            </a:pPr>
            <a:endParaRPr lang="en-US" sz="24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5E4E6D6-D2A2-4D02-9F09-74F24D7E9C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8013" y="2209800"/>
            <a:ext cx="5895974" cy="4421980"/>
          </a:xfrm>
          <a:prstGeom prst="rect">
            <a:avLst/>
          </a:prstGeom>
        </p:spPr>
      </p:pic>
    </p:spTree>
    <p:extLst>
      <p:ext uri="{BB962C8B-B14F-4D97-AF65-F5344CB8AC3E}">
        <p14:creationId xmlns:p14="http://schemas.microsoft.com/office/powerpoint/2010/main" val="2464385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PlaceHolder 1"/>
          <p:cNvSpPr>
            <a:spLocks noGrp="1"/>
          </p:cNvSpPr>
          <p:nvPr>
            <p:ph type="title"/>
          </p:nvPr>
        </p:nvSpPr>
        <p:spPr>
          <a:xfrm>
            <a:off x="581040" y="702000"/>
            <a:ext cx="11027520" cy="1011600"/>
          </a:xfrm>
          <a:prstGeom prst="rect">
            <a:avLst/>
          </a:prstGeom>
          <a:noFill/>
          <a:ln w="0">
            <a:noFill/>
          </a:ln>
        </p:spPr>
        <p:txBody>
          <a:bodyPr lIns="0" tIns="0" rIns="0" bIns="0" anchor="ctr">
            <a:noAutofit/>
          </a:bodyPr>
          <a:lstStyle/>
          <a:p>
            <a:pPr indent="0" algn="ctr">
              <a:lnSpc>
                <a:spcPct val="100000"/>
              </a:lnSpc>
              <a:buNone/>
              <a:tabLst>
                <a:tab pos="0" algn="l"/>
              </a:tabLst>
            </a:pPr>
            <a:r>
              <a:rPr lang="en-US" sz="3600" b="1" strike="noStrike" spc="-1">
                <a:solidFill>
                  <a:srgbClr val="FFFFFF"/>
                </a:solidFill>
                <a:latin typeface="Gill Sans MT"/>
                <a:ea typeface="DejaVu Sans"/>
              </a:rPr>
              <a:t>Business Intelligence</a:t>
            </a:r>
            <a:endParaRPr lang="en-US" sz="3600" b="0" strike="noStrike" spc="-1">
              <a:solidFill>
                <a:srgbClr val="000000"/>
              </a:solidFill>
              <a:latin typeface="Arial"/>
            </a:endParaRPr>
          </a:p>
        </p:txBody>
      </p:sp>
      <p:graphicFrame>
        <p:nvGraphicFramePr>
          <p:cNvPr id="2" name="Diagram1"/>
          <p:cNvGraphicFramePr/>
          <p:nvPr>
            <p:extLst>
              <p:ext uri="{D42A27DB-BD31-4B8C-83A1-F6EECF244321}">
                <p14:modId xmlns:p14="http://schemas.microsoft.com/office/powerpoint/2010/main" val="1222598059"/>
              </p:ext>
            </p:extLst>
          </p:nvPr>
        </p:nvGraphicFramePr>
        <p:xfrm>
          <a:off x="3556080" y="2082960"/>
          <a:ext cx="5434200" cy="431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PlaceHolder 1"/>
          <p:cNvSpPr>
            <a:spLocks noGrp="1"/>
          </p:cNvSpPr>
          <p:nvPr>
            <p:ph type="title"/>
          </p:nvPr>
        </p:nvSpPr>
        <p:spPr>
          <a:xfrm>
            <a:off x="581040" y="702000"/>
            <a:ext cx="11027520" cy="1011600"/>
          </a:xfrm>
          <a:prstGeom prst="rect">
            <a:avLst/>
          </a:prstGeom>
          <a:noFill/>
          <a:ln w="0">
            <a:noFill/>
          </a:ln>
        </p:spPr>
        <p:txBody>
          <a:bodyPr lIns="0" tIns="0" rIns="0" bIns="0" anchor="ctr">
            <a:noAutofit/>
          </a:bodyPr>
          <a:lstStyle/>
          <a:p>
            <a:pPr indent="0" algn="ctr">
              <a:lnSpc>
                <a:spcPct val="100000"/>
              </a:lnSpc>
              <a:buNone/>
              <a:tabLst>
                <a:tab pos="0" algn="l"/>
              </a:tabLst>
            </a:pPr>
            <a:r>
              <a:rPr lang="en-US" sz="4000" b="1" strike="noStrike" spc="-1">
                <a:solidFill>
                  <a:srgbClr val="FFFFFF"/>
                </a:solidFill>
                <a:latin typeface="Gill Sans MT"/>
                <a:ea typeface="DejaVu Sans"/>
              </a:rPr>
              <a:t>Gartner Magic Quadrant</a:t>
            </a:r>
            <a:endParaRPr lang="en-US" sz="4000" b="0" strike="noStrike" spc="-1">
              <a:solidFill>
                <a:srgbClr val="000000"/>
              </a:solidFill>
              <a:latin typeface="Arial"/>
            </a:endParaRPr>
          </a:p>
        </p:txBody>
      </p:sp>
      <p:sp>
        <p:nvSpPr>
          <p:cNvPr id="298" name="Rectangle 2"/>
          <p:cNvSpPr/>
          <p:nvPr/>
        </p:nvSpPr>
        <p:spPr>
          <a:xfrm>
            <a:off x="1026000" y="2193120"/>
            <a:ext cx="10412640" cy="1186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IN" sz="1800" b="0" strike="noStrike" spc="-1">
                <a:solidFill>
                  <a:srgbClr val="000000"/>
                </a:solidFill>
                <a:latin typeface="Arial"/>
                <a:ea typeface="DejaVu Sans"/>
              </a:rPr>
              <a:t>Gartner's IT consulting company produces a series of market research studies called Magic Quadrant (MQ) that use exclusive qualitative data analysis techniques to show industry trends like direction, maturity, and participation. Their studies are carried out for several distinct technology businesses, and they are updated every one to two years.</a:t>
            </a:r>
            <a:endParaRPr lang="en-US" sz="1800" b="0" strike="noStrike" spc="-1">
              <a:solidFill>
                <a:srgbClr val="000000"/>
              </a:solidFill>
              <a:latin typeface="Arial"/>
            </a:endParaRPr>
          </a:p>
        </p:txBody>
      </p:sp>
      <p:sp>
        <p:nvSpPr>
          <p:cNvPr id="299" name="Rectangle 3"/>
          <p:cNvSpPr/>
          <p:nvPr/>
        </p:nvSpPr>
        <p:spPr>
          <a:xfrm>
            <a:off x="1396440" y="3951360"/>
            <a:ext cx="9396720" cy="2009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IN" sz="1800" b="0" strike="noStrike" spc="-1">
                <a:solidFill>
                  <a:srgbClr val="000000"/>
                </a:solidFill>
                <a:latin typeface="Arial"/>
                <a:ea typeface="DejaVu Sans"/>
              </a:rPr>
              <a:t>Vendors are rated by Gartner based on : </a:t>
            </a:r>
            <a:r>
              <a:rPr lang="en-US" sz="1800" b="0" i="1" strike="noStrike" spc="-1">
                <a:solidFill>
                  <a:srgbClr val="000000"/>
                </a:solidFill>
                <a:latin typeface="Arial"/>
                <a:ea typeface="DejaVu Sans"/>
              </a:rPr>
              <a:t>completeness of vision</a:t>
            </a:r>
            <a:r>
              <a:rPr lang="en-US" sz="1800" b="0" strike="noStrike" spc="-1">
                <a:solidFill>
                  <a:srgbClr val="000000"/>
                </a:solidFill>
                <a:latin typeface="Arial"/>
                <a:ea typeface="DejaVu Sans"/>
              </a:rPr>
              <a:t> and </a:t>
            </a:r>
            <a:r>
              <a:rPr lang="en-US" sz="1800" b="0" i="1" strike="noStrike" spc="-1">
                <a:solidFill>
                  <a:srgbClr val="000000"/>
                </a:solidFill>
                <a:latin typeface="Arial"/>
                <a:ea typeface="DejaVu Sans"/>
              </a:rPr>
              <a:t>ability to execute</a:t>
            </a:r>
            <a:r>
              <a:rPr lang="en-US" sz="1800" b="0" strike="noStrike" spc="-1">
                <a:solidFill>
                  <a:srgbClr val="000000"/>
                </a:solidFill>
                <a:latin typeface="Arial"/>
                <a:ea typeface="DejaVu Sans"/>
              </a:rPr>
              <a:t>.</a:t>
            </a:r>
            <a:endParaRPr lang="en-US" sz="1800" b="0" strike="noStrike" spc="-1">
              <a:solidFill>
                <a:srgbClr val="000000"/>
              </a:solidFill>
              <a:latin typeface="Arial"/>
            </a:endParaRPr>
          </a:p>
          <a:p>
            <a:pPr>
              <a:lnSpc>
                <a:spcPct val="100000"/>
              </a:lnSpc>
            </a:pPr>
            <a:endParaRPr lang="en-US" sz="1800" b="0" strike="noStrike" spc="-1">
              <a:solidFill>
                <a:srgbClr val="000000"/>
              </a:solidFill>
              <a:latin typeface="Arial"/>
            </a:endParaRPr>
          </a:p>
          <a:p>
            <a:pPr>
              <a:lnSpc>
                <a:spcPct val="100000"/>
              </a:lnSpc>
            </a:pPr>
            <a:r>
              <a:rPr lang="en-US" sz="1800" b="0" i="1" strike="noStrike" spc="-1">
                <a:solidFill>
                  <a:srgbClr val="000000"/>
                </a:solidFill>
                <a:latin typeface="Arial"/>
                <a:ea typeface="DejaVu Sans"/>
              </a:rPr>
              <a:t>Completeness of vision  - </a:t>
            </a:r>
            <a:r>
              <a:rPr lang="en-IN" sz="1800" b="0" strike="noStrike" spc="-1">
                <a:solidFill>
                  <a:srgbClr val="000000"/>
                </a:solidFill>
                <a:latin typeface="Arial"/>
                <a:ea typeface="DejaVu Sans"/>
              </a:rPr>
              <a:t>The completeness of the vision reflects the originality and innovation of the seller and if the vendor is leading or following the market.</a:t>
            </a:r>
            <a:endParaRPr lang="en-US" sz="1800" b="0" strike="noStrike" spc="-1">
              <a:solidFill>
                <a:srgbClr val="000000"/>
              </a:solidFill>
              <a:latin typeface="Arial"/>
            </a:endParaRPr>
          </a:p>
          <a:p>
            <a:pPr>
              <a:lnSpc>
                <a:spcPct val="100000"/>
              </a:lnSpc>
            </a:pPr>
            <a:endParaRPr lang="en-US" sz="1800" b="0" strike="noStrike" spc="-1">
              <a:solidFill>
                <a:srgbClr val="000000"/>
              </a:solidFill>
              <a:latin typeface="Arial"/>
            </a:endParaRPr>
          </a:p>
          <a:p>
            <a:pPr>
              <a:lnSpc>
                <a:spcPct val="100000"/>
              </a:lnSpc>
            </a:pPr>
            <a:r>
              <a:rPr lang="en-IN" sz="1800" b="0" i="1" strike="noStrike" spc="-1">
                <a:solidFill>
                  <a:srgbClr val="000000"/>
                </a:solidFill>
                <a:latin typeface="Arial"/>
                <a:ea typeface="DejaVu Sans"/>
              </a:rPr>
              <a:t>Ability to Execute -</a:t>
            </a:r>
            <a:r>
              <a:rPr lang="en-IN" sz="1800" b="0" strike="noStrike" spc="-1">
                <a:solidFill>
                  <a:srgbClr val="000000"/>
                </a:solidFill>
                <a:latin typeface="Arial"/>
                <a:ea typeface="DejaVu Sans"/>
              </a:rPr>
              <a:t> Highlights elements including the vendor's financial stability, responsiveness to the market, product development, sales channels, and client base.</a:t>
            </a:r>
            <a:endParaRPr lang="en-US" sz="18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title"/>
          </p:nvPr>
        </p:nvSpPr>
        <p:spPr>
          <a:xfrm>
            <a:off x="581040" y="702000"/>
            <a:ext cx="11027520" cy="1011600"/>
          </a:xfrm>
          <a:prstGeom prst="rect">
            <a:avLst/>
          </a:prstGeom>
          <a:noFill/>
          <a:ln w="0">
            <a:noFill/>
          </a:ln>
        </p:spPr>
        <p:txBody>
          <a:bodyPr lIns="0" tIns="0" rIns="0" bIns="0" anchor="ctr">
            <a:noAutofit/>
          </a:bodyPr>
          <a:lstStyle/>
          <a:p>
            <a:pPr indent="0" algn="ctr">
              <a:lnSpc>
                <a:spcPct val="100000"/>
              </a:lnSpc>
              <a:buNone/>
              <a:tabLst>
                <a:tab pos="0" algn="l"/>
              </a:tabLst>
            </a:pPr>
            <a:r>
              <a:rPr lang="en-US" sz="4000" b="1" strike="noStrike" spc="-1">
                <a:solidFill>
                  <a:srgbClr val="FFFFFF"/>
                </a:solidFill>
                <a:latin typeface="Gill Sans MT"/>
                <a:ea typeface="DejaVu Sans"/>
              </a:rPr>
              <a:t>BI tools in 2015</a:t>
            </a:r>
            <a:endParaRPr lang="en-US" sz="4000" b="0" strike="noStrike" spc="-1">
              <a:solidFill>
                <a:srgbClr val="000000"/>
              </a:solidFill>
              <a:latin typeface="Arial"/>
            </a:endParaRPr>
          </a:p>
        </p:txBody>
      </p:sp>
      <p:pic>
        <p:nvPicPr>
          <p:cNvPr id="301" name="Picture 4" descr="2015 Gartner Magic Quadrant"/>
          <p:cNvPicPr/>
          <p:nvPr/>
        </p:nvPicPr>
        <p:blipFill>
          <a:blip r:embed="rId2"/>
          <a:stretch/>
        </p:blipFill>
        <p:spPr>
          <a:xfrm>
            <a:off x="3741120" y="2037240"/>
            <a:ext cx="4707720" cy="4707720"/>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PlaceHolder 1"/>
          <p:cNvSpPr>
            <a:spLocks noGrp="1"/>
          </p:cNvSpPr>
          <p:nvPr>
            <p:ph type="title"/>
          </p:nvPr>
        </p:nvSpPr>
        <p:spPr>
          <a:xfrm>
            <a:off x="581040" y="702000"/>
            <a:ext cx="11027520" cy="1011600"/>
          </a:xfrm>
          <a:prstGeom prst="rect">
            <a:avLst/>
          </a:prstGeom>
          <a:noFill/>
          <a:ln w="0">
            <a:noFill/>
          </a:ln>
        </p:spPr>
        <p:txBody>
          <a:bodyPr lIns="0" tIns="0" rIns="0" bIns="0" anchor="ctr">
            <a:noAutofit/>
          </a:bodyPr>
          <a:lstStyle/>
          <a:p>
            <a:pPr indent="0" algn="ctr">
              <a:lnSpc>
                <a:spcPct val="100000"/>
              </a:lnSpc>
              <a:buNone/>
              <a:tabLst>
                <a:tab pos="0" algn="l"/>
              </a:tabLst>
            </a:pPr>
            <a:r>
              <a:rPr lang="en-US" sz="4000" b="1" strike="noStrike" spc="-1">
                <a:solidFill>
                  <a:srgbClr val="FFFFFF"/>
                </a:solidFill>
                <a:latin typeface="Gill Sans MT"/>
                <a:ea typeface="DejaVu Sans"/>
              </a:rPr>
              <a:t>BI tools in 2016</a:t>
            </a:r>
            <a:endParaRPr lang="en-US" sz="4000" b="0" strike="noStrike" spc="-1">
              <a:solidFill>
                <a:srgbClr val="000000"/>
              </a:solidFill>
              <a:latin typeface="Arial"/>
            </a:endParaRPr>
          </a:p>
        </p:txBody>
      </p:sp>
      <p:pic>
        <p:nvPicPr>
          <p:cNvPr id="303" name="Picture 4" descr="Gartner's 2016 Magic Quadrant for BI and Analytics | Stellar Consulting"/>
          <p:cNvPicPr/>
          <p:nvPr/>
        </p:nvPicPr>
        <p:blipFill>
          <a:blip r:embed="rId2"/>
          <a:stretch/>
        </p:blipFill>
        <p:spPr>
          <a:xfrm>
            <a:off x="2692440" y="2252520"/>
            <a:ext cx="7179120" cy="430704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PlaceHolder 1"/>
          <p:cNvSpPr>
            <a:spLocks noGrp="1"/>
          </p:cNvSpPr>
          <p:nvPr>
            <p:ph type="title"/>
          </p:nvPr>
        </p:nvSpPr>
        <p:spPr>
          <a:xfrm>
            <a:off x="581040" y="702000"/>
            <a:ext cx="11027520" cy="1011600"/>
          </a:xfrm>
          <a:prstGeom prst="rect">
            <a:avLst/>
          </a:prstGeom>
          <a:noFill/>
          <a:ln w="0">
            <a:noFill/>
          </a:ln>
        </p:spPr>
        <p:txBody>
          <a:bodyPr lIns="0" tIns="0" rIns="0" bIns="0" anchor="ctr">
            <a:noAutofit/>
          </a:bodyPr>
          <a:lstStyle/>
          <a:p>
            <a:pPr indent="0" algn="ctr">
              <a:lnSpc>
                <a:spcPct val="100000"/>
              </a:lnSpc>
              <a:buNone/>
              <a:tabLst>
                <a:tab pos="0" algn="l"/>
              </a:tabLst>
            </a:pPr>
            <a:r>
              <a:rPr lang="en-US" sz="4000" b="1" strike="noStrike" spc="-1">
                <a:solidFill>
                  <a:srgbClr val="FFFFFF"/>
                </a:solidFill>
                <a:latin typeface="Gill Sans MT"/>
                <a:ea typeface="DejaVu Sans"/>
              </a:rPr>
              <a:t>BI tools in 2017</a:t>
            </a:r>
            <a:endParaRPr lang="en-US" sz="4000" b="0" strike="noStrike" spc="-1">
              <a:solidFill>
                <a:srgbClr val="000000"/>
              </a:solidFill>
              <a:latin typeface="Arial"/>
            </a:endParaRPr>
          </a:p>
        </p:txBody>
      </p:sp>
      <p:pic>
        <p:nvPicPr>
          <p:cNvPr id="305" name="Picture 2" descr="Calling Bullshit on the 2017 Gartner Magic Quadrant for BI &amp; Analytics  Platforms – Michael Sandberg's Data Visualization Blog"/>
          <p:cNvPicPr/>
          <p:nvPr/>
        </p:nvPicPr>
        <p:blipFill>
          <a:blip r:embed="rId2"/>
          <a:stretch/>
        </p:blipFill>
        <p:spPr>
          <a:xfrm>
            <a:off x="3866040" y="2121480"/>
            <a:ext cx="4758480" cy="473508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PlaceHolder 1"/>
          <p:cNvSpPr>
            <a:spLocks noGrp="1"/>
          </p:cNvSpPr>
          <p:nvPr>
            <p:ph type="title"/>
          </p:nvPr>
        </p:nvSpPr>
        <p:spPr>
          <a:xfrm>
            <a:off x="581040" y="702000"/>
            <a:ext cx="11027520" cy="1011600"/>
          </a:xfrm>
          <a:prstGeom prst="rect">
            <a:avLst/>
          </a:prstGeom>
          <a:noFill/>
          <a:ln w="0">
            <a:noFill/>
          </a:ln>
        </p:spPr>
        <p:txBody>
          <a:bodyPr lIns="0" tIns="0" rIns="0" bIns="0" anchor="ctr">
            <a:noAutofit/>
          </a:bodyPr>
          <a:lstStyle/>
          <a:p>
            <a:pPr indent="0" algn="ctr">
              <a:lnSpc>
                <a:spcPct val="100000"/>
              </a:lnSpc>
              <a:buNone/>
              <a:tabLst>
                <a:tab pos="0" algn="l"/>
              </a:tabLst>
            </a:pPr>
            <a:r>
              <a:rPr lang="en-US" sz="4000" b="1" strike="noStrike" spc="-1">
                <a:solidFill>
                  <a:srgbClr val="FFFFFF"/>
                </a:solidFill>
                <a:latin typeface="Gill Sans MT"/>
                <a:ea typeface="DejaVu Sans"/>
              </a:rPr>
              <a:t>BI tools in 2018</a:t>
            </a:r>
            <a:endParaRPr lang="en-US" sz="4000" b="0" strike="noStrike" spc="-1">
              <a:solidFill>
                <a:srgbClr val="000000"/>
              </a:solidFill>
              <a:latin typeface="Arial"/>
            </a:endParaRPr>
          </a:p>
        </p:txBody>
      </p:sp>
      <p:pic>
        <p:nvPicPr>
          <p:cNvPr id="307" name="Picture 2" descr="Microsoft Power BI and the 2018 Gartner Magic Quadrant for Analytics and BI  - BizOne"/>
          <p:cNvPicPr/>
          <p:nvPr/>
        </p:nvPicPr>
        <p:blipFill>
          <a:blip r:embed="rId2"/>
          <a:stretch/>
        </p:blipFill>
        <p:spPr>
          <a:xfrm>
            <a:off x="4084200" y="1922760"/>
            <a:ext cx="4522680" cy="472032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PlaceHolder 1"/>
          <p:cNvSpPr>
            <a:spLocks noGrp="1"/>
          </p:cNvSpPr>
          <p:nvPr>
            <p:ph type="title"/>
          </p:nvPr>
        </p:nvSpPr>
        <p:spPr>
          <a:xfrm>
            <a:off x="581040" y="702000"/>
            <a:ext cx="11027520" cy="1011600"/>
          </a:xfrm>
          <a:prstGeom prst="rect">
            <a:avLst/>
          </a:prstGeom>
          <a:noFill/>
          <a:ln w="0">
            <a:noFill/>
          </a:ln>
        </p:spPr>
        <p:txBody>
          <a:bodyPr lIns="0" tIns="0" rIns="0" bIns="0" anchor="ctr">
            <a:noAutofit/>
          </a:bodyPr>
          <a:lstStyle/>
          <a:p>
            <a:pPr indent="0" algn="ctr">
              <a:lnSpc>
                <a:spcPct val="100000"/>
              </a:lnSpc>
              <a:buNone/>
              <a:tabLst>
                <a:tab pos="0" algn="l"/>
              </a:tabLst>
            </a:pPr>
            <a:r>
              <a:rPr lang="en-US" sz="4000" b="1" strike="noStrike" spc="-1">
                <a:solidFill>
                  <a:srgbClr val="FFFFFF"/>
                </a:solidFill>
                <a:latin typeface="Gill Sans MT"/>
                <a:ea typeface="DejaVu Sans"/>
              </a:rPr>
              <a:t>BI tools in 2019</a:t>
            </a:r>
            <a:endParaRPr lang="en-US" sz="4000" b="0" strike="noStrike" spc="-1">
              <a:solidFill>
                <a:srgbClr val="000000"/>
              </a:solidFill>
              <a:latin typeface="Arial"/>
            </a:endParaRPr>
          </a:p>
        </p:txBody>
      </p:sp>
      <p:pic>
        <p:nvPicPr>
          <p:cNvPr id="309" name="Picture 2" descr="Gartner 2019 Magic Quadrant for Analytics and BI | Stellar Consulting"/>
          <p:cNvPicPr/>
          <p:nvPr/>
        </p:nvPicPr>
        <p:blipFill>
          <a:blip r:embed="rId2"/>
          <a:stretch/>
        </p:blipFill>
        <p:spPr>
          <a:xfrm>
            <a:off x="3700440" y="2054520"/>
            <a:ext cx="4789800" cy="480204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PlaceHolder 1"/>
          <p:cNvSpPr>
            <a:spLocks noGrp="1"/>
          </p:cNvSpPr>
          <p:nvPr>
            <p:ph type="title"/>
          </p:nvPr>
        </p:nvSpPr>
        <p:spPr>
          <a:xfrm>
            <a:off x="581040" y="702000"/>
            <a:ext cx="11027520" cy="1011600"/>
          </a:xfrm>
          <a:prstGeom prst="rect">
            <a:avLst/>
          </a:prstGeom>
          <a:noFill/>
          <a:ln w="0">
            <a:noFill/>
          </a:ln>
        </p:spPr>
        <p:txBody>
          <a:bodyPr lIns="0" tIns="0" rIns="0" bIns="0" anchor="ctr">
            <a:noAutofit/>
          </a:bodyPr>
          <a:lstStyle/>
          <a:p>
            <a:pPr indent="0" algn="ctr">
              <a:lnSpc>
                <a:spcPct val="100000"/>
              </a:lnSpc>
              <a:buNone/>
              <a:tabLst>
                <a:tab pos="0" algn="l"/>
              </a:tabLst>
            </a:pPr>
            <a:r>
              <a:rPr lang="en-US" sz="4000" b="1" strike="noStrike" spc="-1">
                <a:solidFill>
                  <a:srgbClr val="FFFFFF"/>
                </a:solidFill>
                <a:latin typeface="Gill Sans MT"/>
                <a:ea typeface="DejaVu Sans"/>
              </a:rPr>
              <a:t>BI tools in 2020</a:t>
            </a:r>
            <a:endParaRPr lang="en-US" sz="4000" b="0" strike="noStrike" spc="-1">
              <a:solidFill>
                <a:srgbClr val="000000"/>
              </a:solidFill>
              <a:latin typeface="Arial"/>
            </a:endParaRPr>
          </a:p>
        </p:txBody>
      </p:sp>
      <p:pic>
        <p:nvPicPr>
          <p:cNvPr id="311" name="Picture 2" descr="Gartner's 2020 Magic Quadrant is Out! Check out the Best Analytics Tools"/>
          <p:cNvPicPr/>
          <p:nvPr/>
        </p:nvPicPr>
        <p:blipFill>
          <a:blip r:embed="rId2"/>
          <a:stretch/>
        </p:blipFill>
        <p:spPr>
          <a:xfrm>
            <a:off x="3881160" y="2057400"/>
            <a:ext cx="4575600" cy="4575600"/>
          </a:xfrm>
          <a:prstGeom prst="rect">
            <a:avLst/>
          </a:prstGeom>
          <a:ln w="0">
            <a:noFill/>
          </a:ln>
        </p:spPr>
      </p:pic>
    </p:spTree>
  </p:cSld>
  <p:clrMapOvr>
    <a:masterClrMapping/>
  </p:clrMapOvr>
</p:sld>
</file>

<file path=ppt/theme/theme1.xml><?xml version="1.0" encoding="utf-8"?>
<a:theme xmlns:a="http://schemas.openxmlformats.org/drawingml/2006/main" name="Dividend">
  <a:themeElements>
    <a:clrScheme name="Custom 1">
      <a:dk1>
        <a:srgbClr val="000000"/>
      </a:dk1>
      <a:lt1>
        <a:srgbClr val="FFFFFF"/>
      </a:lt1>
      <a:dk2>
        <a:srgbClr val="39302A"/>
      </a:dk2>
      <a:lt2>
        <a:srgbClr val="E5DEDB"/>
      </a:lt2>
      <a:accent1>
        <a:srgbClr val="247A5B"/>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vidend">
  <a:themeElements>
    <a:clrScheme name="Custom 1">
      <a:dk1>
        <a:srgbClr val="000000"/>
      </a:dk1>
      <a:lt1>
        <a:srgbClr val="FFFFFF"/>
      </a:lt1>
      <a:dk2>
        <a:srgbClr val="39302A"/>
      </a:dk2>
      <a:lt2>
        <a:srgbClr val="E5DEDB"/>
      </a:lt2>
      <a:accent1>
        <a:srgbClr val="247A5B"/>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ividend">
  <a:themeElements>
    <a:clrScheme name="Custom 1">
      <a:dk1>
        <a:srgbClr val="000000"/>
      </a:dk1>
      <a:lt1>
        <a:srgbClr val="FFFFFF"/>
      </a:lt1>
      <a:dk2>
        <a:srgbClr val="39302A"/>
      </a:dk2>
      <a:lt2>
        <a:srgbClr val="E5DEDB"/>
      </a:lt2>
      <a:accent1>
        <a:srgbClr val="247A5B"/>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Dividend">
  <a:themeElements>
    <a:clrScheme name="Custom 1">
      <a:dk1>
        <a:srgbClr val="000000"/>
      </a:dk1>
      <a:lt1>
        <a:srgbClr val="FFFFFF"/>
      </a:lt1>
      <a:dk2>
        <a:srgbClr val="39302A"/>
      </a:dk2>
      <a:lt2>
        <a:srgbClr val="E5DEDB"/>
      </a:lt2>
      <a:accent1>
        <a:srgbClr val="247A5B"/>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Dividend">
  <a:themeElements>
    <a:clrScheme name="Custom 1">
      <a:dk1>
        <a:srgbClr val="000000"/>
      </a:dk1>
      <a:lt1>
        <a:srgbClr val="FFFFFF"/>
      </a:lt1>
      <a:dk2>
        <a:srgbClr val="39302A"/>
      </a:dk2>
      <a:lt2>
        <a:srgbClr val="E5DEDB"/>
      </a:lt2>
      <a:accent1>
        <a:srgbClr val="247A5B"/>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3580</TotalTime>
  <Words>436</Words>
  <Application>Microsoft Office PowerPoint</Application>
  <PresentationFormat>Widescreen</PresentationFormat>
  <Paragraphs>69</Paragraphs>
  <Slides>19</Slides>
  <Notes>1</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19</vt:i4>
      </vt:variant>
    </vt:vector>
  </HeadingPairs>
  <TitlesOfParts>
    <vt:vector size="31" baseType="lpstr">
      <vt:lpstr>Arial</vt:lpstr>
      <vt:lpstr>Gill Sans MT</vt:lpstr>
      <vt:lpstr>StarSymbol</vt:lpstr>
      <vt:lpstr>Symbol</vt:lpstr>
      <vt:lpstr>Times New Roman</vt:lpstr>
      <vt:lpstr>Wingdings</vt:lpstr>
      <vt:lpstr>Wingdings 2</vt:lpstr>
      <vt:lpstr>Dividend</vt:lpstr>
      <vt:lpstr>Dividend</vt:lpstr>
      <vt:lpstr>Dividend</vt:lpstr>
      <vt:lpstr>Dividend</vt:lpstr>
      <vt:lpstr>Dividend</vt:lpstr>
      <vt:lpstr>Introduction to POWER BI</vt:lpstr>
      <vt:lpstr>Business Intelligence</vt:lpstr>
      <vt:lpstr>Gartner Magic Quadrant</vt:lpstr>
      <vt:lpstr>BI tools in 2015</vt:lpstr>
      <vt:lpstr>BI tools in 2016</vt:lpstr>
      <vt:lpstr>BI tools in 2017</vt:lpstr>
      <vt:lpstr>BI tools in 2018</vt:lpstr>
      <vt:lpstr>BI tools in 2019</vt:lpstr>
      <vt:lpstr>BI tools in 2020</vt:lpstr>
      <vt:lpstr>BI tools in 2021</vt:lpstr>
      <vt:lpstr>BI tools in 2022</vt:lpstr>
      <vt:lpstr>BI tools in 2023</vt:lpstr>
      <vt:lpstr>facts</vt:lpstr>
      <vt:lpstr>Power BI</vt:lpstr>
      <vt:lpstr>PowerPoint Presentation</vt:lpstr>
      <vt:lpstr>Working with PBI Step by Step</vt:lpstr>
      <vt:lpstr>PowerPoint Presentation</vt:lpstr>
      <vt:lpstr>Job roles in Power BI &amp; corresponding Average Salary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dc:title>
  <dc:subject/>
  <dc:creator>REMYA R S</dc:creator>
  <dc:description/>
  <cp:lastModifiedBy>REMYA R S</cp:lastModifiedBy>
  <cp:revision>70</cp:revision>
  <dcterms:created xsi:type="dcterms:W3CDTF">2022-09-01T04:25:06Z</dcterms:created>
  <dcterms:modified xsi:type="dcterms:W3CDTF">2023-09-30T14:22:25Z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Widescreen</vt:lpwstr>
  </property>
  <property fmtid="{D5CDD505-2E9C-101B-9397-08002B2CF9AE}" pid="4" name="Slides">
    <vt:i4>22</vt:i4>
  </property>
</Properties>
</file>