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1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2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13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14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48654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55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56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57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58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5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0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1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3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6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65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66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67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68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69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75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8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2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3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8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4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2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91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92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93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4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5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96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97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8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99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700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3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4863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38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3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4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41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64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64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4864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701C34A-6A34-4639-88EE-0C26E393FAB2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CE293D-3DEB-4B7B-B356-08164D340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2714612" y="1500174"/>
            <a:ext cx="5064843" cy="1367898"/>
          </a:xfrm>
        </p:spPr>
        <p:txBody>
          <a:bodyPr>
            <a:normAutofit fontScale="90000"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TS-WEB/CC/AI  TRACK CAPSTONE PROJECT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DR.B.R AMBEDKAR UNIVERSITY ,SRIKAKULAM,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COLLEGE OF ENGINEERNG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DEPARTMENT OF COMPUTER SCIENCE ENGINEERNG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357422" y="3286124"/>
            <a:ext cx="6357982" cy="2571768"/>
          </a:xfrm>
          <a:solidFill>
            <a:schemeClr val="bg1"/>
          </a:solidFill>
        </p:spPr>
        <p:txBody>
          <a:bodyPr>
            <a:normAutofit fontScale="90833"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                  GUESS  THE  NUMBER - GAME</a:t>
            </a:r>
            <a:endParaRPr lang="zh-CN" altLang="en-US" sz="1600" dirty="0"/>
          </a:p>
          <a:p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PRESENTED BY:</a:t>
            </a:r>
          </a:p>
          <a:p>
            <a:r>
              <a:rPr 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H.ASHA</a:t>
            </a:r>
          </a:p>
          <a:p>
            <a:r>
              <a:rPr 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Y.POOJA</a:t>
            </a:r>
          </a:p>
          <a:p>
            <a:r>
              <a:rPr lang="en-US" sz="1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                                                                                                       N.ASHA RASHMI</a:t>
            </a:r>
          </a:p>
          <a:p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                                    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GUIDED BY:</a:t>
            </a:r>
          </a:p>
          <a:p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                                                            UMA MAHESWARI.R   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97152" name="Picture 209715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84" y="895845"/>
            <a:ext cx="4995152" cy="37208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5"/>
          <p:cNvSpPr>
            <a:spLocks noGrp="1"/>
          </p:cNvSpPr>
          <p:nvPr>
            <p:ph sz="quarter" idx="1"/>
          </p:nvPr>
        </p:nvSpPr>
        <p:spPr>
          <a:xfrm>
            <a:off x="357158" y="857232"/>
            <a:ext cx="7567642" cy="5616720"/>
          </a:xfrm>
        </p:spPr>
        <p:txBody>
          <a:bodyPr/>
          <a:lstStyle/>
          <a:p>
            <a:r>
              <a:rPr lang="en-US" sz="2800" b="1" dirty="0"/>
              <a:t>Introduction</a:t>
            </a:r>
            <a:endParaRPr lang="en-US" b="1" dirty="0"/>
          </a:p>
          <a:p>
            <a:r>
              <a:rPr lang="en-US" sz="1800" b="0" dirty="0"/>
              <a:t>It is a number </a:t>
            </a:r>
            <a:r>
              <a:rPr lang="en-US" sz="1800" b="0" dirty="0" smtClean="0"/>
              <a:t>guessing </a:t>
            </a:r>
            <a:r>
              <a:rPr lang="en-US" sz="1800" b="0" dirty="0"/>
              <a:t>game in which the user needed to guess the number between the range of 1-10 </a:t>
            </a:r>
            <a:endParaRPr lang="en-US" b="1" dirty="0"/>
          </a:p>
          <a:p>
            <a:r>
              <a:rPr lang="en-US" sz="1800" b="0" dirty="0"/>
              <a:t>Some random number are selected by the system and user needed to find it out </a:t>
            </a:r>
            <a:endParaRPr lang="en-US" b="1" dirty="0"/>
          </a:p>
          <a:p>
            <a:r>
              <a:rPr lang="en-US" sz="1800" b="0" dirty="0"/>
              <a:t> It is a very simple game where it increases the </a:t>
            </a:r>
            <a:r>
              <a:rPr lang="en-US" sz="1800" b="0" dirty="0" smtClean="0"/>
              <a:t>interest </a:t>
            </a:r>
            <a:r>
              <a:rPr lang="en-US" sz="1800" b="0" dirty="0"/>
              <a:t>of the user at </a:t>
            </a:r>
            <a:r>
              <a:rPr lang="en-US" sz="1800" b="0" dirty="0" smtClean="0"/>
              <a:t>every other </a:t>
            </a:r>
            <a:r>
              <a:rPr lang="en-US" sz="1800" b="0" dirty="0"/>
              <a:t>trail .</a:t>
            </a:r>
            <a:endParaRPr lang="en-US" b="1" dirty="0"/>
          </a:p>
          <a:p>
            <a:r>
              <a:rPr lang="en-US" sz="1800" b="0" dirty="0"/>
              <a:t> It is not so difficult to play as it is </a:t>
            </a:r>
            <a:r>
              <a:rPr lang="en-US" sz="1800" b="0" dirty="0" smtClean="0"/>
              <a:t>designed </a:t>
            </a:r>
            <a:r>
              <a:rPr lang="en-US" sz="1800" b="0" dirty="0"/>
              <a:t>of very small range </a:t>
            </a:r>
            <a:endParaRPr lang="en-US" b="1" dirty="0"/>
          </a:p>
          <a:p>
            <a:r>
              <a:rPr lang="en-US" sz="1800" b="0" dirty="0"/>
              <a:t> Kids will </a:t>
            </a:r>
            <a:r>
              <a:rPr lang="en-US" sz="1800" b="0" dirty="0" smtClean="0"/>
              <a:t>definitely </a:t>
            </a:r>
            <a:r>
              <a:rPr lang="en-US" sz="1800" b="0" dirty="0"/>
              <a:t>love the game and it makes them happy at </a:t>
            </a:r>
            <a:r>
              <a:rPr lang="en-US" sz="1800" b="0" dirty="0" smtClean="0"/>
              <a:t>every </a:t>
            </a:r>
            <a:r>
              <a:rPr lang="en-US" sz="1800" b="0" dirty="0"/>
              <a:t>particular win .</a:t>
            </a:r>
            <a:endParaRPr lang="en-US" b="1" dirty="0"/>
          </a:p>
          <a:p>
            <a:r>
              <a:rPr lang="en-US" sz="1800" b="0" dirty="0"/>
              <a:t> The highest limit is set </a:t>
            </a:r>
            <a:r>
              <a:rPr lang="en-US" sz="1800" b="0" dirty="0" smtClean="0"/>
              <a:t>upped </a:t>
            </a:r>
            <a:r>
              <a:rPr lang="en-US" sz="1800" b="0" dirty="0"/>
              <a:t>as 10 so it helps to end game by a win .</a:t>
            </a:r>
            <a:endParaRPr lang="en-US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ANALYISIS :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The range is given as 1-10 . </a:t>
            </a:r>
            <a:r>
              <a:rPr lang="en-US" sz="1800" dirty="0" smtClean="0"/>
              <a:t>So let </a:t>
            </a:r>
            <a:r>
              <a:rPr lang="en-US" sz="1800" dirty="0"/>
              <a:t>us assume the number which is </a:t>
            </a:r>
            <a:r>
              <a:rPr lang="en-US" sz="1800" dirty="0" smtClean="0"/>
              <a:t>selected </a:t>
            </a:r>
            <a:r>
              <a:rPr lang="en-US" sz="1800" dirty="0"/>
              <a:t>by system is 5 .Then if u enter an number between 1-4  in the guess field and submit guess ,the system replies the us as "OOPS SORRY!! TRY A GREATER NUMBER". If u enter an number between</a:t>
            </a:r>
          </a:p>
          <a:p>
            <a:r>
              <a:rPr lang="en-US" sz="1800" dirty="0"/>
              <a:t> 6-10 in the guess field </a:t>
            </a:r>
            <a:r>
              <a:rPr lang="en-US" sz="1800" dirty="0" smtClean="0"/>
              <a:t>and </a:t>
            </a:r>
            <a:r>
              <a:rPr lang="en-US" sz="1800" dirty="0"/>
              <a:t>submit guess, the system replies us </a:t>
            </a:r>
            <a:r>
              <a:rPr lang="en-US" sz="1800" dirty="0" smtClean="0"/>
              <a:t>as "</a:t>
            </a:r>
            <a:r>
              <a:rPr lang="en-US" sz="1800" dirty="0"/>
              <a:t>OOPS SORRY!!TRY A SMALLER NUMBER" . </a:t>
            </a:r>
          </a:p>
          <a:p>
            <a:r>
              <a:rPr lang="en-US" sz="1800" dirty="0"/>
              <a:t> If u enter 5 in the guess field and submit guess ,then the system replies as "Congratulations!!! You guessed it right" 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048617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04468"/>
          </a:xfrm>
        </p:spPr>
        <p:txBody>
          <a:bodyPr/>
          <a:lstStyle/>
          <a:p>
            <a:r>
              <a:rPr lang="en-US"/>
              <a:t>ALGORITHAM</a:t>
            </a:r>
            <a:endParaRPr lang="en-IN"/>
          </a:p>
        </p:txBody>
      </p:sp>
      <p:sp>
        <p:nvSpPr>
          <p:cNvPr id="1048619" name="Content Placeholder 1048618"/>
          <p:cNvSpPr>
            <a:spLocks noGrp="1"/>
          </p:cNvSpPr>
          <p:nvPr>
            <p:ph sz="quarter" idx="1"/>
          </p:nvPr>
        </p:nvSpPr>
        <p:spPr>
          <a:xfrm>
            <a:off x="457200" y="1279028"/>
            <a:ext cx="7355244" cy="5194924"/>
          </a:xfrm>
        </p:spPr>
        <p:txBody>
          <a:bodyPr>
            <a:normAutofit fontScale="92500" lnSpcReduction="20000"/>
          </a:bodyPr>
          <a:lstStyle/>
          <a:p>
            <a:r>
              <a:rPr lang="en-IN"/>
              <a:t>User inputs the lower bound and upper bound of the range.</a:t>
            </a:r>
          </a:p>
          <a:p>
            <a:r>
              <a:rPr lang="en-IN"/>
              <a:t>The compiler generates a random integer between the range and store it in a variable for future references.</a:t>
            </a:r>
          </a:p>
          <a:p>
            <a:r>
              <a:rPr lang="en-IN"/>
              <a:t>For repetitive guessing, a</a:t>
            </a:r>
            <a:r>
              <a:rPr lang="en-US"/>
              <a:t> if</a:t>
            </a:r>
            <a:r>
              <a:rPr lang="en-IN"/>
              <a:t> loop will be initialized.</a:t>
            </a:r>
          </a:p>
          <a:p>
            <a:r>
              <a:rPr lang="en-IN"/>
              <a:t>If the user guessed a number which is greater than a randomly selected number, the user gets an output “</a:t>
            </a:r>
            <a:r>
              <a:rPr lang="en-US"/>
              <a:t>OOPS SORRY!! TRY A GREATER NUMBER "</a:t>
            </a:r>
            <a:endParaRPr lang="en-IN"/>
          </a:p>
          <a:p>
            <a:r>
              <a:rPr lang="en-IN"/>
              <a:t>Else If the user guessed a number which is smaller than a randomly selected number, the user gets an output “</a:t>
            </a:r>
            <a:r>
              <a:rPr lang="en-US"/>
              <a:t>OOPS SORRY!! TRY A SMALLER NUMBER</a:t>
            </a:r>
            <a:r>
              <a:rPr lang="en-IN"/>
              <a:t>”</a:t>
            </a:r>
          </a:p>
          <a:p>
            <a:r>
              <a:rPr lang="en-IN"/>
              <a:t>And if the user guessed in a minimum number of guesses, the user gets a “</a:t>
            </a:r>
            <a:r>
              <a:rPr lang="en-US"/>
              <a:t>Congratulations!!! You guessed it right</a:t>
            </a:r>
            <a:r>
              <a:rPr lang="en-IN"/>
              <a:t>” Output.</a:t>
            </a:r>
          </a:p>
          <a:p>
            <a:endParaRPr lang="en-I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1048619"/>
          <p:cNvSpPr>
            <a:spLocks noGrp="1"/>
          </p:cNvSpPr>
          <p:nvPr>
            <p:ph sz="quarter" idx="1"/>
          </p:nvPr>
        </p:nvSpPr>
        <p:spPr>
          <a:xfrm>
            <a:off x="457199" y="1400552"/>
            <a:ext cx="7104605" cy="3903950"/>
          </a:xfrm>
        </p:spPr>
        <p:txBody>
          <a:bodyPr/>
          <a:lstStyle/>
          <a:p>
            <a:r>
              <a:rPr lang="en-IN" sz="2800" b="1" dirty="0"/>
              <a:t>Time Complexity: </a:t>
            </a:r>
            <a:r>
              <a:rPr lang="en-US" sz="2800" b="1" dirty="0"/>
              <a:t> </a:t>
            </a:r>
            <a:endParaRPr lang="en-IN" b="1" dirty="0"/>
          </a:p>
          <a:p>
            <a:pPr>
              <a:buNone/>
            </a:pPr>
            <a:r>
              <a:rPr lang="en-US" dirty="0"/>
              <a:t>Depends upon number of </a:t>
            </a:r>
            <a:r>
              <a:rPr lang="en-US" dirty="0" err="1"/>
              <a:t>gusses</a:t>
            </a:r>
            <a:r>
              <a:rPr lang="en-US" dirty="0"/>
              <a:t> the use taken .</a:t>
            </a:r>
            <a:endParaRPr lang="en-IN" dirty="0"/>
          </a:p>
          <a:p>
            <a:r>
              <a:rPr lang="en-US" dirty="0"/>
              <a:t> </a:t>
            </a:r>
            <a:r>
              <a:rPr lang="en-US" sz="2800" b="1" dirty="0"/>
              <a:t>Space complexity </a:t>
            </a:r>
            <a:r>
              <a:rPr lang="en-US" dirty="0"/>
              <a:t>:</a:t>
            </a:r>
            <a:endParaRPr lang="en-IN" dirty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All </a:t>
            </a:r>
            <a:r>
              <a:rPr lang="en-US" dirty="0"/>
              <a:t>the variables used in the code are of </a:t>
            </a:r>
            <a:r>
              <a:rPr lang="en-US" dirty="0" smtClean="0"/>
              <a:t>same size </a:t>
            </a:r>
            <a:r>
              <a:rPr lang="en-US" dirty="0"/>
              <a:t>, so there no need of extra space to store the values 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0486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/>
              <a:t>conclusion :</a:t>
            </a:r>
            <a:endParaRPr lang="en-IN"/>
          </a:p>
        </p:txBody>
      </p:sp>
      <p:sp>
        <p:nvSpPr>
          <p:cNvPr id="1048622" name="Content Placeholder 104862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In </a:t>
            </a:r>
            <a:r>
              <a:rPr lang="en-US" dirty="0"/>
              <a:t>this game of guessing numbers we created a particular range </a:t>
            </a:r>
            <a:r>
              <a:rPr lang="en-US" dirty="0" smtClean="0"/>
              <a:t>which </a:t>
            </a:r>
            <a:r>
              <a:rPr lang="en-US" dirty="0"/>
              <a:t>is comfortable to play with out any </a:t>
            </a:r>
            <a:r>
              <a:rPr lang="en-US" dirty="0" smtClean="0"/>
              <a:t>irritation </a:t>
            </a:r>
            <a:r>
              <a:rPr lang="en-US" dirty="0"/>
              <a:t>by multiple guess works </a:t>
            </a:r>
            <a:r>
              <a:rPr lang="en-US" dirty="0" smtClean="0"/>
              <a:t>.Fatherly </a:t>
            </a:r>
            <a:r>
              <a:rPr lang="en-US" dirty="0"/>
              <a:t>we can </a:t>
            </a:r>
            <a:r>
              <a:rPr lang="en-US" dirty="0" smtClean="0"/>
              <a:t>develop </a:t>
            </a:r>
            <a:r>
              <a:rPr lang="en-US" dirty="0"/>
              <a:t>it by </a:t>
            </a:r>
            <a:r>
              <a:rPr lang="en-US" dirty="0" smtClean="0"/>
              <a:t>increasing </a:t>
            </a:r>
            <a:r>
              <a:rPr lang="en-US" dirty="0"/>
              <a:t>the range of the numbers .It is clearly </a:t>
            </a:r>
            <a:r>
              <a:rPr lang="en-US" dirty="0" smtClean="0"/>
              <a:t>designed </a:t>
            </a:r>
            <a:r>
              <a:rPr lang="en-US" dirty="0"/>
              <a:t>for letting player to know how to take the next </a:t>
            </a:r>
            <a:r>
              <a:rPr lang="en-US" dirty="0" smtClean="0"/>
              <a:t>step. It </a:t>
            </a:r>
            <a:r>
              <a:rPr lang="en-US" dirty="0"/>
              <a:t>is a very basic version but working in a great way</a:t>
            </a:r>
            <a:endParaRPr lang="en-IN" dirty="0"/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2" y="2500306"/>
            <a:ext cx="2643206" cy="64294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490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      TS-WEB/CC/AI  TRACK CAPSTONE PROJECT         DR.B.R AMBEDKAR UNIVERSITY ,SRIKAKULAM,                   COLLEGE OF ENGINEERNG DEPARTMENT OF COMPUTER SCIENCE ENGINEERNG </vt:lpstr>
      <vt:lpstr>Slide 2</vt:lpstr>
      <vt:lpstr>ANALYISIS :</vt:lpstr>
      <vt:lpstr>ALGORITHAM</vt:lpstr>
      <vt:lpstr>Slide 5</vt:lpstr>
      <vt:lpstr>conclusion :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6</cp:revision>
  <dcterms:created xsi:type="dcterms:W3CDTF">2023-03-30T06:20:49Z</dcterms:created>
  <dcterms:modified xsi:type="dcterms:W3CDTF">2023-04-03T12:05:34Z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1785150a16d44bf6a53437fdf5812ccf</vt:lpwstr>
  </property>
</Properties>
</file>