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1" r:id="rId5"/>
    <p:sldId id="264" r:id="rId6"/>
    <p:sldId id="266" r:id="rId7"/>
    <p:sldId id="267" r:id="rId8"/>
    <p:sldId id="268"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9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9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1048595"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1048596"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597" name="Date Placeholder 27"/>
          <p:cNvSpPr>
            <a:spLocks noGrp="1"/>
          </p:cNvSpPr>
          <p:nvPr>
            <p:ph type="dt" sz="half" idx="10"/>
          </p:nvPr>
        </p:nvSpPr>
        <p:spPr bwMode="auto">
          <a:xfrm rot="5400000">
            <a:off x="7764621" y="1174097"/>
            <a:ext cx="2286000" cy="381000"/>
          </a:xfrm>
        </p:spPr>
        <p:txBody>
          <a:bodyPr/>
          <a:lstStyle/>
          <a:p>
            <a:fld id="{B701C34A-6A34-4639-88EE-0C26E393FAB2}" type="datetimeFigureOut">
              <a:rPr lang="en-US" smtClean="0"/>
              <a:t>4/1/2023</a:t>
            </a:fld>
            <a:endParaRPr lang="en-US"/>
          </a:p>
        </p:txBody>
      </p:sp>
      <p:sp>
        <p:nvSpPr>
          <p:cNvPr id="1048598"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48599"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00"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01"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02"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03"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04"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05"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0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07"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08"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09"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10"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11"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12"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13"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14"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15" name="Slide Number Placeholder 28"/>
          <p:cNvSpPr>
            <a:spLocks noGrp="1"/>
          </p:cNvSpPr>
          <p:nvPr>
            <p:ph type="sldNum" sz="quarter" idx="12"/>
          </p:nvPr>
        </p:nvSpPr>
        <p:spPr bwMode="auto">
          <a:xfrm>
            <a:off x="1325544" y="4928702"/>
            <a:ext cx="609600" cy="517524"/>
          </a:xfrm>
        </p:spPr>
        <p:txBody>
          <a:bodyPr/>
          <a:lstStyle/>
          <a:p>
            <a:fld id="{01CE293D-3DEB-4B7B-B356-08164D340E8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1" name="Title 1"/>
          <p:cNvSpPr>
            <a:spLocks noGrp="1"/>
          </p:cNvSpPr>
          <p:nvPr>
            <p:ph type="title"/>
          </p:nvPr>
        </p:nvSpPr>
        <p:spPr/>
        <p:txBody>
          <a:bodyPr/>
          <a:lstStyle/>
          <a:p>
            <a:r>
              <a:rPr kumimoji="0" lang="en-US"/>
              <a:t>Click to edit Master title style</a:t>
            </a:r>
          </a:p>
        </p:txBody>
      </p:sp>
      <p:sp>
        <p:nvSpPr>
          <p:cNvPr id="1048642"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43" name="Date Placeholder 3"/>
          <p:cNvSpPr>
            <a:spLocks noGrp="1"/>
          </p:cNvSpPr>
          <p:nvPr>
            <p:ph type="dt" sz="half" idx="10"/>
          </p:nvPr>
        </p:nvSpPr>
        <p:spPr/>
        <p:txBody>
          <a:bodyPr/>
          <a:lstStyle/>
          <a:p>
            <a:fld id="{B701C34A-6A34-4639-88EE-0C26E393FAB2}" type="datetimeFigureOut">
              <a:rPr lang="en-US" smtClean="0"/>
              <a:t>4/1/2023</a:t>
            </a:fld>
            <a:endParaRPr lang="en-US"/>
          </a:p>
        </p:txBody>
      </p:sp>
      <p:sp>
        <p:nvSpPr>
          <p:cNvPr id="1048644" name="Footer Placeholder 4"/>
          <p:cNvSpPr>
            <a:spLocks noGrp="1"/>
          </p:cNvSpPr>
          <p:nvPr>
            <p:ph type="ftr" sz="quarter" idx="11"/>
          </p:nvPr>
        </p:nvSpPr>
        <p:spPr/>
        <p:txBody>
          <a:bodyPr/>
          <a:lstStyle/>
          <a:p>
            <a:endParaRPr lang="en-US"/>
          </a:p>
        </p:txBody>
      </p:sp>
      <p:sp>
        <p:nvSpPr>
          <p:cNvPr id="1048645" name="Slide Number Placeholder 5"/>
          <p:cNvSpPr>
            <a:spLocks noGrp="1"/>
          </p:cNvSpPr>
          <p:nvPr>
            <p:ph type="sldNum" sz="quarter" idx="12"/>
          </p:nvPr>
        </p:nvSpPr>
        <p:spPr/>
        <p:txBody>
          <a:bodyPr/>
          <a:lstStyle/>
          <a:p>
            <a:fld id="{01CE293D-3DEB-4B7B-B356-08164D340E8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3"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1048624"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25" name="Date Placeholder 3"/>
          <p:cNvSpPr>
            <a:spLocks noGrp="1"/>
          </p:cNvSpPr>
          <p:nvPr>
            <p:ph type="dt" sz="half" idx="10"/>
          </p:nvPr>
        </p:nvSpPr>
        <p:spPr/>
        <p:txBody>
          <a:bodyPr/>
          <a:lstStyle/>
          <a:p>
            <a:fld id="{B701C34A-6A34-4639-88EE-0C26E393FAB2}" type="datetimeFigureOut">
              <a:rPr lang="en-US" smtClean="0"/>
              <a:t>4/1/2023</a:t>
            </a:fld>
            <a:endParaRPr lang="en-US"/>
          </a:p>
        </p:txBody>
      </p:sp>
      <p:sp>
        <p:nvSpPr>
          <p:cNvPr id="1048626" name="Footer Placeholder 4"/>
          <p:cNvSpPr>
            <a:spLocks noGrp="1"/>
          </p:cNvSpPr>
          <p:nvPr>
            <p:ph type="ftr" sz="quarter" idx="11"/>
          </p:nvPr>
        </p:nvSpPr>
        <p:spPr/>
        <p:txBody>
          <a:bodyPr/>
          <a:lstStyle/>
          <a:p>
            <a:endParaRPr lang="en-US"/>
          </a:p>
        </p:txBody>
      </p:sp>
      <p:sp>
        <p:nvSpPr>
          <p:cNvPr id="1048627" name="Slide Number Placeholder 5"/>
          <p:cNvSpPr>
            <a:spLocks noGrp="1"/>
          </p:cNvSpPr>
          <p:nvPr>
            <p:ph type="sldNum" sz="quarter" idx="12"/>
          </p:nvPr>
        </p:nvSpPr>
        <p:spPr/>
        <p:txBody>
          <a:bodyPr/>
          <a:lstStyle/>
          <a:p>
            <a:fld id="{01CE293D-3DEB-4B7B-B356-08164D340E8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kumimoji="0" lang="en-US"/>
              <a:t>Click to edit Master title style</a:t>
            </a:r>
          </a:p>
        </p:txBody>
      </p:sp>
      <p:sp>
        <p:nvSpPr>
          <p:cNvPr id="104858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89" name="Date Placeholder 6"/>
          <p:cNvSpPr>
            <a:spLocks noGrp="1"/>
          </p:cNvSpPr>
          <p:nvPr>
            <p:ph type="dt" sz="half" idx="14"/>
          </p:nvPr>
        </p:nvSpPr>
        <p:spPr/>
        <p:txBody>
          <a:bodyPr rtlCol="0"/>
          <a:lstStyle/>
          <a:p>
            <a:fld id="{B701C34A-6A34-4639-88EE-0C26E393FAB2}" type="datetimeFigureOut">
              <a:rPr lang="en-US" smtClean="0"/>
              <a:t>4/1/2023</a:t>
            </a:fld>
            <a:endParaRPr lang="en-US"/>
          </a:p>
        </p:txBody>
      </p:sp>
      <p:sp>
        <p:nvSpPr>
          <p:cNvPr id="1048590" name="Slide Number Placeholder 8"/>
          <p:cNvSpPr>
            <a:spLocks noGrp="1"/>
          </p:cNvSpPr>
          <p:nvPr>
            <p:ph type="sldNum" sz="quarter" idx="15"/>
          </p:nvPr>
        </p:nvSpPr>
        <p:spPr/>
        <p:txBody>
          <a:bodyPr rtlCol="0"/>
          <a:lstStyle/>
          <a:p>
            <a:fld id="{01CE293D-3DEB-4B7B-B356-08164D340E88}" type="slidenum">
              <a:rPr lang="en-US" smtClean="0"/>
              <a:t>‹#›</a:t>
            </a:fld>
            <a:endParaRPr lang="en-US"/>
          </a:p>
        </p:txBody>
      </p:sp>
      <p:sp>
        <p:nvSpPr>
          <p:cNvPr id="1048591"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048646"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1048647"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48" name="Date Placeholder 3"/>
          <p:cNvSpPr>
            <a:spLocks noGrp="1"/>
          </p:cNvSpPr>
          <p:nvPr>
            <p:ph type="dt" sz="half" idx="10"/>
          </p:nvPr>
        </p:nvSpPr>
        <p:spPr bwMode="auto">
          <a:xfrm rot="5400000">
            <a:off x="7763256" y="1170432"/>
            <a:ext cx="2286000" cy="381000"/>
          </a:xfrm>
        </p:spPr>
        <p:txBody>
          <a:bodyPr/>
          <a:lstStyle/>
          <a:p>
            <a:fld id="{B701C34A-6A34-4639-88EE-0C26E393FAB2}" type="datetimeFigureOut">
              <a:rPr lang="en-US" smtClean="0"/>
              <a:t>4/1/2023</a:t>
            </a:fld>
            <a:endParaRPr lang="en-US"/>
          </a:p>
        </p:txBody>
      </p:sp>
      <p:sp>
        <p:nvSpPr>
          <p:cNvPr id="1048649"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1048650"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51"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52"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53"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54"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55"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56"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57"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58"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59"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60"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61"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62"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63"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64"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65"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66" name="Slide Number Placeholder 5"/>
          <p:cNvSpPr>
            <a:spLocks noGrp="1"/>
          </p:cNvSpPr>
          <p:nvPr>
            <p:ph type="sldNum" sz="quarter" idx="12"/>
          </p:nvPr>
        </p:nvSpPr>
        <p:spPr bwMode="auto">
          <a:xfrm>
            <a:off x="1340616" y="4928702"/>
            <a:ext cx="609600" cy="517524"/>
          </a:xfrm>
        </p:spPr>
        <p:txBody>
          <a:bodyPr/>
          <a:lstStyle/>
          <a:p>
            <a:fld id="{01CE293D-3DEB-4B7B-B356-08164D340E8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r>
              <a:rPr kumimoji="0" lang="en-US"/>
              <a:t>Click to edit Master title style</a:t>
            </a:r>
          </a:p>
        </p:txBody>
      </p:sp>
      <p:sp>
        <p:nvSpPr>
          <p:cNvPr id="1048668" name="Date Placeholder 4"/>
          <p:cNvSpPr>
            <a:spLocks noGrp="1"/>
          </p:cNvSpPr>
          <p:nvPr>
            <p:ph type="dt" sz="half" idx="10"/>
          </p:nvPr>
        </p:nvSpPr>
        <p:spPr/>
        <p:txBody>
          <a:bodyPr/>
          <a:lstStyle/>
          <a:p>
            <a:fld id="{B701C34A-6A34-4639-88EE-0C26E393FAB2}" type="datetimeFigureOut">
              <a:rPr lang="en-US" smtClean="0"/>
              <a:t>4/1/2023</a:t>
            </a:fld>
            <a:endParaRPr lang="en-US"/>
          </a:p>
        </p:txBody>
      </p:sp>
      <p:sp>
        <p:nvSpPr>
          <p:cNvPr id="1048669" name="Footer Placeholder 5"/>
          <p:cNvSpPr>
            <a:spLocks noGrp="1"/>
          </p:cNvSpPr>
          <p:nvPr>
            <p:ph type="ftr" sz="quarter" idx="11"/>
          </p:nvPr>
        </p:nvSpPr>
        <p:spPr/>
        <p:txBody>
          <a:bodyPr/>
          <a:lstStyle/>
          <a:p>
            <a:endParaRPr lang="en-US"/>
          </a:p>
        </p:txBody>
      </p:sp>
      <p:sp>
        <p:nvSpPr>
          <p:cNvPr id="1048670" name="Slide Number Placeholder 6"/>
          <p:cNvSpPr>
            <a:spLocks noGrp="1"/>
          </p:cNvSpPr>
          <p:nvPr>
            <p:ph type="sldNum" sz="quarter" idx="12"/>
          </p:nvPr>
        </p:nvSpPr>
        <p:spPr/>
        <p:txBody>
          <a:bodyPr/>
          <a:lstStyle/>
          <a:p>
            <a:fld id="{01CE293D-3DEB-4B7B-B356-08164D340E88}" type="slidenum">
              <a:rPr lang="en-US" smtClean="0"/>
              <a:t>‹#›</a:t>
            </a:fld>
            <a:endParaRPr lang="en-US"/>
          </a:p>
        </p:txBody>
      </p:sp>
      <p:sp>
        <p:nvSpPr>
          <p:cNvPr id="1048671"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2"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3" name="Title 1"/>
          <p:cNvSpPr>
            <a:spLocks noGrp="1"/>
          </p:cNvSpPr>
          <p:nvPr>
            <p:ph type="title"/>
          </p:nvPr>
        </p:nvSpPr>
        <p:spPr>
          <a:xfrm>
            <a:off x="457200" y="273050"/>
            <a:ext cx="7543800" cy="1143000"/>
          </a:xfrm>
        </p:spPr>
        <p:txBody>
          <a:bodyPr anchor="b"/>
          <a:lstStyle/>
          <a:p>
            <a:r>
              <a:rPr kumimoji="0" lang="en-US"/>
              <a:t>Click to edit Master title style</a:t>
            </a:r>
          </a:p>
        </p:txBody>
      </p:sp>
      <p:sp>
        <p:nvSpPr>
          <p:cNvPr id="1048674" name="Date Placeholder 6"/>
          <p:cNvSpPr>
            <a:spLocks noGrp="1"/>
          </p:cNvSpPr>
          <p:nvPr>
            <p:ph type="dt" sz="half" idx="10"/>
          </p:nvPr>
        </p:nvSpPr>
        <p:spPr/>
        <p:txBody>
          <a:bodyPr/>
          <a:lstStyle/>
          <a:p>
            <a:fld id="{B701C34A-6A34-4639-88EE-0C26E393FAB2}" type="datetimeFigureOut">
              <a:rPr lang="en-US" smtClean="0"/>
              <a:t>4/1/2023</a:t>
            </a:fld>
            <a:endParaRPr lang="en-US"/>
          </a:p>
        </p:txBody>
      </p:sp>
      <p:sp>
        <p:nvSpPr>
          <p:cNvPr id="1048675" name="Footer Placeholder 7"/>
          <p:cNvSpPr>
            <a:spLocks noGrp="1"/>
          </p:cNvSpPr>
          <p:nvPr>
            <p:ph type="ftr" sz="quarter" idx="11"/>
          </p:nvPr>
        </p:nvSpPr>
        <p:spPr/>
        <p:txBody>
          <a:bodyPr/>
          <a:lstStyle/>
          <a:p>
            <a:endParaRPr lang="en-US"/>
          </a:p>
        </p:txBody>
      </p:sp>
      <p:sp>
        <p:nvSpPr>
          <p:cNvPr id="1048676" name="Slide Number Placeholder 8"/>
          <p:cNvSpPr>
            <a:spLocks noGrp="1"/>
          </p:cNvSpPr>
          <p:nvPr>
            <p:ph type="sldNum" sz="quarter" idx="12"/>
          </p:nvPr>
        </p:nvSpPr>
        <p:spPr/>
        <p:txBody>
          <a:bodyPr/>
          <a:lstStyle/>
          <a:p>
            <a:fld id="{01CE293D-3DEB-4B7B-B356-08164D340E88}" type="slidenum">
              <a:rPr lang="en-US" smtClean="0"/>
              <a:t>‹#›</a:t>
            </a:fld>
            <a:endParaRPr lang="en-US"/>
          </a:p>
        </p:txBody>
      </p:sp>
      <p:sp>
        <p:nvSpPr>
          <p:cNvPr id="1048677"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8"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9"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048680"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kumimoji="0" lang="en-US"/>
              <a:t>Click to edit Master title style</a:t>
            </a:r>
          </a:p>
        </p:txBody>
      </p:sp>
      <p:sp>
        <p:nvSpPr>
          <p:cNvPr id="1048619" name="Date Placeholder 5"/>
          <p:cNvSpPr>
            <a:spLocks noGrp="1"/>
          </p:cNvSpPr>
          <p:nvPr>
            <p:ph type="dt" sz="half" idx="10"/>
          </p:nvPr>
        </p:nvSpPr>
        <p:spPr/>
        <p:txBody>
          <a:bodyPr rtlCol="0"/>
          <a:lstStyle/>
          <a:p>
            <a:fld id="{B701C34A-6A34-4639-88EE-0C26E393FAB2}" type="datetimeFigureOut">
              <a:rPr lang="en-US" smtClean="0"/>
              <a:t>4/1/2023</a:t>
            </a:fld>
            <a:endParaRPr lang="en-US"/>
          </a:p>
        </p:txBody>
      </p:sp>
      <p:sp>
        <p:nvSpPr>
          <p:cNvPr id="1048620" name="Slide Number Placeholder 6"/>
          <p:cNvSpPr>
            <a:spLocks noGrp="1"/>
          </p:cNvSpPr>
          <p:nvPr>
            <p:ph type="sldNum" sz="quarter" idx="11"/>
          </p:nvPr>
        </p:nvSpPr>
        <p:spPr/>
        <p:txBody>
          <a:bodyPr rtlCol="0"/>
          <a:lstStyle/>
          <a:p>
            <a:fld id="{01CE293D-3DEB-4B7B-B356-08164D340E88}" type="slidenum">
              <a:rPr lang="en-US" smtClean="0"/>
              <a:t>‹#›</a:t>
            </a:fld>
            <a:endParaRPr lang="en-US"/>
          </a:p>
        </p:txBody>
      </p:sp>
      <p:sp>
        <p:nvSpPr>
          <p:cNvPr id="1048621"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81" name="Date Placeholder 1"/>
          <p:cNvSpPr>
            <a:spLocks noGrp="1"/>
          </p:cNvSpPr>
          <p:nvPr>
            <p:ph type="dt" sz="half" idx="10"/>
          </p:nvPr>
        </p:nvSpPr>
        <p:spPr/>
        <p:txBody>
          <a:bodyPr/>
          <a:lstStyle/>
          <a:p>
            <a:fld id="{B701C34A-6A34-4639-88EE-0C26E393FAB2}" type="datetimeFigureOut">
              <a:rPr lang="en-US" smtClean="0"/>
              <a:t>4/1/2023</a:t>
            </a:fld>
            <a:endParaRPr lang="en-US"/>
          </a:p>
        </p:txBody>
      </p:sp>
      <p:sp>
        <p:nvSpPr>
          <p:cNvPr id="1048682" name="Footer Placeholder 2"/>
          <p:cNvSpPr>
            <a:spLocks noGrp="1"/>
          </p:cNvSpPr>
          <p:nvPr>
            <p:ph type="ftr" sz="quarter" idx="11"/>
          </p:nvPr>
        </p:nvSpPr>
        <p:spPr/>
        <p:txBody>
          <a:bodyPr/>
          <a:lstStyle/>
          <a:p>
            <a:endParaRPr lang="en-US"/>
          </a:p>
        </p:txBody>
      </p:sp>
      <p:sp>
        <p:nvSpPr>
          <p:cNvPr id="1048683" name="Slide Number Placeholder 3"/>
          <p:cNvSpPr>
            <a:spLocks noGrp="1"/>
          </p:cNvSpPr>
          <p:nvPr>
            <p:ph type="sldNum" sz="quarter" idx="12"/>
          </p:nvPr>
        </p:nvSpPr>
        <p:spPr/>
        <p:txBody>
          <a:bodyPr/>
          <a:lstStyle/>
          <a:p>
            <a:fld id="{01CE293D-3DEB-4B7B-B356-08164D340E8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48684"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685"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1048686"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687"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688"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689"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90"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91"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92"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93"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94" name="Date Placeholder 20"/>
          <p:cNvSpPr>
            <a:spLocks noGrp="1"/>
          </p:cNvSpPr>
          <p:nvPr>
            <p:ph type="dt" sz="half" idx="14"/>
          </p:nvPr>
        </p:nvSpPr>
        <p:spPr/>
        <p:txBody>
          <a:bodyPr rtlCol="0"/>
          <a:lstStyle/>
          <a:p>
            <a:fld id="{B701C34A-6A34-4639-88EE-0C26E393FAB2}" type="datetimeFigureOut">
              <a:rPr lang="en-US" smtClean="0"/>
              <a:t>4/1/2023</a:t>
            </a:fld>
            <a:endParaRPr lang="en-US"/>
          </a:p>
        </p:txBody>
      </p:sp>
      <p:sp>
        <p:nvSpPr>
          <p:cNvPr id="1048695" name="Slide Number Placeholder 21"/>
          <p:cNvSpPr>
            <a:spLocks noGrp="1"/>
          </p:cNvSpPr>
          <p:nvPr>
            <p:ph type="sldNum" sz="quarter" idx="15"/>
          </p:nvPr>
        </p:nvSpPr>
        <p:spPr/>
        <p:txBody>
          <a:bodyPr rtlCol="0"/>
          <a:lstStyle/>
          <a:p>
            <a:fld id="{01CE293D-3DEB-4B7B-B356-08164D340E88}" type="slidenum">
              <a:rPr lang="en-US" smtClean="0"/>
              <a:t>‹#›</a:t>
            </a:fld>
            <a:endParaRPr lang="en-US"/>
          </a:p>
        </p:txBody>
      </p:sp>
      <p:sp>
        <p:nvSpPr>
          <p:cNvPr id="1048696"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28"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29"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630"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1048631"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1048632"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633"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34"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35"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36"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637"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638" name="Date Placeholder 16"/>
          <p:cNvSpPr>
            <a:spLocks noGrp="1"/>
          </p:cNvSpPr>
          <p:nvPr>
            <p:ph type="dt" sz="half" idx="10"/>
          </p:nvPr>
        </p:nvSpPr>
        <p:spPr/>
        <p:txBody>
          <a:bodyPr rtlCol="0"/>
          <a:lstStyle/>
          <a:p>
            <a:fld id="{B701C34A-6A34-4639-88EE-0C26E393FAB2}" type="datetimeFigureOut">
              <a:rPr lang="en-US" smtClean="0"/>
              <a:t>4/1/2023</a:t>
            </a:fld>
            <a:endParaRPr lang="en-US"/>
          </a:p>
        </p:txBody>
      </p:sp>
      <p:sp>
        <p:nvSpPr>
          <p:cNvPr id="1048639" name="Slide Number Placeholder 17"/>
          <p:cNvSpPr>
            <a:spLocks noGrp="1"/>
          </p:cNvSpPr>
          <p:nvPr>
            <p:ph type="sldNum" sz="quarter" idx="11"/>
          </p:nvPr>
        </p:nvSpPr>
        <p:spPr/>
        <p:txBody>
          <a:bodyPr rtlCol="0"/>
          <a:lstStyle/>
          <a:p>
            <a:fld id="{01CE293D-3DEB-4B7B-B356-08164D340E88}" type="slidenum">
              <a:rPr lang="en-US" smtClean="0"/>
              <a:t>‹#›</a:t>
            </a:fld>
            <a:endParaRPr lang="en-US"/>
          </a:p>
        </p:txBody>
      </p:sp>
      <p:sp>
        <p:nvSpPr>
          <p:cNvPr id="1048640"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48577"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048578"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79"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701C34A-6A34-4639-88EE-0C26E393FAB2}" type="datetimeFigureOut">
              <a:rPr lang="en-US" smtClean="0"/>
              <a:t>4/1/2023</a:t>
            </a:fld>
            <a:endParaRPr lang="en-US"/>
          </a:p>
        </p:txBody>
      </p:sp>
      <p:sp>
        <p:nvSpPr>
          <p:cNvPr id="1048580"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1048581"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2"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3"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4"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5"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86"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1CE293D-3DEB-4B7B-B356-08164D340E8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ctrTitle"/>
          </p:nvPr>
        </p:nvSpPr>
        <p:spPr>
          <a:xfrm>
            <a:off x="2935760" y="895846"/>
            <a:ext cx="5079529" cy="1357322"/>
          </a:xfrm>
        </p:spPr>
        <p:txBody>
          <a:bodyPr>
            <a:normAutofit/>
          </a:bodyPr>
          <a:lstStyle/>
          <a:p>
            <a:r>
              <a:rPr lang="en-US" sz="1600" dirty="0">
                <a:latin typeface="Times New Roman" pitchFamily="18" charset="0"/>
                <a:cs typeface="Times New Roman" pitchFamily="18" charset="0"/>
              </a:rPr>
              <a:t>DR.B.R AMBEDKAR UNIVERSITY ,SRIKAKULAM,</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COLLEGE OF ENGINEERNG</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DEPARTMENT OF COMPUTER SCIENCE ENGINEERNG </a:t>
            </a:r>
          </a:p>
        </p:txBody>
      </p:sp>
      <p:sp>
        <p:nvSpPr>
          <p:cNvPr id="1048617" name="Subtitle 2"/>
          <p:cNvSpPr>
            <a:spLocks noGrp="1"/>
          </p:cNvSpPr>
          <p:nvPr>
            <p:ph type="subTitle" idx="1"/>
          </p:nvPr>
        </p:nvSpPr>
        <p:spPr>
          <a:xfrm>
            <a:off x="2644276" y="2868072"/>
            <a:ext cx="5135180" cy="2000264"/>
          </a:xfrm>
          <a:solidFill>
            <a:schemeClr val="bg1"/>
          </a:solidFill>
        </p:spPr>
        <p:txBody>
          <a:bodyPr>
            <a:normAutofit fontScale="83333" lnSpcReduction="20000"/>
          </a:bodyPr>
          <a:lstStyle/>
          <a:p>
            <a:r>
              <a:rPr lang="en-US" sz="1200" dirty="0">
                <a:solidFill>
                  <a:schemeClr val="accent1">
                    <a:lumMod val="50000"/>
                  </a:schemeClr>
                </a:solidFill>
              </a:rPr>
              <a:t>GUESS  THE GAME</a:t>
            </a:r>
            <a:endParaRPr lang="zh-CN" altLang="en-US"/>
          </a:p>
          <a:p>
            <a:endParaRPr lang="en-US" sz="1200" dirty="0">
              <a:solidFill>
                <a:schemeClr val="accent1">
                  <a:lumMod val="50000"/>
                </a:schemeClr>
              </a:solidFill>
            </a:endParaRPr>
          </a:p>
          <a:p>
            <a:endParaRPr lang="en-US" sz="1200" dirty="0">
              <a:solidFill>
                <a:schemeClr val="accent1">
                  <a:lumMod val="50000"/>
                </a:schemeClr>
              </a:solidFill>
            </a:endParaRPr>
          </a:p>
          <a:p>
            <a:endParaRPr lang="en-US" sz="1200" dirty="0">
              <a:solidFill>
                <a:schemeClr val="accent1">
                  <a:lumMod val="50000"/>
                </a:schemeClr>
              </a:solidFill>
            </a:endParaRPr>
          </a:p>
          <a:p>
            <a:r>
              <a:rPr lang="en-US" sz="1200" dirty="0">
                <a:solidFill>
                  <a:schemeClr val="accent1">
                    <a:lumMod val="50000"/>
                  </a:schemeClr>
                </a:solidFill>
              </a:rPr>
              <a:t>                                                                                                       </a:t>
            </a:r>
            <a:r>
              <a:rPr lang="en-US" sz="1200" dirty="0">
                <a:solidFill>
                  <a:schemeClr val="accent3">
                    <a:lumMod val="40000"/>
                    <a:lumOff val="60000"/>
                  </a:schemeClr>
                </a:solidFill>
              </a:rPr>
              <a:t>PRESENTED BY:</a:t>
            </a:r>
          </a:p>
          <a:p>
            <a:r>
              <a:rPr lang="en-US" sz="1200" dirty="0">
                <a:solidFill>
                  <a:schemeClr val="accent3">
                    <a:lumMod val="40000"/>
                    <a:lumOff val="60000"/>
                  </a:schemeClr>
                </a:solidFill>
              </a:rPr>
              <a:t>                                                                                                       H.ASHA</a:t>
            </a:r>
          </a:p>
          <a:p>
            <a:r>
              <a:rPr lang="en-US" sz="1200" dirty="0">
                <a:solidFill>
                  <a:schemeClr val="accent3">
                    <a:lumMod val="40000"/>
                    <a:lumOff val="60000"/>
                  </a:schemeClr>
                </a:solidFill>
              </a:rPr>
              <a:t>                                                                                                       Y.POOJA</a:t>
            </a:r>
          </a:p>
          <a:p>
            <a:r>
              <a:rPr lang="en-US" sz="1200" dirty="0">
                <a:solidFill>
                  <a:schemeClr val="accent3">
                    <a:lumMod val="40000"/>
                    <a:lumOff val="60000"/>
                  </a:schemeClr>
                </a:solidFill>
              </a:rPr>
              <a:t>                                                                                                       N.ASHA RASHMI</a:t>
            </a:r>
            <a:endParaRPr lang="en-US" sz="1200" dirty="0">
              <a:solidFill>
                <a:schemeClr val="accent1">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Content Placeholder 5"/>
          <p:cNvSpPr>
            <a:spLocks noGrp="1"/>
          </p:cNvSpPr>
          <p:nvPr>
            <p:ph sz="quarter" idx="1"/>
          </p:nvPr>
        </p:nvSpPr>
        <p:spPr/>
        <p:txBody>
          <a:bodyPr/>
          <a:lstStyle/>
          <a:p>
            <a:r>
              <a:rPr lang="en-US" sz="2800" b="1"/>
              <a:t>Introduction</a:t>
            </a:r>
            <a:endParaRPr lang="en-US" b="1"/>
          </a:p>
          <a:p>
            <a:r>
              <a:rPr lang="en-US" sz="1800" b="0"/>
              <a:t>It is a number gusseing game in which the user needed to guess the number between the range of 1-10 </a:t>
            </a:r>
            <a:endParaRPr lang="en-US" b="1"/>
          </a:p>
          <a:p>
            <a:r>
              <a:rPr lang="en-US" sz="1800" b="0"/>
              <a:t>Some random number are selected by the system and user needed to find it out </a:t>
            </a:r>
            <a:endParaRPr lang="en-US" b="1"/>
          </a:p>
          <a:p>
            <a:r>
              <a:rPr lang="en-US" sz="1800" b="0"/>
              <a:t> It is a very simple game where it increases the intrest of the user at evrey othet trail .</a:t>
            </a:r>
            <a:endParaRPr lang="en-US" b="1"/>
          </a:p>
          <a:p>
            <a:r>
              <a:rPr lang="en-US" sz="1800" b="0"/>
              <a:t> It is not so difficult to play as it is desgined of very small range </a:t>
            </a:r>
            <a:endParaRPr lang="en-US" b="1"/>
          </a:p>
          <a:p>
            <a:r>
              <a:rPr lang="en-US" sz="1800" b="0"/>
              <a:t> Kids will defnitely love the game and it makes them happy at evrey particular win .</a:t>
            </a:r>
            <a:endParaRPr lang="en-US" b="1"/>
          </a:p>
          <a:p>
            <a:r>
              <a:rPr lang="en-US" sz="1800" b="0"/>
              <a:t> The highest limit is set uped as 10 so it helps to end game by a win .</a:t>
            </a:r>
            <a:endParaRPr 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a:t>ANALYISIS :</a:t>
            </a:r>
          </a:p>
        </p:txBody>
      </p:sp>
      <p:sp>
        <p:nvSpPr>
          <p:cNvPr id="1048594" name="Content Placeholder 2"/>
          <p:cNvSpPr>
            <a:spLocks noGrp="1"/>
          </p:cNvSpPr>
          <p:nvPr>
            <p:ph sz="quarter" idx="1"/>
          </p:nvPr>
        </p:nvSpPr>
        <p:spPr/>
        <p:txBody>
          <a:bodyPr/>
          <a:lstStyle/>
          <a:p>
            <a:r>
              <a:rPr lang="en-US"/>
              <a:t> The range is given as 1-10 . SO lwt us assume the number which is sellected by system is 5 .Then if u enter an number between 1-4  in the guess field and submit guess ,the system replies the us as "OOPS SORRY!! TRY A GREATER NUMBER". If u enter an number between</a:t>
            </a:r>
          </a:p>
          <a:p>
            <a:r>
              <a:rPr lang="en-US"/>
              <a:t> 6-10 in the guess field amd submit guess, the system replies us as"OOPS SORRY!!TRY A SMALLER NUMBER" . </a:t>
            </a:r>
          </a:p>
          <a:p>
            <a:r>
              <a:rPr lang="en-US"/>
              <a:t> If u enter 5 in the guess field and submit guess ,then the system replies as "Congratulations!!! You guessed it right"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Title 1048705"/>
          <p:cNvSpPr>
            <a:spLocks noGrp="1"/>
          </p:cNvSpPr>
          <p:nvPr>
            <p:ph type="title"/>
          </p:nvPr>
        </p:nvSpPr>
        <p:spPr>
          <a:xfrm>
            <a:off x="457200" y="274638"/>
            <a:ext cx="7467600" cy="804468"/>
          </a:xfrm>
        </p:spPr>
        <p:txBody>
          <a:bodyPr/>
          <a:lstStyle/>
          <a:p>
            <a:r>
              <a:rPr lang="en-US"/>
              <a:t>ALGORITHAM</a:t>
            </a:r>
            <a:endParaRPr lang="en-IN"/>
          </a:p>
        </p:txBody>
      </p:sp>
      <p:sp>
        <p:nvSpPr>
          <p:cNvPr id="1048707" name="Content Placeholder 1048706"/>
          <p:cNvSpPr>
            <a:spLocks noGrp="1"/>
          </p:cNvSpPr>
          <p:nvPr>
            <p:ph sz="quarter" idx="1"/>
          </p:nvPr>
        </p:nvSpPr>
        <p:spPr>
          <a:xfrm>
            <a:off x="457200" y="1279028"/>
            <a:ext cx="7355244" cy="5194924"/>
          </a:xfrm>
        </p:spPr>
        <p:txBody>
          <a:bodyPr>
            <a:normAutofit/>
          </a:bodyPr>
          <a:lstStyle/>
          <a:p>
            <a:r>
              <a:rPr lang="en-IN"/>
              <a:t>User inputs the lower bound and upper bound of the range.</a:t>
            </a:r>
          </a:p>
          <a:p>
            <a:r>
              <a:rPr lang="en-IN"/>
              <a:t>The compiler generates a random integer between the range and store it in a variable for future references.</a:t>
            </a:r>
          </a:p>
          <a:p>
            <a:r>
              <a:rPr lang="en-IN"/>
              <a:t>For repetitive guessing, a</a:t>
            </a:r>
            <a:r>
              <a:rPr lang="en-US"/>
              <a:t> if</a:t>
            </a:r>
            <a:r>
              <a:rPr lang="en-IN"/>
              <a:t> loop will be initialized.</a:t>
            </a:r>
          </a:p>
          <a:p>
            <a:r>
              <a:rPr lang="en-IN"/>
              <a:t>If the user guessed a number which is greater than a randomly selected number, the user gets an output “</a:t>
            </a:r>
            <a:r>
              <a:rPr lang="en-US"/>
              <a:t>OOPS SORRY!! TRY A GREATER NUMBER "</a:t>
            </a:r>
            <a:endParaRPr lang="en-IN"/>
          </a:p>
          <a:p>
            <a:r>
              <a:rPr lang="en-IN"/>
              <a:t>Else If the user guessed a number which is smaller than a randomly selected number, the user gets an output “</a:t>
            </a:r>
            <a:r>
              <a:rPr lang="en-US"/>
              <a:t>OOPS SORRY!! TRY A SMALLER NUMBER</a:t>
            </a:r>
            <a:r>
              <a:rPr lang="en-IN"/>
              <a:t>”</a:t>
            </a:r>
          </a:p>
          <a:p>
            <a:r>
              <a:rPr lang="en-IN"/>
              <a:t>And if the user guessed in a minimum number of guesses, the user gets a “</a:t>
            </a:r>
            <a:r>
              <a:rPr lang="en-US"/>
              <a:t>Congratulations!!! You guessed it right</a:t>
            </a:r>
            <a:r>
              <a:rPr lang="en-IN"/>
              <a:t>” Output.</a:t>
            </a:r>
          </a:p>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Content Placeholder 1048711"/>
          <p:cNvSpPr>
            <a:spLocks noGrp="1"/>
          </p:cNvSpPr>
          <p:nvPr>
            <p:ph sz="quarter" idx="1"/>
          </p:nvPr>
        </p:nvSpPr>
        <p:spPr>
          <a:xfrm>
            <a:off x="457199" y="1400552"/>
            <a:ext cx="7104605" cy="3903950"/>
          </a:xfrm>
        </p:spPr>
        <p:txBody>
          <a:bodyPr/>
          <a:lstStyle/>
          <a:p>
            <a:r>
              <a:rPr lang="en-IN" sz="2800" b="1"/>
              <a:t>Time Complexity: </a:t>
            </a:r>
            <a:r>
              <a:rPr lang="en-US" sz="2800" b="1"/>
              <a:t> </a:t>
            </a:r>
            <a:endParaRPr lang="en-IN" b="1"/>
          </a:p>
          <a:p>
            <a:r>
              <a:rPr lang="en-US"/>
              <a:t>Depends upon number of gusses the use taken .</a:t>
            </a:r>
            <a:endParaRPr lang="en-IN"/>
          </a:p>
          <a:p>
            <a:r>
              <a:rPr lang="en-US"/>
              <a:t> </a:t>
            </a:r>
            <a:r>
              <a:rPr lang="en-US" sz="2800" b="1"/>
              <a:t>Space complexity </a:t>
            </a:r>
            <a:r>
              <a:rPr lang="en-US"/>
              <a:t>:</a:t>
            </a:r>
            <a:endParaRPr lang="en-IN"/>
          </a:p>
          <a:p>
            <a:r>
              <a:rPr lang="en-US"/>
              <a:t> All the variables used in the code are of same size , so there no need of extra space to store the values .</a:t>
            </a:r>
            <a:endParaRPr lang="en-IN"/>
          </a:p>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BB1A-93F2-4ABC-B798-05B50196971A}"/>
              </a:ext>
            </a:extLst>
          </p:cNvPr>
          <p:cNvSpPr>
            <a:spLocks noGrp="1"/>
          </p:cNvSpPr>
          <p:nvPr>
            <p:ph type="title"/>
          </p:nvPr>
        </p:nvSpPr>
        <p:spPr/>
        <p:txBody>
          <a:bodyPr/>
          <a:lstStyle/>
          <a:p>
            <a:r>
              <a:rPr lang="en-GB" b="1" dirty="0"/>
              <a:t>Output:</a:t>
            </a:r>
            <a:endParaRPr lang="en-US" b="1" dirty="0"/>
          </a:p>
        </p:txBody>
      </p:sp>
      <p:pic>
        <p:nvPicPr>
          <p:cNvPr id="4" name="Picture 4">
            <a:extLst>
              <a:ext uri="{FF2B5EF4-FFF2-40B4-BE49-F238E27FC236}">
                <a16:creationId xmlns:a16="http://schemas.microsoft.com/office/drawing/2014/main" id="{7363A793-F029-C562-71CB-3C84921EE816}"/>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92715" y="2263588"/>
            <a:ext cx="8170377" cy="2566147"/>
          </a:xfrm>
        </p:spPr>
      </p:pic>
    </p:spTree>
    <p:extLst>
      <p:ext uri="{BB962C8B-B14F-4D97-AF65-F5344CB8AC3E}">
        <p14:creationId xmlns:p14="http://schemas.microsoft.com/office/powerpoint/2010/main" val="1067297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C01B-D204-B621-3982-D456A9CBE29E}"/>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6E38B838-96B4-D9F0-8643-86F0652E5A7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199" y="2744818"/>
            <a:ext cx="7952015" cy="2520525"/>
          </a:xfrm>
        </p:spPr>
      </p:pic>
    </p:spTree>
    <p:extLst>
      <p:ext uri="{BB962C8B-B14F-4D97-AF65-F5344CB8AC3E}">
        <p14:creationId xmlns:p14="http://schemas.microsoft.com/office/powerpoint/2010/main" val="3261889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9998-9038-6E11-DB3B-4A4ABD111183}"/>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6489DBCA-F397-3E32-1299-7CC4AFFD7433}"/>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738824"/>
            <a:ext cx="8024586" cy="2596377"/>
          </a:xfrm>
        </p:spPr>
      </p:pic>
    </p:spTree>
    <p:extLst>
      <p:ext uri="{BB962C8B-B14F-4D97-AF65-F5344CB8AC3E}">
        <p14:creationId xmlns:p14="http://schemas.microsoft.com/office/powerpoint/2010/main" val="2425231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Title 1048712"/>
          <p:cNvSpPr>
            <a:spLocks noGrp="1"/>
          </p:cNvSpPr>
          <p:nvPr>
            <p:ph type="title"/>
          </p:nvPr>
        </p:nvSpPr>
        <p:spPr/>
        <p:txBody>
          <a:bodyPr/>
          <a:lstStyle/>
          <a:p>
            <a:r>
              <a:rPr lang="en-US" sz="3200" b="1"/>
              <a:t>conclusion :</a:t>
            </a:r>
            <a:endParaRPr lang="en-IN"/>
          </a:p>
        </p:txBody>
      </p:sp>
      <p:sp>
        <p:nvSpPr>
          <p:cNvPr id="1048714" name="Content Placeholder 1048713"/>
          <p:cNvSpPr>
            <a:spLocks noGrp="1"/>
          </p:cNvSpPr>
          <p:nvPr>
            <p:ph sz="quarter" idx="1"/>
          </p:nvPr>
        </p:nvSpPr>
        <p:spPr/>
        <p:txBody>
          <a:bodyPr/>
          <a:lstStyle/>
          <a:p>
            <a:r>
              <a:rPr lang="en-US"/>
              <a:t>In this game of guessing numbers we created a particular range whuch is comfortable to play with out any irriatation by multiple guess works .Furtherly we can devolep it by incraesing the range of the numbers .It is clearly desgined for letting player to know how to take the next step.It is a very basic version but working in a great way</a:t>
            </a:r>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Oriel</vt:lpstr>
      <vt:lpstr>DR.B.R AMBEDKAR UNIVERSITY ,SRIKAKULAM,                   COLLEGE OF ENGINEERNG DEPARTMENT OF COMPUTER SCIENCE ENGINEERNG </vt:lpstr>
      <vt:lpstr>PowerPoint Presentation</vt:lpstr>
      <vt:lpstr>ANALYISIS :</vt:lpstr>
      <vt:lpstr>ALGORITHAM</vt:lpstr>
      <vt:lpstr>PowerPoint Presentation</vt:lpstr>
      <vt:lpstr>Output:</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Yajjala Pooja</cp:lastModifiedBy>
  <cp:revision>1</cp:revision>
  <dcterms:created xsi:type="dcterms:W3CDTF">2023-03-30T17:20:49Z</dcterms:created>
  <dcterms:modified xsi:type="dcterms:W3CDTF">2023-04-01T04:17:27Z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ab4d2ecd68f6416082d546ebb6686d28</vt:lpwstr>
  </property>
</Properties>
</file>