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2" r:id="rId3"/>
    <p:sldId id="261" r:id="rId4"/>
    <p:sldId id="263" r:id="rId5"/>
    <p:sldId id="264" r:id="rId6"/>
    <p:sldId id="265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7036CC-DCBF-4BE8-98ED-A66E7F5C8C8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E5628C-B61E-4487-9FEC-47D90EFEE27A}">
      <dgm:prSet/>
      <dgm:spPr/>
      <dgm:t>
        <a:bodyPr/>
        <a:lstStyle/>
        <a:p>
          <a:r>
            <a:rPr lang="en-US" b="1"/>
            <a:t>Terraform / eksctl-based provisioning</a:t>
          </a:r>
          <a:endParaRPr lang="en-US"/>
        </a:p>
      </dgm:t>
    </dgm:pt>
    <dgm:pt modelId="{1002B4AA-B13B-486E-A37F-D0FA5DE24FCC}" type="parTrans" cxnId="{8F00EEEA-1123-4110-84B3-487EBFC2BC22}">
      <dgm:prSet/>
      <dgm:spPr/>
      <dgm:t>
        <a:bodyPr/>
        <a:lstStyle/>
        <a:p>
          <a:endParaRPr lang="en-US"/>
        </a:p>
      </dgm:t>
    </dgm:pt>
    <dgm:pt modelId="{78CD1E01-3F6B-4C0D-BFDD-E9CEC4647DB6}" type="sibTrans" cxnId="{8F00EEEA-1123-4110-84B3-487EBFC2BC22}">
      <dgm:prSet/>
      <dgm:spPr/>
      <dgm:t>
        <a:bodyPr/>
        <a:lstStyle/>
        <a:p>
          <a:endParaRPr lang="en-US"/>
        </a:p>
      </dgm:t>
    </dgm:pt>
    <dgm:pt modelId="{E2A5127C-C915-4536-BD6E-CC3301B2B94A}">
      <dgm:prSet/>
      <dgm:spPr/>
      <dgm:t>
        <a:bodyPr/>
        <a:lstStyle/>
        <a:p>
          <a:r>
            <a:rPr lang="en-US" b="1"/>
            <a:t>VPC Creation</a:t>
          </a:r>
          <a:endParaRPr lang="en-US"/>
        </a:p>
      </dgm:t>
    </dgm:pt>
    <dgm:pt modelId="{018BC1EE-C9D4-413F-826D-2F9F0120CBD5}" type="parTrans" cxnId="{7A4D1EC9-209B-448C-927A-E6D6D1DB02FB}">
      <dgm:prSet/>
      <dgm:spPr/>
      <dgm:t>
        <a:bodyPr/>
        <a:lstStyle/>
        <a:p>
          <a:endParaRPr lang="en-US"/>
        </a:p>
      </dgm:t>
    </dgm:pt>
    <dgm:pt modelId="{7023AA8F-AF0C-4371-9C23-8D58E134289C}" type="sibTrans" cxnId="{7A4D1EC9-209B-448C-927A-E6D6D1DB02FB}">
      <dgm:prSet/>
      <dgm:spPr/>
      <dgm:t>
        <a:bodyPr/>
        <a:lstStyle/>
        <a:p>
          <a:endParaRPr lang="en-US"/>
        </a:p>
      </dgm:t>
    </dgm:pt>
    <dgm:pt modelId="{EAC19B8B-8371-4BE8-9202-B180A31EAC7D}">
      <dgm:prSet/>
      <dgm:spPr/>
      <dgm:t>
        <a:bodyPr/>
        <a:lstStyle/>
        <a:p>
          <a:r>
            <a:rPr lang="en-US" dirty="0"/>
            <a:t>public subnets across 2–3 AZs</a:t>
          </a:r>
        </a:p>
      </dgm:t>
    </dgm:pt>
    <dgm:pt modelId="{2F02377A-178F-46B3-892E-F254897562BA}" type="parTrans" cxnId="{48E5E4AD-A1D1-42EB-9934-0C2DE8920E25}">
      <dgm:prSet/>
      <dgm:spPr/>
      <dgm:t>
        <a:bodyPr/>
        <a:lstStyle/>
        <a:p>
          <a:endParaRPr lang="en-US"/>
        </a:p>
      </dgm:t>
    </dgm:pt>
    <dgm:pt modelId="{9F52875C-EC86-4F56-A6B6-BD19216098C3}" type="sibTrans" cxnId="{48E5E4AD-A1D1-42EB-9934-0C2DE8920E25}">
      <dgm:prSet/>
      <dgm:spPr/>
      <dgm:t>
        <a:bodyPr/>
        <a:lstStyle/>
        <a:p>
          <a:endParaRPr lang="en-US"/>
        </a:p>
      </dgm:t>
    </dgm:pt>
    <dgm:pt modelId="{8EFF2DB6-DFD9-4806-AAAE-0E8E6DFEB30F}">
      <dgm:prSet/>
      <dgm:spPr/>
      <dgm:t>
        <a:bodyPr/>
        <a:lstStyle/>
        <a:p>
          <a:r>
            <a:rPr lang="en-US" dirty="0"/>
            <a:t>Internet Gateway, NAT Gateway for outbound internet gateway, Iam roles</a:t>
          </a:r>
        </a:p>
      </dgm:t>
    </dgm:pt>
    <dgm:pt modelId="{FF1488E3-F4F9-4D5C-BEE6-A124FD32BF63}" type="parTrans" cxnId="{815DA23A-7A32-48EB-B6A5-0F4F677A80E0}">
      <dgm:prSet/>
      <dgm:spPr/>
      <dgm:t>
        <a:bodyPr/>
        <a:lstStyle/>
        <a:p>
          <a:endParaRPr lang="en-US"/>
        </a:p>
      </dgm:t>
    </dgm:pt>
    <dgm:pt modelId="{B8BF4C47-7091-4A6D-8A4A-41BBF3ADFCED}" type="sibTrans" cxnId="{815DA23A-7A32-48EB-B6A5-0F4F677A80E0}">
      <dgm:prSet/>
      <dgm:spPr/>
      <dgm:t>
        <a:bodyPr/>
        <a:lstStyle/>
        <a:p>
          <a:endParaRPr lang="en-US"/>
        </a:p>
      </dgm:t>
    </dgm:pt>
    <dgm:pt modelId="{86B4CE74-3213-49B7-B38F-74266F68A0BB}">
      <dgm:prSet/>
      <dgm:spPr/>
      <dgm:t>
        <a:bodyPr/>
        <a:lstStyle/>
        <a:p>
          <a:r>
            <a:rPr lang="en-US" b="1"/>
            <a:t>EKS Cluster Setup</a:t>
          </a:r>
          <a:endParaRPr lang="en-US"/>
        </a:p>
      </dgm:t>
    </dgm:pt>
    <dgm:pt modelId="{D1B23756-B337-4700-B2D5-34FF877E1C6D}" type="parTrans" cxnId="{C01B6FE4-050B-42E9-9733-AE0FE690741F}">
      <dgm:prSet/>
      <dgm:spPr/>
      <dgm:t>
        <a:bodyPr/>
        <a:lstStyle/>
        <a:p>
          <a:endParaRPr lang="en-US"/>
        </a:p>
      </dgm:t>
    </dgm:pt>
    <dgm:pt modelId="{625B0B60-7E78-44A8-B10F-CCABEE91B7B3}" type="sibTrans" cxnId="{C01B6FE4-050B-42E9-9733-AE0FE690741F}">
      <dgm:prSet/>
      <dgm:spPr/>
      <dgm:t>
        <a:bodyPr/>
        <a:lstStyle/>
        <a:p>
          <a:endParaRPr lang="en-US"/>
        </a:p>
      </dgm:t>
    </dgm:pt>
    <dgm:pt modelId="{2A038806-158E-4D08-8F9D-AEAA037D08A2}">
      <dgm:prSet/>
      <dgm:spPr/>
      <dgm:t>
        <a:bodyPr/>
        <a:lstStyle/>
        <a:p>
          <a:r>
            <a:rPr lang="en-US" dirty="0"/>
            <a:t>Cluster created using Terraform module  like network and  </a:t>
          </a:r>
          <a:r>
            <a:rPr lang="en-US" dirty="0" err="1"/>
            <a:t>eks</a:t>
          </a:r>
          <a:r>
            <a:rPr lang="en-US" dirty="0"/>
            <a:t> cluster ( </a:t>
          </a:r>
          <a:r>
            <a:rPr lang="en-US" dirty="0" err="1"/>
            <a:t>eksctl</a:t>
          </a:r>
          <a:r>
            <a:rPr lang="en-US" dirty="0"/>
            <a:t>)</a:t>
          </a:r>
        </a:p>
      </dgm:t>
    </dgm:pt>
    <dgm:pt modelId="{76530991-C3B3-40DF-9C92-304E2F4DE8DC}" type="parTrans" cxnId="{9159C64C-C68E-4C22-A134-F901AA91ABE8}">
      <dgm:prSet/>
      <dgm:spPr/>
      <dgm:t>
        <a:bodyPr/>
        <a:lstStyle/>
        <a:p>
          <a:endParaRPr lang="en-US"/>
        </a:p>
      </dgm:t>
    </dgm:pt>
    <dgm:pt modelId="{0E4703D4-0624-4BD6-8E5A-A12CE8475CCB}" type="sibTrans" cxnId="{9159C64C-C68E-4C22-A134-F901AA91ABE8}">
      <dgm:prSet/>
      <dgm:spPr/>
      <dgm:t>
        <a:bodyPr/>
        <a:lstStyle/>
        <a:p>
          <a:endParaRPr lang="en-US"/>
        </a:p>
      </dgm:t>
    </dgm:pt>
    <dgm:pt modelId="{E285634F-F73B-41FB-9F51-392D4E59ED7A}">
      <dgm:prSet/>
      <dgm:spPr/>
      <dgm:t>
        <a:bodyPr/>
        <a:lstStyle/>
        <a:p>
          <a:r>
            <a:rPr lang="en-US" dirty="0"/>
            <a:t>Enabled IAM roles for service accounts (IRSA)</a:t>
          </a:r>
        </a:p>
      </dgm:t>
    </dgm:pt>
    <dgm:pt modelId="{3FAACD13-24D6-44B2-838F-A061AD230CEB}" type="parTrans" cxnId="{6BFB1D1A-79AE-45B2-9493-74F9525B491F}">
      <dgm:prSet/>
      <dgm:spPr/>
      <dgm:t>
        <a:bodyPr/>
        <a:lstStyle/>
        <a:p>
          <a:endParaRPr lang="en-US"/>
        </a:p>
      </dgm:t>
    </dgm:pt>
    <dgm:pt modelId="{3677D667-F7FB-40C0-9416-644A095538B4}" type="sibTrans" cxnId="{6BFB1D1A-79AE-45B2-9493-74F9525B491F}">
      <dgm:prSet/>
      <dgm:spPr/>
      <dgm:t>
        <a:bodyPr/>
        <a:lstStyle/>
        <a:p>
          <a:endParaRPr lang="en-US"/>
        </a:p>
      </dgm:t>
    </dgm:pt>
    <dgm:pt modelId="{584A1F31-5D4F-4EA8-8E8F-B5D8651E8A1D}">
      <dgm:prSet/>
      <dgm:spPr/>
      <dgm:t>
        <a:bodyPr/>
        <a:lstStyle/>
        <a:p>
          <a:r>
            <a:rPr lang="en-US"/>
            <a:t>Node group with desired instance types (e.g., t3.medium)</a:t>
          </a:r>
        </a:p>
      </dgm:t>
    </dgm:pt>
    <dgm:pt modelId="{0924834B-FBED-4913-AF79-D71511978725}" type="parTrans" cxnId="{1AFFD84F-1288-465F-9D47-AE2351D54B18}">
      <dgm:prSet/>
      <dgm:spPr/>
      <dgm:t>
        <a:bodyPr/>
        <a:lstStyle/>
        <a:p>
          <a:endParaRPr lang="en-US"/>
        </a:p>
      </dgm:t>
    </dgm:pt>
    <dgm:pt modelId="{23F2FBA9-AA77-40DF-9AC4-F109DB10A50F}" type="sibTrans" cxnId="{1AFFD84F-1288-465F-9D47-AE2351D54B18}">
      <dgm:prSet/>
      <dgm:spPr/>
      <dgm:t>
        <a:bodyPr/>
        <a:lstStyle/>
        <a:p>
          <a:endParaRPr lang="en-US"/>
        </a:p>
      </dgm:t>
    </dgm:pt>
    <dgm:pt modelId="{6B5A10B4-EA5F-4FC7-9B7B-03DA8655AD11}">
      <dgm:prSet/>
      <dgm:spPr/>
      <dgm:t>
        <a:bodyPr/>
        <a:lstStyle/>
        <a:p>
          <a:r>
            <a:rPr lang="en-US" b="1"/>
            <a:t>Add-ons</a:t>
          </a:r>
          <a:endParaRPr lang="en-US"/>
        </a:p>
      </dgm:t>
    </dgm:pt>
    <dgm:pt modelId="{3AFB065F-0AFD-4B73-AD59-6DBD9DDFD0A8}" type="parTrans" cxnId="{346770D7-6E79-46C3-9428-85F7B045F45E}">
      <dgm:prSet/>
      <dgm:spPr/>
      <dgm:t>
        <a:bodyPr/>
        <a:lstStyle/>
        <a:p>
          <a:endParaRPr lang="en-US"/>
        </a:p>
      </dgm:t>
    </dgm:pt>
    <dgm:pt modelId="{66E447C8-7E09-4083-9C9F-D763B317D0BC}" type="sibTrans" cxnId="{346770D7-6E79-46C3-9428-85F7B045F45E}">
      <dgm:prSet/>
      <dgm:spPr/>
      <dgm:t>
        <a:bodyPr/>
        <a:lstStyle/>
        <a:p>
          <a:endParaRPr lang="en-US"/>
        </a:p>
      </dgm:t>
    </dgm:pt>
    <dgm:pt modelId="{C6858B29-08A4-44A3-BDA3-597CAF87ADAF}">
      <dgm:prSet/>
      <dgm:spPr/>
      <dgm:t>
        <a:bodyPr/>
        <a:lstStyle/>
        <a:p>
          <a:r>
            <a:rPr lang="en-US" b="1" dirty="0"/>
            <a:t>VPC CNI</a:t>
          </a:r>
          <a:r>
            <a:rPr lang="en-US" dirty="0"/>
            <a:t>, </a:t>
          </a:r>
          <a:r>
            <a:rPr lang="en-US" b="1" dirty="0" err="1"/>
            <a:t>CoreDNS</a:t>
          </a:r>
          <a:r>
            <a:rPr lang="en-US" dirty="0"/>
            <a:t>, and </a:t>
          </a:r>
          <a:r>
            <a:rPr lang="en-US" b="1" dirty="0"/>
            <a:t>EBS CSI Driver</a:t>
          </a:r>
        </a:p>
      </dgm:t>
    </dgm:pt>
    <dgm:pt modelId="{EF7C0BEA-7BD1-44C8-98D9-9D3F6AC47E94}" type="parTrans" cxnId="{6C29DB66-D38F-4915-8C86-8F03EC8A4CD2}">
      <dgm:prSet/>
      <dgm:spPr/>
      <dgm:t>
        <a:bodyPr/>
        <a:lstStyle/>
        <a:p>
          <a:endParaRPr lang="en-US"/>
        </a:p>
      </dgm:t>
    </dgm:pt>
    <dgm:pt modelId="{19096B0F-2F86-4E40-BD78-51AE5053170D}" type="sibTrans" cxnId="{6C29DB66-D38F-4915-8C86-8F03EC8A4CD2}">
      <dgm:prSet/>
      <dgm:spPr/>
      <dgm:t>
        <a:bodyPr/>
        <a:lstStyle/>
        <a:p>
          <a:endParaRPr lang="en-US"/>
        </a:p>
      </dgm:t>
    </dgm:pt>
    <dgm:pt modelId="{0372132F-FCD6-4BF8-AB4D-A23F9A140867}">
      <dgm:prSet/>
      <dgm:spPr/>
      <dgm:t>
        <a:bodyPr/>
        <a:lstStyle/>
        <a:p>
          <a:r>
            <a:rPr lang="en-US"/>
            <a:t>Optional: Cluster Autoscaler, Metrics Server</a:t>
          </a:r>
        </a:p>
      </dgm:t>
    </dgm:pt>
    <dgm:pt modelId="{5E9FB594-6555-4522-821C-686345F177EF}" type="parTrans" cxnId="{2B8960C3-0A45-490E-85D7-354CA7B71283}">
      <dgm:prSet/>
      <dgm:spPr/>
      <dgm:t>
        <a:bodyPr/>
        <a:lstStyle/>
        <a:p>
          <a:endParaRPr lang="en-US"/>
        </a:p>
      </dgm:t>
    </dgm:pt>
    <dgm:pt modelId="{F0A0730B-563A-4CA3-955F-F0B716E9608C}" type="sibTrans" cxnId="{2B8960C3-0A45-490E-85D7-354CA7B71283}">
      <dgm:prSet/>
      <dgm:spPr/>
      <dgm:t>
        <a:bodyPr/>
        <a:lstStyle/>
        <a:p>
          <a:endParaRPr lang="en-US"/>
        </a:p>
      </dgm:t>
    </dgm:pt>
    <dgm:pt modelId="{7EE02FFF-FA0C-429B-BBC0-5222DB395178}">
      <dgm:prSet/>
      <dgm:spPr/>
      <dgm:t>
        <a:bodyPr/>
        <a:lstStyle/>
        <a:p>
          <a:r>
            <a:rPr lang="en-US" b="1"/>
            <a:t>Namespaces</a:t>
          </a:r>
          <a:endParaRPr lang="en-US"/>
        </a:p>
      </dgm:t>
    </dgm:pt>
    <dgm:pt modelId="{C713A9E4-3BD9-482B-96CE-016D313B3A9B}" type="parTrans" cxnId="{E17E7169-8C95-47A1-9E59-BB55B9D4301A}">
      <dgm:prSet/>
      <dgm:spPr/>
      <dgm:t>
        <a:bodyPr/>
        <a:lstStyle/>
        <a:p>
          <a:endParaRPr lang="en-US"/>
        </a:p>
      </dgm:t>
    </dgm:pt>
    <dgm:pt modelId="{3796683C-F044-4B93-BAC0-DE1CE7164E9F}" type="sibTrans" cxnId="{E17E7169-8C95-47A1-9E59-BB55B9D4301A}">
      <dgm:prSet/>
      <dgm:spPr/>
      <dgm:t>
        <a:bodyPr/>
        <a:lstStyle/>
        <a:p>
          <a:endParaRPr lang="en-US"/>
        </a:p>
      </dgm:t>
    </dgm:pt>
    <dgm:pt modelId="{33FE444C-B0A6-4D66-B247-8CED2890C277}">
      <dgm:prSet/>
      <dgm:spPr/>
      <dgm:t>
        <a:bodyPr/>
        <a:lstStyle/>
        <a:p>
          <a:r>
            <a:rPr lang="en-US" dirty="0"/>
            <a:t>FluxCD → for GitOps</a:t>
          </a:r>
        </a:p>
      </dgm:t>
    </dgm:pt>
    <dgm:pt modelId="{21E95757-F0BB-4069-94A9-9C9E5B31B98B}" type="parTrans" cxnId="{BCA18209-F0D5-495B-B0DD-E36D0C52FD49}">
      <dgm:prSet/>
      <dgm:spPr/>
      <dgm:t>
        <a:bodyPr/>
        <a:lstStyle/>
        <a:p>
          <a:endParaRPr lang="en-US"/>
        </a:p>
      </dgm:t>
    </dgm:pt>
    <dgm:pt modelId="{D1B0E3C7-1137-4229-9CDB-07BFF8C3554B}" type="sibTrans" cxnId="{BCA18209-F0D5-495B-B0DD-E36D0C52FD49}">
      <dgm:prSet/>
      <dgm:spPr/>
      <dgm:t>
        <a:bodyPr/>
        <a:lstStyle/>
        <a:p>
          <a:endParaRPr lang="en-US"/>
        </a:p>
      </dgm:t>
    </dgm:pt>
    <dgm:pt modelId="{08B7BA0F-F355-4AE7-B9F9-8F3CFE109816}">
      <dgm:prSet/>
      <dgm:spPr/>
      <dgm:t>
        <a:bodyPr/>
        <a:lstStyle/>
        <a:p>
          <a:r>
            <a:rPr lang="en-US"/>
            <a:t>monitoring → for Prometheus/Grafana</a:t>
          </a:r>
        </a:p>
      </dgm:t>
    </dgm:pt>
    <dgm:pt modelId="{53A47D23-2A43-4599-BC0C-975312D4E8E2}" type="parTrans" cxnId="{506A3C4F-B3F0-4AD7-B3F4-92466150A6BC}">
      <dgm:prSet/>
      <dgm:spPr/>
      <dgm:t>
        <a:bodyPr/>
        <a:lstStyle/>
        <a:p>
          <a:endParaRPr lang="en-US"/>
        </a:p>
      </dgm:t>
    </dgm:pt>
    <dgm:pt modelId="{B3E71AC0-C6B2-47EF-8ECB-FF1EB4BFA03B}" type="sibTrans" cxnId="{506A3C4F-B3F0-4AD7-B3F4-92466150A6BC}">
      <dgm:prSet/>
      <dgm:spPr/>
      <dgm:t>
        <a:bodyPr/>
        <a:lstStyle/>
        <a:p>
          <a:endParaRPr lang="en-US"/>
        </a:p>
      </dgm:t>
    </dgm:pt>
    <dgm:pt modelId="{733CC7DC-E331-44F9-922E-3B55B27DACBD}">
      <dgm:prSet/>
      <dgm:spPr/>
      <dgm:t>
        <a:bodyPr/>
        <a:lstStyle/>
        <a:p>
          <a:r>
            <a:rPr lang="en-US" dirty="0"/>
            <a:t>Nginx App → for </a:t>
          </a:r>
          <a:r>
            <a:rPr lang="en-US" dirty="0" err="1"/>
            <a:t>eks</a:t>
          </a:r>
          <a:r>
            <a:rPr lang="en-US" dirty="0"/>
            <a:t> cluster</a:t>
          </a:r>
        </a:p>
      </dgm:t>
    </dgm:pt>
    <dgm:pt modelId="{CD263EEC-70D6-4304-8DEF-235FEBA27B69}" type="parTrans" cxnId="{83C854D3-9CBE-4A8C-BA5D-89030C5B99FD}">
      <dgm:prSet/>
      <dgm:spPr/>
      <dgm:t>
        <a:bodyPr/>
        <a:lstStyle/>
        <a:p>
          <a:endParaRPr lang="en-US"/>
        </a:p>
      </dgm:t>
    </dgm:pt>
    <dgm:pt modelId="{C88F9073-DE38-481C-BCF1-A251BE9EEA96}" type="sibTrans" cxnId="{83C854D3-9CBE-4A8C-BA5D-89030C5B99FD}">
      <dgm:prSet/>
      <dgm:spPr/>
      <dgm:t>
        <a:bodyPr/>
        <a:lstStyle/>
        <a:p>
          <a:endParaRPr lang="en-US"/>
        </a:p>
      </dgm:t>
    </dgm:pt>
    <dgm:pt modelId="{99E5CFAC-D66A-4B75-8D24-20EE54B6F5F7}">
      <dgm:prSet/>
      <dgm:spPr/>
      <dgm:t>
        <a:bodyPr/>
        <a:lstStyle/>
        <a:p>
          <a:r>
            <a:rPr lang="en-US" b="1" dirty="0"/>
            <a:t>Applications via Flux</a:t>
          </a:r>
          <a:endParaRPr lang="en-US" dirty="0"/>
        </a:p>
      </dgm:t>
    </dgm:pt>
    <dgm:pt modelId="{3A0D0E40-28E5-4196-98D0-30458E7554A1}" type="parTrans" cxnId="{E85816F0-637A-4BF5-99EC-721C6EA6A080}">
      <dgm:prSet/>
      <dgm:spPr/>
      <dgm:t>
        <a:bodyPr/>
        <a:lstStyle/>
        <a:p>
          <a:endParaRPr lang="en-US"/>
        </a:p>
      </dgm:t>
    </dgm:pt>
    <dgm:pt modelId="{9E920515-4663-4FD6-942F-EEC0FF346B4C}" type="sibTrans" cxnId="{E85816F0-637A-4BF5-99EC-721C6EA6A080}">
      <dgm:prSet/>
      <dgm:spPr/>
      <dgm:t>
        <a:bodyPr/>
        <a:lstStyle/>
        <a:p>
          <a:endParaRPr lang="en-US"/>
        </a:p>
      </dgm:t>
    </dgm:pt>
    <dgm:pt modelId="{DCD07355-6E02-4214-BF48-8A03F8F3A52B}">
      <dgm:prSet/>
      <dgm:spPr/>
      <dgm:t>
        <a:bodyPr/>
        <a:lstStyle/>
        <a:p>
          <a:r>
            <a:rPr lang="en-US" dirty="0"/>
            <a:t>Fluxcd  installed using </a:t>
          </a:r>
          <a:r>
            <a:rPr lang="en-US" dirty="0" err="1"/>
            <a:t>terraformest</a:t>
          </a:r>
          <a:endParaRPr lang="en-US" dirty="0"/>
        </a:p>
      </dgm:t>
    </dgm:pt>
    <dgm:pt modelId="{6CC0C511-5BC1-41CF-85F8-09BC566D648A}" type="parTrans" cxnId="{24B4FAE3-1228-4EC9-97B6-AD90132791AD}">
      <dgm:prSet/>
      <dgm:spPr/>
      <dgm:t>
        <a:bodyPr/>
        <a:lstStyle/>
        <a:p>
          <a:endParaRPr lang="en-US"/>
        </a:p>
      </dgm:t>
    </dgm:pt>
    <dgm:pt modelId="{F47626F2-D421-4670-BE4D-912003133483}" type="sibTrans" cxnId="{24B4FAE3-1228-4EC9-97B6-AD90132791AD}">
      <dgm:prSet/>
      <dgm:spPr/>
      <dgm:t>
        <a:bodyPr/>
        <a:lstStyle/>
        <a:p>
          <a:endParaRPr lang="en-US"/>
        </a:p>
      </dgm:t>
    </dgm:pt>
    <dgm:pt modelId="{4D05455D-E5AB-4C82-8572-72E578EC60C2}">
      <dgm:prSet/>
      <dgm:spPr/>
      <dgm:t>
        <a:bodyPr/>
        <a:lstStyle/>
        <a:p>
          <a:r>
            <a:rPr lang="en-US"/>
            <a:t>kube-prometheus-stack installed via Helm</a:t>
          </a:r>
        </a:p>
      </dgm:t>
    </dgm:pt>
    <dgm:pt modelId="{F65BE2BA-35C0-46ED-8ACC-1A3B5F626498}" type="parTrans" cxnId="{18F169D8-20CB-4E3B-9848-B73C1EAF54F1}">
      <dgm:prSet/>
      <dgm:spPr/>
      <dgm:t>
        <a:bodyPr/>
        <a:lstStyle/>
        <a:p>
          <a:endParaRPr lang="en-US"/>
        </a:p>
      </dgm:t>
    </dgm:pt>
    <dgm:pt modelId="{D2601BA8-51E2-4D1D-ACBE-9D5DE4966391}" type="sibTrans" cxnId="{18F169D8-20CB-4E3B-9848-B73C1EAF54F1}">
      <dgm:prSet/>
      <dgm:spPr/>
      <dgm:t>
        <a:bodyPr/>
        <a:lstStyle/>
        <a:p>
          <a:endParaRPr lang="en-US"/>
        </a:p>
      </dgm:t>
    </dgm:pt>
    <dgm:pt modelId="{79266297-8C0D-4968-AB99-F20104803CC4}">
      <dgm:prSet/>
      <dgm:spPr/>
      <dgm:t>
        <a:bodyPr/>
        <a:lstStyle/>
        <a:p>
          <a:r>
            <a:rPr lang="en-US" dirty="0"/>
            <a:t>NGINX deployed via manifests</a:t>
          </a:r>
        </a:p>
      </dgm:t>
    </dgm:pt>
    <dgm:pt modelId="{ECA86C17-519A-4E7C-99A4-FF30D8E550A6}" type="parTrans" cxnId="{4F4CC735-BBBC-4967-A669-FC073D87574A}">
      <dgm:prSet/>
      <dgm:spPr/>
      <dgm:t>
        <a:bodyPr/>
        <a:lstStyle/>
        <a:p>
          <a:endParaRPr lang="en-US"/>
        </a:p>
      </dgm:t>
    </dgm:pt>
    <dgm:pt modelId="{A88A77CE-0DF0-4F19-A9C1-DD6C3CEE1138}" type="sibTrans" cxnId="{4F4CC735-BBBC-4967-A669-FC073D87574A}">
      <dgm:prSet/>
      <dgm:spPr/>
      <dgm:t>
        <a:bodyPr/>
        <a:lstStyle/>
        <a:p>
          <a:endParaRPr lang="en-US"/>
        </a:p>
      </dgm:t>
    </dgm:pt>
    <dgm:pt modelId="{E22D0B2C-32B8-4164-AD06-F5828A835470}" type="pres">
      <dgm:prSet presAssocID="{3C7036CC-DCBF-4BE8-98ED-A66E7F5C8C8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CFCFD0F-267A-471E-9550-2D912F3C6E07}" type="pres">
      <dgm:prSet presAssocID="{70E5628C-B61E-4487-9FEC-47D90EFEE27A}" presName="root" presStyleCnt="0"/>
      <dgm:spPr/>
    </dgm:pt>
    <dgm:pt modelId="{3CEE0914-C730-44C8-8427-EE7CAF3B229D}" type="pres">
      <dgm:prSet presAssocID="{70E5628C-B61E-4487-9FEC-47D90EFEE27A}" presName="rootComposite" presStyleCnt="0"/>
      <dgm:spPr/>
    </dgm:pt>
    <dgm:pt modelId="{1E7A6951-68AA-48CD-9406-D6D8C91416F7}" type="pres">
      <dgm:prSet presAssocID="{70E5628C-B61E-4487-9FEC-47D90EFEE27A}" presName="rootText" presStyleLbl="node1" presStyleIdx="0" presStyleCnt="6"/>
      <dgm:spPr/>
    </dgm:pt>
    <dgm:pt modelId="{4E42C457-A176-4ADA-B489-9F7B9AFDFC09}" type="pres">
      <dgm:prSet presAssocID="{70E5628C-B61E-4487-9FEC-47D90EFEE27A}" presName="rootConnector" presStyleLbl="node1" presStyleIdx="0" presStyleCnt="6"/>
      <dgm:spPr/>
    </dgm:pt>
    <dgm:pt modelId="{DA5242A2-4024-47AE-A271-F2D58EE18695}" type="pres">
      <dgm:prSet presAssocID="{70E5628C-B61E-4487-9FEC-47D90EFEE27A}" presName="childShape" presStyleCnt="0"/>
      <dgm:spPr/>
    </dgm:pt>
    <dgm:pt modelId="{8A19F2E8-6EC6-4AFB-8283-FCB2BD468C3C}" type="pres">
      <dgm:prSet presAssocID="{E2A5127C-C915-4536-BD6E-CC3301B2B94A}" presName="root" presStyleCnt="0"/>
      <dgm:spPr/>
    </dgm:pt>
    <dgm:pt modelId="{90AC5BD5-C059-40AE-BF74-529D4F5029B3}" type="pres">
      <dgm:prSet presAssocID="{E2A5127C-C915-4536-BD6E-CC3301B2B94A}" presName="rootComposite" presStyleCnt="0"/>
      <dgm:spPr/>
    </dgm:pt>
    <dgm:pt modelId="{71D03995-26DF-455C-B022-3E44484AE778}" type="pres">
      <dgm:prSet presAssocID="{E2A5127C-C915-4536-BD6E-CC3301B2B94A}" presName="rootText" presStyleLbl="node1" presStyleIdx="1" presStyleCnt="6"/>
      <dgm:spPr/>
    </dgm:pt>
    <dgm:pt modelId="{40382989-B6C9-4678-AD7B-3D5330245754}" type="pres">
      <dgm:prSet presAssocID="{E2A5127C-C915-4536-BD6E-CC3301B2B94A}" presName="rootConnector" presStyleLbl="node1" presStyleIdx="1" presStyleCnt="6"/>
      <dgm:spPr/>
    </dgm:pt>
    <dgm:pt modelId="{75D631ED-C5EE-4759-A240-4D955D5D129F}" type="pres">
      <dgm:prSet presAssocID="{E2A5127C-C915-4536-BD6E-CC3301B2B94A}" presName="childShape" presStyleCnt="0"/>
      <dgm:spPr/>
    </dgm:pt>
    <dgm:pt modelId="{0F5E9891-D375-4520-829A-18CD103DB8BB}" type="pres">
      <dgm:prSet presAssocID="{2F02377A-178F-46B3-892E-F254897562BA}" presName="Name13" presStyleLbl="parChTrans1D2" presStyleIdx="0" presStyleCnt="13"/>
      <dgm:spPr/>
    </dgm:pt>
    <dgm:pt modelId="{AA24BCEB-0ACB-4FA5-92D8-C7A1DFBF159D}" type="pres">
      <dgm:prSet presAssocID="{EAC19B8B-8371-4BE8-9202-B180A31EAC7D}" presName="childText" presStyleLbl="bgAcc1" presStyleIdx="0" presStyleCnt="13">
        <dgm:presLayoutVars>
          <dgm:bulletEnabled val="1"/>
        </dgm:presLayoutVars>
      </dgm:prSet>
      <dgm:spPr/>
    </dgm:pt>
    <dgm:pt modelId="{7A221F25-1883-427B-8FD0-F0F1D6F9E0AA}" type="pres">
      <dgm:prSet presAssocID="{FF1488E3-F4F9-4D5C-BEE6-A124FD32BF63}" presName="Name13" presStyleLbl="parChTrans1D2" presStyleIdx="1" presStyleCnt="13"/>
      <dgm:spPr/>
    </dgm:pt>
    <dgm:pt modelId="{DB5321A9-E3ED-41BE-88AD-EC2AF60636D3}" type="pres">
      <dgm:prSet presAssocID="{8EFF2DB6-DFD9-4806-AAAE-0E8E6DFEB30F}" presName="childText" presStyleLbl="bgAcc1" presStyleIdx="1" presStyleCnt="13">
        <dgm:presLayoutVars>
          <dgm:bulletEnabled val="1"/>
        </dgm:presLayoutVars>
      </dgm:prSet>
      <dgm:spPr/>
    </dgm:pt>
    <dgm:pt modelId="{2FED4587-2A7B-4466-A231-E3D1630F0190}" type="pres">
      <dgm:prSet presAssocID="{86B4CE74-3213-49B7-B38F-74266F68A0BB}" presName="root" presStyleCnt="0"/>
      <dgm:spPr/>
    </dgm:pt>
    <dgm:pt modelId="{F04FE870-B691-496A-88B6-585AE4A187DD}" type="pres">
      <dgm:prSet presAssocID="{86B4CE74-3213-49B7-B38F-74266F68A0BB}" presName="rootComposite" presStyleCnt="0"/>
      <dgm:spPr/>
    </dgm:pt>
    <dgm:pt modelId="{924B6DFB-021F-4EDA-8949-1D85ACE973A0}" type="pres">
      <dgm:prSet presAssocID="{86B4CE74-3213-49B7-B38F-74266F68A0BB}" presName="rootText" presStyleLbl="node1" presStyleIdx="2" presStyleCnt="6"/>
      <dgm:spPr/>
    </dgm:pt>
    <dgm:pt modelId="{9B183E4F-846E-4B28-B714-6A7A59759F94}" type="pres">
      <dgm:prSet presAssocID="{86B4CE74-3213-49B7-B38F-74266F68A0BB}" presName="rootConnector" presStyleLbl="node1" presStyleIdx="2" presStyleCnt="6"/>
      <dgm:spPr/>
    </dgm:pt>
    <dgm:pt modelId="{613A9532-A1DA-4FFA-8E66-705A569F0556}" type="pres">
      <dgm:prSet presAssocID="{86B4CE74-3213-49B7-B38F-74266F68A0BB}" presName="childShape" presStyleCnt="0"/>
      <dgm:spPr/>
    </dgm:pt>
    <dgm:pt modelId="{8E33C3BF-0329-4533-980B-C231B32E83EE}" type="pres">
      <dgm:prSet presAssocID="{76530991-C3B3-40DF-9C92-304E2F4DE8DC}" presName="Name13" presStyleLbl="parChTrans1D2" presStyleIdx="2" presStyleCnt="13"/>
      <dgm:spPr/>
    </dgm:pt>
    <dgm:pt modelId="{5C004F67-94A8-4EBB-BCF2-83246DE46377}" type="pres">
      <dgm:prSet presAssocID="{2A038806-158E-4D08-8F9D-AEAA037D08A2}" presName="childText" presStyleLbl="bgAcc1" presStyleIdx="2" presStyleCnt="13">
        <dgm:presLayoutVars>
          <dgm:bulletEnabled val="1"/>
        </dgm:presLayoutVars>
      </dgm:prSet>
      <dgm:spPr/>
    </dgm:pt>
    <dgm:pt modelId="{40AD6E94-DF3B-41E1-9971-389DC8704EFE}" type="pres">
      <dgm:prSet presAssocID="{3FAACD13-24D6-44B2-838F-A061AD230CEB}" presName="Name13" presStyleLbl="parChTrans1D2" presStyleIdx="3" presStyleCnt="13"/>
      <dgm:spPr/>
    </dgm:pt>
    <dgm:pt modelId="{272484A1-4374-484A-89D5-1620C49A8C4C}" type="pres">
      <dgm:prSet presAssocID="{E285634F-F73B-41FB-9F51-392D4E59ED7A}" presName="childText" presStyleLbl="bgAcc1" presStyleIdx="3" presStyleCnt="13">
        <dgm:presLayoutVars>
          <dgm:bulletEnabled val="1"/>
        </dgm:presLayoutVars>
      </dgm:prSet>
      <dgm:spPr/>
    </dgm:pt>
    <dgm:pt modelId="{DEF93011-3665-4C9C-AC71-09E7322E46AD}" type="pres">
      <dgm:prSet presAssocID="{0924834B-FBED-4913-AF79-D71511978725}" presName="Name13" presStyleLbl="parChTrans1D2" presStyleIdx="4" presStyleCnt="13"/>
      <dgm:spPr/>
    </dgm:pt>
    <dgm:pt modelId="{E5621CFC-B343-4FFA-9E90-663F1621EE34}" type="pres">
      <dgm:prSet presAssocID="{584A1F31-5D4F-4EA8-8E8F-B5D8651E8A1D}" presName="childText" presStyleLbl="bgAcc1" presStyleIdx="4" presStyleCnt="13">
        <dgm:presLayoutVars>
          <dgm:bulletEnabled val="1"/>
        </dgm:presLayoutVars>
      </dgm:prSet>
      <dgm:spPr/>
    </dgm:pt>
    <dgm:pt modelId="{A218B934-963E-4AE6-A45A-F556987CBD7F}" type="pres">
      <dgm:prSet presAssocID="{6B5A10B4-EA5F-4FC7-9B7B-03DA8655AD11}" presName="root" presStyleCnt="0"/>
      <dgm:spPr/>
    </dgm:pt>
    <dgm:pt modelId="{E6D14C50-9B80-46CC-83FA-0829FF642EBD}" type="pres">
      <dgm:prSet presAssocID="{6B5A10B4-EA5F-4FC7-9B7B-03DA8655AD11}" presName="rootComposite" presStyleCnt="0"/>
      <dgm:spPr/>
    </dgm:pt>
    <dgm:pt modelId="{BF1377C9-3AD7-4F0A-9890-848B1A944035}" type="pres">
      <dgm:prSet presAssocID="{6B5A10B4-EA5F-4FC7-9B7B-03DA8655AD11}" presName="rootText" presStyleLbl="node1" presStyleIdx="3" presStyleCnt="6"/>
      <dgm:spPr/>
    </dgm:pt>
    <dgm:pt modelId="{528B9134-EBB6-4189-815F-4131DBADAD17}" type="pres">
      <dgm:prSet presAssocID="{6B5A10B4-EA5F-4FC7-9B7B-03DA8655AD11}" presName="rootConnector" presStyleLbl="node1" presStyleIdx="3" presStyleCnt="6"/>
      <dgm:spPr/>
    </dgm:pt>
    <dgm:pt modelId="{04A76611-C6D1-48A2-8C5C-16EFC424FC00}" type="pres">
      <dgm:prSet presAssocID="{6B5A10B4-EA5F-4FC7-9B7B-03DA8655AD11}" presName="childShape" presStyleCnt="0"/>
      <dgm:spPr/>
    </dgm:pt>
    <dgm:pt modelId="{DAF88AED-BCF6-41CD-8505-EEE37C9B120E}" type="pres">
      <dgm:prSet presAssocID="{EF7C0BEA-7BD1-44C8-98D9-9D3F6AC47E94}" presName="Name13" presStyleLbl="parChTrans1D2" presStyleIdx="5" presStyleCnt="13"/>
      <dgm:spPr/>
    </dgm:pt>
    <dgm:pt modelId="{E493B70D-CC1F-4D72-A443-1D3AA78385D1}" type="pres">
      <dgm:prSet presAssocID="{C6858B29-08A4-44A3-BDA3-597CAF87ADAF}" presName="childText" presStyleLbl="bgAcc1" presStyleIdx="5" presStyleCnt="13">
        <dgm:presLayoutVars>
          <dgm:bulletEnabled val="1"/>
        </dgm:presLayoutVars>
      </dgm:prSet>
      <dgm:spPr/>
    </dgm:pt>
    <dgm:pt modelId="{3195C584-9D1D-4ACE-A08B-8CA7644C1C83}" type="pres">
      <dgm:prSet presAssocID="{5E9FB594-6555-4522-821C-686345F177EF}" presName="Name13" presStyleLbl="parChTrans1D2" presStyleIdx="6" presStyleCnt="13"/>
      <dgm:spPr/>
    </dgm:pt>
    <dgm:pt modelId="{0CDB08C9-5A1E-47CB-9EF6-FF0E2BD714B9}" type="pres">
      <dgm:prSet presAssocID="{0372132F-FCD6-4BF8-AB4D-A23F9A140867}" presName="childText" presStyleLbl="bgAcc1" presStyleIdx="6" presStyleCnt="13">
        <dgm:presLayoutVars>
          <dgm:bulletEnabled val="1"/>
        </dgm:presLayoutVars>
      </dgm:prSet>
      <dgm:spPr/>
    </dgm:pt>
    <dgm:pt modelId="{CF28BE26-83FA-456D-8AD0-0CEF778C1C3B}" type="pres">
      <dgm:prSet presAssocID="{7EE02FFF-FA0C-429B-BBC0-5222DB395178}" presName="root" presStyleCnt="0"/>
      <dgm:spPr/>
    </dgm:pt>
    <dgm:pt modelId="{76EA9C29-7679-4E05-8298-B1A1B9DBECB7}" type="pres">
      <dgm:prSet presAssocID="{7EE02FFF-FA0C-429B-BBC0-5222DB395178}" presName="rootComposite" presStyleCnt="0"/>
      <dgm:spPr/>
    </dgm:pt>
    <dgm:pt modelId="{E55C4ED5-77CE-4F9B-A899-FFB41C816339}" type="pres">
      <dgm:prSet presAssocID="{7EE02FFF-FA0C-429B-BBC0-5222DB395178}" presName="rootText" presStyleLbl="node1" presStyleIdx="4" presStyleCnt="6"/>
      <dgm:spPr/>
    </dgm:pt>
    <dgm:pt modelId="{3DE14119-5675-401A-9F61-3237927B0756}" type="pres">
      <dgm:prSet presAssocID="{7EE02FFF-FA0C-429B-BBC0-5222DB395178}" presName="rootConnector" presStyleLbl="node1" presStyleIdx="4" presStyleCnt="6"/>
      <dgm:spPr/>
    </dgm:pt>
    <dgm:pt modelId="{9159FD67-734D-4721-96BF-CF00EF4A8FC4}" type="pres">
      <dgm:prSet presAssocID="{7EE02FFF-FA0C-429B-BBC0-5222DB395178}" presName="childShape" presStyleCnt="0"/>
      <dgm:spPr/>
    </dgm:pt>
    <dgm:pt modelId="{7C24674F-B849-4581-A5E4-D603B1D08100}" type="pres">
      <dgm:prSet presAssocID="{21E95757-F0BB-4069-94A9-9C9E5B31B98B}" presName="Name13" presStyleLbl="parChTrans1D2" presStyleIdx="7" presStyleCnt="13"/>
      <dgm:spPr/>
    </dgm:pt>
    <dgm:pt modelId="{8072A665-AD9A-435D-AA4E-6C8C001966BB}" type="pres">
      <dgm:prSet presAssocID="{33FE444C-B0A6-4D66-B247-8CED2890C277}" presName="childText" presStyleLbl="bgAcc1" presStyleIdx="7" presStyleCnt="13">
        <dgm:presLayoutVars>
          <dgm:bulletEnabled val="1"/>
        </dgm:presLayoutVars>
      </dgm:prSet>
      <dgm:spPr/>
    </dgm:pt>
    <dgm:pt modelId="{84FDD522-EEEC-42C6-8B32-D9BAA7BAE3EF}" type="pres">
      <dgm:prSet presAssocID="{53A47D23-2A43-4599-BC0C-975312D4E8E2}" presName="Name13" presStyleLbl="parChTrans1D2" presStyleIdx="8" presStyleCnt="13"/>
      <dgm:spPr/>
    </dgm:pt>
    <dgm:pt modelId="{FAD959D5-3675-4992-B1EB-951676A8534B}" type="pres">
      <dgm:prSet presAssocID="{08B7BA0F-F355-4AE7-B9F9-8F3CFE109816}" presName="childText" presStyleLbl="bgAcc1" presStyleIdx="8" presStyleCnt="13">
        <dgm:presLayoutVars>
          <dgm:bulletEnabled val="1"/>
        </dgm:presLayoutVars>
      </dgm:prSet>
      <dgm:spPr/>
    </dgm:pt>
    <dgm:pt modelId="{7A15CD17-0761-49B4-B9DB-7FF60248DE20}" type="pres">
      <dgm:prSet presAssocID="{CD263EEC-70D6-4304-8DEF-235FEBA27B69}" presName="Name13" presStyleLbl="parChTrans1D2" presStyleIdx="9" presStyleCnt="13"/>
      <dgm:spPr/>
    </dgm:pt>
    <dgm:pt modelId="{4C121CCD-E1AD-4571-B606-F903CB6F50D8}" type="pres">
      <dgm:prSet presAssocID="{733CC7DC-E331-44F9-922E-3B55B27DACBD}" presName="childText" presStyleLbl="bgAcc1" presStyleIdx="9" presStyleCnt="13">
        <dgm:presLayoutVars>
          <dgm:bulletEnabled val="1"/>
        </dgm:presLayoutVars>
      </dgm:prSet>
      <dgm:spPr/>
    </dgm:pt>
    <dgm:pt modelId="{795B7A95-3EF6-4234-9C59-2CDB3264857C}" type="pres">
      <dgm:prSet presAssocID="{99E5CFAC-D66A-4B75-8D24-20EE54B6F5F7}" presName="root" presStyleCnt="0"/>
      <dgm:spPr/>
    </dgm:pt>
    <dgm:pt modelId="{9C0F895A-F83B-491A-AA5A-16141EDCE2C5}" type="pres">
      <dgm:prSet presAssocID="{99E5CFAC-D66A-4B75-8D24-20EE54B6F5F7}" presName="rootComposite" presStyleCnt="0"/>
      <dgm:spPr/>
    </dgm:pt>
    <dgm:pt modelId="{F6CA2B34-E86E-4DB5-AA0C-38C4AEC6BB07}" type="pres">
      <dgm:prSet presAssocID="{99E5CFAC-D66A-4B75-8D24-20EE54B6F5F7}" presName="rootText" presStyleLbl="node1" presStyleIdx="5" presStyleCnt="6"/>
      <dgm:spPr/>
    </dgm:pt>
    <dgm:pt modelId="{B0F94392-BA55-47C3-B2C1-FF2F50B53C15}" type="pres">
      <dgm:prSet presAssocID="{99E5CFAC-D66A-4B75-8D24-20EE54B6F5F7}" presName="rootConnector" presStyleLbl="node1" presStyleIdx="5" presStyleCnt="6"/>
      <dgm:spPr/>
    </dgm:pt>
    <dgm:pt modelId="{2BC30C55-902D-4311-820C-1E3B134EBD88}" type="pres">
      <dgm:prSet presAssocID="{99E5CFAC-D66A-4B75-8D24-20EE54B6F5F7}" presName="childShape" presStyleCnt="0"/>
      <dgm:spPr/>
    </dgm:pt>
    <dgm:pt modelId="{7766BE72-15E6-472E-9E7D-A0931E027C02}" type="pres">
      <dgm:prSet presAssocID="{6CC0C511-5BC1-41CF-85F8-09BC566D648A}" presName="Name13" presStyleLbl="parChTrans1D2" presStyleIdx="10" presStyleCnt="13"/>
      <dgm:spPr/>
    </dgm:pt>
    <dgm:pt modelId="{A2ECC9B2-7F6C-42B2-86C6-B9BCCD85787B}" type="pres">
      <dgm:prSet presAssocID="{DCD07355-6E02-4214-BF48-8A03F8F3A52B}" presName="childText" presStyleLbl="bgAcc1" presStyleIdx="10" presStyleCnt="13">
        <dgm:presLayoutVars>
          <dgm:bulletEnabled val="1"/>
        </dgm:presLayoutVars>
      </dgm:prSet>
      <dgm:spPr/>
    </dgm:pt>
    <dgm:pt modelId="{FF4E5014-CC24-4B3F-9967-0D2CA6452978}" type="pres">
      <dgm:prSet presAssocID="{F65BE2BA-35C0-46ED-8ACC-1A3B5F626498}" presName="Name13" presStyleLbl="parChTrans1D2" presStyleIdx="11" presStyleCnt="13"/>
      <dgm:spPr/>
    </dgm:pt>
    <dgm:pt modelId="{A95228F3-D22E-4782-ABAD-8DA5DB80FB62}" type="pres">
      <dgm:prSet presAssocID="{4D05455D-E5AB-4C82-8572-72E578EC60C2}" presName="childText" presStyleLbl="bgAcc1" presStyleIdx="11" presStyleCnt="13">
        <dgm:presLayoutVars>
          <dgm:bulletEnabled val="1"/>
        </dgm:presLayoutVars>
      </dgm:prSet>
      <dgm:spPr/>
    </dgm:pt>
    <dgm:pt modelId="{EEDFA9F4-EE0A-4391-88BA-7078FD7AD76F}" type="pres">
      <dgm:prSet presAssocID="{ECA86C17-519A-4E7C-99A4-FF30D8E550A6}" presName="Name13" presStyleLbl="parChTrans1D2" presStyleIdx="12" presStyleCnt="13"/>
      <dgm:spPr/>
    </dgm:pt>
    <dgm:pt modelId="{3107D605-AE62-4125-8AD5-4397E085BFA3}" type="pres">
      <dgm:prSet presAssocID="{79266297-8C0D-4968-AB99-F20104803CC4}" presName="childText" presStyleLbl="bgAcc1" presStyleIdx="12" presStyleCnt="13">
        <dgm:presLayoutVars>
          <dgm:bulletEnabled val="1"/>
        </dgm:presLayoutVars>
      </dgm:prSet>
      <dgm:spPr/>
    </dgm:pt>
  </dgm:ptLst>
  <dgm:cxnLst>
    <dgm:cxn modelId="{50428B01-09E7-4AB3-A51A-40323D7572D6}" type="presOf" srcId="{79266297-8C0D-4968-AB99-F20104803CC4}" destId="{3107D605-AE62-4125-8AD5-4397E085BFA3}" srcOrd="0" destOrd="0" presId="urn:microsoft.com/office/officeart/2005/8/layout/hierarchy3"/>
    <dgm:cxn modelId="{A5E38B04-C790-4925-83C1-AD03426F40D0}" type="presOf" srcId="{6CC0C511-5BC1-41CF-85F8-09BC566D648A}" destId="{7766BE72-15E6-472E-9E7D-A0931E027C02}" srcOrd="0" destOrd="0" presId="urn:microsoft.com/office/officeart/2005/8/layout/hierarchy3"/>
    <dgm:cxn modelId="{BCA18209-F0D5-495B-B0DD-E36D0C52FD49}" srcId="{7EE02FFF-FA0C-429B-BBC0-5222DB395178}" destId="{33FE444C-B0A6-4D66-B247-8CED2890C277}" srcOrd="0" destOrd="0" parTransId="{21E95757-F0BB-4069-94A9-9C9E5B31B98B}" sibTransId="{D1B0E3C7-1137-4229-9CDB-07BFF8C3554B}"/>
    <dgm:cxn modelId="{702D910A-E014-4C85-B41B-D07D1320DCFA}" type="presOf" srcId="{33FE444C-B0A6-4D66-B247-8CED2890C277}" destId="{8072A665-AD9A-435D-AA4E-6C8C001966BB}" srcOrd="0" destOrd="0" presId="urn:microsoft.com/office/officeart/2005/8/layout/hierarchy3"/>
    <dgm:cxn modelId="{4BD6DE10-A48D-419C-9C23-AF9D842224AA}" type="presOf" srcId="{733CC7DC-E331-44F9-922E-3B55B27DACBD}" destId="{4C121CCD-E1AD-4571-B606-F903CB6F50D8}" srcOrd="0" destOrd="0" presId="urn:microsoft.com/office/officeart/2005/8/layout/hierarchy3"/>
    <dgm:cxn modelId="{A5A54915-0720-4307-9977-CE71CCFDAF26}" type="presOf" srcId="{6B5A10B4-EA5F-4FC7-9B7B-03DA8655AD11}" destId="{528B9134-EBB6-4189-815F-4131DBADAD17}" srcOrd="1" destOrd="0" presId="urn:microsoft.com/office/officeart/2005/8/layout/hierarchy3"/>
    <dgm:cxn modelId="{C1EF6E15-9355-4328-82C2-423338032A96}" type="presOf" srcId="{86B4CE74-3213-49B7-B38F-74266F68A0BB}" destId="{924B6DFB-021F-4EDA-8949-1D85ACE973A0}" srcOrd="0" destOrd="0" presId="urn:microsoft.com/office/officeart/2005/8/layout/hierarchy3"/>
    <dgm:cxn modelId="{6BFB1D1A-79AE-45B2-9493-74F9525B491F}" srcId="{86B4CE74-3213-49B7-B38F-74266F68A0BB}" destId="{E285634F-F73B-41FB-9F51-392D4E59ED7A}" srcOrd="1" destOrd="0" parTransId="{3FAACD13-24D6-44B2-838F-A061AD230CEB}" sibTransId="{3677D667-F7FB-40C0-9416-644A095538B4}"/>
    <dgm:cxn modelId="{68039020-D1C8-4FCC-AB01-79F1E7A1EB7A}" type="presOf" srcId="{E2A5127C-C915-4536-BD6E-CC3301B2B94A}" destId="{71D03995-26DF-455C-B022-3E44484AE778}" srcOrd="0" destOrd="0" presId="urn:microsoft.com/office/officeart/2005/8/layout/hierarchy3"/>
    <dgm:cxn modelId="{CA7C122B-A6E3-4332-9B09-3062B9A29A7E}" type="presOf" srcId="{70E5628C-B61E-4487-9FEC-47D90EFEE27A}" destId="{1E7A6951-68AA-48CD-9406-D6D8C91416F7}" srcOrd="0" destOrd="0" presId="urn:microsoft.com/office/officeart/2005/8/layout/hierarchy3"/>
    <dgm:cxn modelId="{3F1E022F-5776-4CEF-B8CD-F8C7EF819233}" type="presOf" srcId="{5E9FB594-6555-4522-821C-686345F177EF}" destId="{3195C584-9D1D-4ACE-A08B-8CA7644C1C83}" srcOrd="0" destOrd="0" presId="urn:microsoft.com/office/officeart/2005/8/layout/hierarchy3"/>
    <dgm:cxn modelId="{25870F30-1376-4586-BFAB-008A575E334C}" type="presOf" srcId="{7EE02FFF-FA0C-429B-BBC0-5222DB395178}" destId="{3DE14119-5675-401A-9F61-3237927B0756}" srcOrd="1" destOrd="0" presId="urn:microsoft.com/office/officeart/2005/8/layout/hierarchy3"/>
    <dgm:cxn modelId="{4F4CC735-BBBC-4967-A669-FC073D87574A}" srcId="{99E5CFAC-D66A-4B75-8D24-20EE54B6F5F7}" destId="{79266297-8C0D-4968-AB99-F20104803CC4}" srcOrd="2" destOrd="0" parTransId="{ECA86C17-519A-4E7C-99A4-FF30D8E550A6}" sibTransId="{A88A77CE-0DF0-4F19-A9C1-DD6C3CEE1138}"/>
    <dgm:cxn modelId="{815DA23A-7A32-48EB-B6A5-0F4F677A80E0}" srcId="{E2A5127C-C915-4536-BD6E-CC3301B2B94A}" destId="{8EFF2DB6-DFD9-4806-AAAE-0E8E6DFEB30F}" srcOrd="1" destOrd="0" parTransId="{FF1488E3-F4F9-4D5C-BEE6-A124FD32BF63}" sibTransId="{B8BF4C47-7091-4A6D-8A4A-41BBF3ADFCED}"/>
    <dgm:cxn modelId="{3E1E305C-83BA-46FD-B927-F231CE393216}" type="presOf" srcId="{E2A5127C-C915-4536-BD6E-CC3301B2B94A}" destId="{40382989-B6C9-4678-AD7B-3D5330245754}" srcOrd="1" destOrd="0" presId="urn:microsoft.com/office/officeart/2005/8/layout/hierarchy3"/>
    <dgm:cxn modelId="{6C29DB66-D38F-4915-8C86-8F03EC8A4CD2}" srcId="{6B5A10B4-EA5F-4FC7-9B7B-03DA8655AD11}" destId="{C6858B29-08A4-44A3-BDA3-597CAF87ADAF}" srcOrd="0" destOrd="0" parTransId="{EF7C0BEA-7BD1-44C8-98D9-9D3F6AC47E94}" sibTransId="{19096B0F-2F86-4E40-BD78-51AE5053170D}"/>
    <dgm:cxn modelId="{F9BE4A69-4F98-4387-A2FA-A28B68825764}" type="presOf" srcId="{21E95757-F0BB-4069-94A9-9C9E5B31B98B}" destId="{7C24674F-B849-4581-A5E4-D603B1D08100}" srcOrd="0" destOrd="0" presId="urn:microsoft.com/office/officeart/2005/8/layout/hierarchy3"/>
    <dgm:cxn modelId="{E17E7169-8C95-47A1-9E59-BB55B9D4301A}" srcId="{3C7036CC-DCBF-4BE8-98ED-A66E7F5C8C8F}" destId="{7EE02FFF-FA0C-429B-BBC0-5222DB395178}" srcOrd="4" destOrd="0" parTransId="{C713A9E4-3BD9-482B-96CE-016D313B3A9B}" sibTransId="{3796683C-F044-4B93-BAC0-DE1CE7164E9F}"/>
    <dgm:cxn modelId="{9159C64C-C68E-4C22-A134-F901AA91ABE8}" srcId="{86B4CE74-3213-49B7-B38F-74266F68A0BB}" destId="{2A038806-158E-4D08-8F9D-AEAA037D08A2}" srcOrd="0" destOrd="0" parTransId="{76530991-C3B3-40DF-9C92-304E2F4DE8DC}" sibTransId="{0E4703D4-0624-4BD6-8E5A-A12CE8475CCB}"/>
    <dgm:cxn modelId="{506A3C4F-B3F0-4AD7-B3F4-92466150A6BC}" srcId="{7EE02FFF-FA0C-429B-BBC0-5222DB395178}" destId="{08B7BA0F-F355-4AE7-B9F9-8F3CFE109816}" srcOrd="1" destOrd="0" parTransId="{53A47D23-2A43-4599-BC0C-975312D4E8E2}" sibTransId="{B3E71AC0-C6B2-47EF-8ECB-FF1EB4BFA03B}"/>
    <dgm:cxn modelId="{1AFFD84F-1288-465F-9D47-AE2351D54B18}" srcId="{86B4CE74-3213-49B7-B38F-74266F68A0BB}" destId="{584A1F31-5D4F-4EA8-8E8F-B5D8651E8A1D}" srcOrd="2" destOrd="0" parTransId="{0924834B-FBED-4913-AF79-D71511978725}" sibTransId="{23F2FBA9-AA77-40DF-9AC4-F109DB10A50F}"/>
    <dgm:cxn modelId="{5FB77175-4ED5-4EB4-B29B-6DE31714323C}" type="presOf" srcId="{3C7036CC-DCBF-4BE8-98ED-A66E7F5C8C8F}" destId="{E22D0B2C-32B8-4164-AD06-F5828A835470}" srcOrd="0" destOrd="0" presId="urn:microsoft.com/office/officeart/2005/8/layout/hierarchy3"/>
    <dgm:cxn modelId="{8E472977-C39E-4C42-AFA0-FE12815A7135}" type="presOf" srcId="{C6858B29-08A4-44A3-BDA3-597CAF87ADAF}" destId="{E493B70D-CC1F-4D72-A443-1D3AA78385D1}" srcOrd="0" destOrd="0" presId="urn:microsoft.com/office/officeart/2005/8/layout/hierarchy3"/>
    <dgm:cxn modelId="{2A993359-4029-4CDD-89D3-DF85F2FC406D}" type="presOf" srcId="{99E5CFAC-D66A-4B75-8D24-20EE54B6F5F7}" destId="{B0F94392-BA55-47C3-B2C1-FF2F50B53C15}" srcOrd="1" destOrd="0" presId="urn:microsoft.com/office/officeart/2005/8/layout/hierarchy3"/>
    <dgm:cxn modelId="{A38B4B84-D613-4A79-88B0-9CF6394AD1D4}" type="presOf" srcId="{DCD07355-6E02-4214-BF48-8A03F8F3A52B}" destId="{A2ECC9B2-7F6C-42B2-86C6-B9BCCD85787B}" srcOrd="0" destOrd="0" presId="urn:microsoft.com/office/officeart/2005/8/layout/hierarchy3"/>
    <dgm:cxn modelId="{1D166887-38E6-48EF-9093-C286150B90AC}" type="presOf" srcId="{76530991-C3B3-40DF-9C92-304E2F4DE8DC}" destId="{8E33C3BF-0329-4533-980B-C231B32E83EE}" srcOrd="0" destOrd="0" presId="urn:microsoft.com/office/officeart/2005/8/layout/hierarchy3"/>
    <dgm:cxn modelId="{DD842189-103F-4790-9888-8797B3D3E803}" type="presOf" srcId="{EAC19B8B-8371-4BE8-9202-B180A31EAC7D}" destId="{AA24BCEB-0ACB-4FA5-92D8-C7A1DFBF159D}" srcOrd="0" destOrd="0" presId="urn:microsoft.com/office/officeart/2005/8/layout/hierarchy3"/>
    <dgm:cxn modelId="{85981F8B-6032-4133-93D2-D72EF1CBE986}" type="presOf" srcId="{7EE02FFF-FA0C-429B-BBC0-5222DB395178}" destId="{E55C4ED5-77CE-4F9B-A899-FFB41C816339}" srcOrd="0" destOrd="0" presId="urn:microsoft.com/office/officeart/2005/8/layout/hierarchy3"/>
    <dgm:cxn modelId="{13179A8C-A5C9-47C3-A384-CCE6B9AB1C63}" type="presOf" srcId="{F65BE2BA-35C0-46ED-8ACC-1A3B5F626498}" destId="{FF4E5014-CC24-4B3F-9967-0D2CA6452978}" srcOrd="0" destOrd="0" presId="urn:microsoft.com/office/officeart/2005/8/layout/hierarchy3"/>
    <dgm:cxn modelId="{F7E1719B-473C-4533-80A9-94C8B0217C36}" type="presOf" srcId="{ECA86C17-519A-4E7C-99A4-FF30D8E550A6}" destId="{EEDFA9F4-EE0A-4391-88BA-7078FD7AD76F}" srcOrd="0" destOrd="0" presId="urn:microsoft.com/office/officeart/2005/8/layout/hierarchy3"/>
    <dgm:cxn modelId="{16D5319D-12A0-4B2D-AE2B-5A7579BAA391}" type="presOf" srcId="{EF7C0BEA-7BD1-44C8-98D9-9D3F6AC47E94}" destId="{DAF88AED-BCF6-41CD-8505-EEE37C9B120E}" srcOrd="0" destOrd="0" presId="urn:microsoft.com/office/officeart/2005/8/layout/hierarchy3"/>
    <dgm:cxn modelId="{53751AA0-2742-41AB-9923-9A8E0C35044C}" type="presOf" srcId="{70E5628C-B61E-4487-9FEC-47D90EFEE27A}" destId="{4E42C457-A176-4ADA-B489-9F7B9AFDFC09}" srcOrd="1" destOrd="0" presId="urn:microsoft.com/office/officeart/2005/8/layout/hierarchy3"/>
    <dgm:cxn modelId="{E0A05CA6-FB1E-4B1F-83DF-DD280BBBD223}" type="presOf" srcId="{E285634F-F73B-41FB-9F51-392D4E59ED7A}" destId="{272484A1-4374-484A-89D5-1620C49A8C4C}" srcOrd="0" destOrd="0" presId="urn:microsoft.com/office/officeart/2005/8/layout/hierarchy3"/>
    <dgm:cxn modelId="{48E5E4AD-A1D1-42EB-9934-0C2DE8920E25}" srcId="{E2A5127C-C915-4536-BD6E-CC3301B2B94A}" destId="{EAC19B8B-8371-4BE8-9202-B180A31EAC7D}" srcOrd="0" destOrd="0" parTransId="{2F02377A-178F-46B3-892E-F254897562BA}" sibTransId="{9F52875C-EC86-4F56-A6B6-BD19216098C3}"/>
    <dgm:cxn modelId="{18CFD6B9-9C91-48DA-A98C-9A2453BB6F4F}" type="presOf" srcId="{FF1488E3-F4F9-4D5C-BEE6-A124FD32BF63}" destId="{7A221F25-1883-427B-8FD0-F0F1D6F9E0AA}" srcOrd="0" destOrd="0" presId="urn:microsoft.com/office/officeart/2005/8/layout/hierarchy3"/>
    <dgm:cxn modelId="{6A89B1BB-F8A3-4E49-86D7-3553FF7E5223}" type="presOf" srcId="{86B4CE74-3213-49B7-B38F-74266F68A0BB}" destId="{9B183E4F-846E-4B28-B714-6A7A59759F94}" srcOrd="1" destOrd="0" presId="urn:microsoft.com/office/officeart/2005/8/layout/hierarchy3"/>
    <dgm:cxn modelId="{2B8960C3-0A45-490E-85D7-354CA7B71283}" srcId="{6B5A10B4-EA5F-4FC7-9B7B-03DA8655AD11}" destId="{0372132F-FCD6-4BF8-AB4D-A23F9A140867}" srcOrd="1" destOrd="0" parTransId="{5E9FB594-6555-4522-821C-686345F177EF}" sibTransId="{F0A0730B-563A-4CA3-955F-F0B716E9608C}"/>
    <dgm:cxn modelId="{B03A1EC4-9853-4D53-B9AE-1DD4E515E896}" type="presOf" srcId="{6B5A10B4-EA5F-4FC7-9B7B-03DA8655AD11}" destId="{BF1377C9-3AD7-4F0A-9890-848B1A944035}" srcOrd="0" destOrd="0" presId="urn:microsoft.com/office/officeart/2005/8/layout/hierarchy3"/>
    <dgm:cxn modelId="{BB9246C7-1DF2-4D50-9155-6EC3FCB269DA}" type="presOf" srcId="{CD263EEC-70D6-4304-8DEF-235FEBA27B69}" destId="{7A15CD17-0761-49B4-B9DB-7FF60248DE20}" srcOrd="0" destOrd="0" presId="urn:microsoft.com/office/officeart/2005/8/layout/hierarchy3"/>
    <dgm:cxn modelId="{7A4D1EC9-209B-448C-927A-E6D6D1DB02FB}" srcId="{3C7036CC-DCBF-4BE8-98ED-A66E7F5C8C8F}" destId="{E2A5127C-C915-4536-BD6E-CC3301B2B94A}" srcOrd="1" destOrd="0" parTransId="{018BC1EE-C9D4-413F-826D-2F9F0120CBD5}" sibTransId="{7023AA8F-AF0C-4371-9C23-8D58E134289C}"/>
    <dgm:cxn modelId="{291EF5C9-FE23-4160-9B36-3FCA90EC8F4C}" type="presOf" srcId="{0924834B-FBED-4913-AF79-D71511978725}" destId="{DEF93011-3665-4C9C-AC71-09E7322E46AD}" srcOrd="0" destOrd="0" presId="urn:microsoft.com/office/officeart/2005/8/layout/hierarchy3"/>
    <dgm:cxn modelId="{09629CCB-8EE4-417E-A7DD-EB3E665251AE}" type="presOf" srcId="{2A038806-158E-4D08-8F9D-AEAA037D08A2}" destId="{5C004F67-94A8-4EBB-BCF2-83246DE46377}" srcOrd="0" destOrd="0" presId="urn:microsoft.com/office/officeart/2005/8/layout/hierarchy3"/>
    <dgm:cxn modelId="{3C4541CD-4612-4E30-BD2D-E92C831676C3}" type="presOf" srcId="{4D05455D-E5AB-4C82-8572-72E578EC60C2}" destId="{A95228F3-D22E-4782-ABAD-8DA5DB80FB62}" srcOrd="0" destOrd="0" presId="urn:microsoft.com/office/officeart/2005/8/layout/hierarchy3"/>
    <dgm:cxn modelId="{1C6A7FD0-4CEB-4A69-8BA7-FFA28C62334E}" type="presOf" srcId="{53A47D23-2A43-4599-BC0C-975312D4E8E2}" destId="{84FDD522-EEEC-42C6-8B32-D9BAA7BAE3EF}" srcOrd="0" destOrd="0" presId="urn:microsoft.com/office/officeart/2005/8/layout/hierarchy3"/>
    <dgm:cxn modelId="{83C854D3-9CBE-4A8C-BA5D-89030C5B99FD}" srcId="{7EE02FFF-FA0C-429B-BBC0-5222DB395178}" destId="{733CC7DC-E331-44F9-922E-3B55B27DACBD}" srcOrd="2" destOrd="0" parTransId="{CD263EEC-70D6-4304-8DEF-235FEBA27B69}" sibTransId="{C88F9073-DE38-481C-BCF1-A251BE9EEA96}"/>
    <dgm:cxn modelId="{346770D7-6E79-46C3-9428-85F7B045F45E}" srcId="{3C7036CC-DCBF-4BE8-98ED-A66E7F5C8C8F}" destId="{6B5A10B4-EA5F-4FC7-9B7B-03DA8655AD11}" srcOrd="3" destOrd="0" parTransId="{3AFB065F-0AFD-4B73-AD59-6DBD9DDFD0A8}" sibTransId="{66E447C8-7E09-4083-9C9F-D763B317D0BC}"/>
    <dgm:cxn modelId="{18F169D8-20CB-4E3B-9848-B73C1EAF54F1}" srcId="{99E5CFAC-D66A-4B75-8D24-20EE54B6F5F7}" destId="{4D05455D-E5AB-4C82-8572-72E578EC60C2}" srcOrd="1" destOrd="0" parTransId="{F65BE2BA-35C0-46ED-8ACC-1A3B5F626498}" sibTransId="{D2601BA8-51E2-4D1D-ACBE-9D5DE4966391}"/>
    <dgm:cxn modelId="{EFC16CD9-23C8-48BC-AA63-B4BD4B8DD033}" type="presOf" srcId="{584A1F31-5D4F-4EA8-8E8F-B5D8651E8A1D}" destId="{E5621CFC-B343-4FFA-9E90-663F1621EE34}" srcOrd="0" destOrd="0" presId="urn:microsoft.com/office/officeart/2005/8/layout/hierarchy3"/>
    <dgm:cxn modelId="{2875D1DB-6523-485A-9B8E-5EAF42DFCA24}" type="presOf" srcId="{3FAACD13-24D6-44B2-838F-A061AD230CEB}" destId="{40AD6E94-DF3B-41E1-9971-389DC8704EFE}" srcOrd="0" destOrd="0" presId="urn:microsoft.com/office/officeart/2005/8/layout/hierarchy3"/>
    <dgm:cxn modelId="{245447DE-DBB1-402B-85CA-0F5C1BB9E1E1}" type="presOf" srcId="{2F02377A-178F-46B3-892E-F254897562BA}" destId="{0F5E9891-D375-4520-829A-18CD103DB8BB}" srcOrd="0" destOrd="0" presId="urn:microsoft.com/office/officeart/2005/8/layout/hierarchy3"/>
    <dgm:cxn modelId="{24B4FAE3-1228-4EC9-97B6-AD90132791AD}" srcId="{99E5CFAC-D66A-4B75-8D24-20EE54B6F5F7}" destId="{DCD07355-6E02-4214-BF48-8A03F8F3A52B}" srcOrd="0" destOrd="0" parTransId="{6CC0C511-5BC1-41CF-85F8-09BC566D648A}" sibTransId="{F47626F2-D421-4670-BE4D-912003133483}"/>
    <dgm:cxn modelId="{C01B6FE4-050B-42E9-9733-AE0FE690741F}" srcId="{3C7036CC-DCBF-4BE8-98ED-A66E7F5C8C8F}" destId="{86B4CE74-3213-49B7-B38F-74266F68A0BB}" srcOrd="2" destOrd="0" parTransId="{D1B23756-B337-4700-B2D5-34FF877E1C6D}" sibTransId="{625B0B60-7E78-44A8-B10F-CCABEE91B7B3}"/>
    <dgm:cxn modelId="{EB2B3EE9-D087-4D4D-A9BD-41DA4AF90023}" type="presOf" srcId="{8EFF2DB6-DFD9-4806-AAAE-0E8E6DFEB30F}" destId="{DB5321A9-E3ED-41BE-88AD-EC2AF60636D3}" srcOrd="0" destOrd="0" presId="urn:microsoft.com/office/officeart/2005/8/layout/hierarchy3"/>
    <dgm:cxn modelId="{8F00EEEA-1123-4110-84B3-487EBFC2BC22}" srcId="{3C7036CC-DCBF-4BE8-98ED-A66E7F5C8C8F}" destId="{70E5628C-B61E-4487-9FEC-47D90EFEE27A}" srcOrd="0" destOrd="0" parTransId="{1002B4AA-B13B-486E-A37F-D0FA5DE24FCC}" sibTransId="{78CD1E01-3F6B-4C0D-BFDD-E9CEC4647DB6}"/>
    <dgm:cxn modelId="{E85816F0-637A-4BF5-99EC-721C6EA6A080}" srcId="{3C7036CC-DCBF-4BE8-98ED-A66E7F5C8C8F}" destId="{99E5CFAC-D66A-4B75-8D24-20EE54B6F5F7}" srcOrd="5" destOrd="0" parTransId="{3A0D0E40-28E5-4196-98D0-30458E7554A1}" sibTransId="{9E920515-4663-4FD6-942F-EEC0FF346B4C}"/>
    <dgm:cxn modelId="{10750CF6-C4E5-4C94-B280-D89A2162E6CC}" type="presOf" srcId="{99E5CFAC-D66A-4B75-8D24-20EE54B6F5F7}" destId="{F6CA2B34-E86E-4DB5-AA0C-38C4AEC6BB07}" srcOrd="0" destOrd="0" presId="urn:microsoft.com/office/officeart/2005/8/layout/hierarchy3"/>
    <dgm:cxn modelId="{A697D7F7-A579-41FC-A681-49851D3CE257}" type="presOf" srcId="{08B7BA0F-F355-4AE7-B9F9-8F3CFE109816}" destId="{FAD959D5-3675-4992-B1EB-951676A8534B}" srcOrd="0" destOrd="0" presId="urn:microsoft.com/office/officeart/2005/8/layout/hierarchy3"/>
    <dgm:cxn modelId="{C34362FD-7037-43D6-8D0B-37D9EF6004F8}" type="presOf" srcId="{0372132F-FCD6-4BF8-AB4D-A23F9A140867}" destId="{0CDB08C9-5A1E-47CB-9EF6-FF0E2BD714B9}" srcOrd="0" destOrd="0" presId="urn:microsoft.com/office/officeart/2005/8/layout/hierarchy3"/>
    <dgm:cxn modelId="{01391E19-9BF8-49F3-920F-F33D315F9182}" type="presParOf" srcId="{E22D0B2C-32B8-4164-AD06-F5828A835470}" destId="{0CFCFD0F-267A-471E-9550-2D912F3C6E07}" srcOrd="0" destOrd="0" presId="urn:microsoft.com/office/officeart/2005/8/layout/hierarchy3"/>
    <dgm:cxn modelId="{6B098F4E-2CB6-4213-A1DE-F50E8017A3C6}" type="presParOf" srcId="{0CFCFD0F-267A-471E-9550-2D912F3C6E07}" destId="{3CEE0914-C730-44C8-8427-EE7CAF3B229D}" srcOrd="0" destOrd="0" presId="urn:microsoft.com/office/officeart/2005/8/layout/hierarchy3"/>
    <dgm:cxn modelId="{4EAF6AEC-C1F8-418C-8B1C-7585E1BCF6BC}" type="presParOf" srcId="{3CEE0914-C730-44C8-8427-EE7CAF3B229D}" destId="{1E7A6951-68AA-48CD-9406-D6D8C91416F7}" srcOrd="0" destOrd="0" presId="urn:microsoft.com/office/officeart/2005/8/layout/hierarchy3"/>
    <dgm:cxn modelId="{042F8275-4B02-42E9-A8D8-A20A45DDB352}" type="presParOf" srcId="{3CEE0914-C730-44C8-8427-EE7CAF3B229D}" destId="{4E42C457-A176-4ADA-B489-9F7B9AFDFC09}" srcOrd="1" destOrd="0" presId="urn:microsoft.com/office/officeart/2005/8/layout/hierarchy3"/>
    <dgm:cxn modelId="{84BCC332-19A7-42F7-8428-18F6274779F0}" type="presParOf" srcId="{0CFCFD0F-267A-471E-9550-2D912F3C6E07}" destId="{DA5242A2-4024-47AE-A271-F2D58EE18695}" srcOrd="1" destOrd="0" presId="urn:microsoft.com/office/officeart/2005/8/layout/hierarchy3"/>
    <dgm:cxn modelId="{7FBCEC02-4A11-46F5-AE71-4999CE0C1541}" type="presParOf" srcId="{E22D0B2C-32B8-4164-AD06-F5828A835470}" destId="{8A19F2E8-6EC6-4AFB-8283-FCB2BD468C3C}" srcOrd="1" destOrd="0" presId="urn:microsoft.com/office/officeart/2005/8/layout/hierarchy3"/>
    <dgm:cxn modelId="{8C546B1E-6C4E-4B58-8720-C62C013B88A6}" type="presParOf" srcId="{8A19F2E8-6EC6-4AFB-8283-FCB2BD468C3C}" destId="{90AC5BD5-C059-40AE-BF74-529D4F5029B3}" srcOrd="0" destOrd="0" presId="urn:microsoft.com/office/officeart/2005/8/layout/hierarchy3"/>
    <dgm:cxn modelId="{A6DE4070-FDDF-4DE3-A0A2-75EA8EDD7EB7}" type="presParOf" srcId="{90AC5BD5-C059-40AE-BF74-529D4F5029B3}" destId="{71D03995-26DF-455C-B022-3E44484AE778}" srcOrd="0" destOrd="0" presId="urn:microsoft.com/office/officeart/2005/8/layout/hierarchy3"/>
    <dgm:cxn modelId="{DD680050-947E-43DE-8CF2-272C1DC22FB2}" type="presParOf" srcId="{90AC5BD5-C059-40AE-BF74-529D4F5029B3}" destId="{40382989-B6C9-4678-AD7B-3D5330245754}" srcOrd="1" destOrd="0" presId="urn:microsoft.com/office/officeart/2005/8/layout/hierarchy3"/>
    <dgm:cxn modelId="{C737768A-CEB6-4F1C-B133-2C3AAB110B1C}" type="presParOf" srcId="{8A19F2E8-6EC6-4AFB-8283-FCB2BD468C3C}" destId="{75D631ED-C5EE-4759-A240-4D955D5D129F}" srcOrd="1" destOrd="0" presId="urn:microsoft.com/office/officeart/2005/8/layout/hierarchy3"/>
    <dgm:cxn modelId="{3A51989A-4827-42AA-8256-86A5A5C0B12C}" type="presParOf" srcId="{75D631ED-C5EE-4759-A240-4D955D5D129F}" destId="{0F5E9891-D375-4520-829A-18CD103DB8BB}" srcOrd="0" destOrd="0" presId="urn:microsoft.com/office/officeart/2005/8/layout/hierarchy3"/>
    <dgm:cxn modelId="{E24FFBD6-BA08-4316-AD51-43FF593AC842}" type="presParOf" srcId="{75D631ED-C5EE-4759-A240-4D955D5D129F}" destId="{AA24BCEB-0ACB-4FA5-92D8-C7A1DFBF159D}" srcOrd="1" destOrd="0" presId="urn:microsoft.com/office/officeart/2005/8/layout/hierarchy3"/>
    <dgm:cxn modelId="{14395894-0CC6-4DF3-B0FB-014675C07E63}" type="presParOf" srcId="{75D631ED-C5EE-4759-A240-4D955D5D129F}" destId="{7A221F25-1883-427B-8FD0-F0F1D6F9E0AA}" srcOrd="2" destOrd="0" presId="urn:microsoft.com/office/officeart/2005/8/layout/hierarchy3"/>
    <dgm:cxn modelId="{C994FA80-A1EC-4E75-8639-DDE8FF877763}" type="presParOf" srcId="{75D631ED-C5EE-4759-A240-4D955D5D129F}" destId="{DB5321A9-E3ED-41BE-88AD-EC2AF60636D3}" srcOrd="3" destOrd="0" presId="urn:microsoft.com/office/officeart/2005/8/layout/hierarchy3"/>
    <dgm:cxn modelId="{6476B05E-ABB8-454A-8E33-BA2DD1995656}" type="presParOf" srcId="{E22D0B2C-32B8-4164-AD06-F5828A835470}" destId="{2FED4587-2A7B-4466-A231-E3D1630F0190}" srcOrd="2" destOrd="0" presId="urn:microsoft.com/office/officeart/2005/8/layout/hierarchy3"/>
    <dgm:cxn modelId="{FDF41C80-4B3A-4BEC-8F85-C2378BC14B98}" type="presParOf" srcId="{2FED4587-2A7B-4466-A231-E3D1630F0190}" destId="{F04FE870-B691-496A-88B6-585AE4A187DD}" srcOrd="0" destOrd="0" presId="urn:microsoft.com/office/officeart/2005/8/layout/hierarchy3"/>
    <dgm:cxn modelId="{FC3D7D5F-AA5B-48EF-BF73-75BF3D50283A}" type="presParOf" srcId="{F04FE870-B691-496A-88B6-585AE4A187DD}" destId="{924B6DFB-021F-4EDA-8949-1D85ACE973A0}" srcOrd="0" destOrd="0" presId="urn:microsoft.com/office/officeart/2005/8/layout/hierarchy3"/>
    <dgm:cxn modelId="{ACF82347-8565-44AF-BFD5-A6BD7499EFE6}" type="presParOf" srcId="{F04FE870-B691-496A-88B6-585AE4A187DD}" destId="{9B183E4F-846E-4B28-B714-6A7A59759F94}" srcOrd="1" destOrd="0" presId="urn:microsoft.com/office/officeart/2005/8/layout/hierarchy3"/>
    <dgm:cxn modelId="{2BAB30BF-9C74-4568-876A-02854CB58AA5}" type="presParOf" srcId="{2FED4587-2A7B-4466-A231-E3D1630F0190}" destId="{613A9532-A1DA-4FFA-8E66-705A569F0556}" srcOrd="1" destOrd="0" presId="urn:microsoft.com/office/officeart/2005/8/layout/hierarchy3"/>
    <dgm:cxn modelId="{00F5BD78-B337-46F2-A79F-6264CE4BA84F}" type="presParOf" srcId="{613A9532-A1DA-4FFA-8E66-705A569F0556}" destId="{8E33C3BF-0329-4533-980B-C231B32E83EE}" srcOrd="0" destOrd="0" presId="urn:microsoft.com/office/officeart/2005/8/layout/hierarchy3"/>
    <dgm:cxn modelId="{03F2FE55-8890-4704-A6B9-6B412770DFAB}" type="presParOf" srcId="{613A9532-A1DA-4FFA-8E66-705A569F0556}" destId="{5C004F67-94A8-4EBB-BCF2-83246DE46377}" srcOrd="1" destOrd="0" presId="urn:microsoft.com/office/officeart/2005/8/layout/hierarchy3"/>
    <dgm:cxn modelId="{AF4BBC8E-A9AE-42B8-92FA-92FC721D2B71}" type="presParOf" srcId="{613A9532-A1DA-4FFA-8E66-705A569F0556}" destId="{40AD6E94-DF3B-41E1-9971-389DC8704EFE}" srcOrd="2" destOrd="0" presId="urn:microsoft.com/office/officeart/2005/8/layout/hierarchy3"/>
    <dgm:cxn modelId="{855018BE-4102-4422-BE58-F3C2F599ED9E}" type="presParOf" srcId="{613A9532-A1DA-4FFA-8E66-705A569F0556}" destId="{272484A1-4374-484A-89D5-1620C49A8C4C}" srcOrd="3" destOrd="0" presId="urn:microsoft.com/office/officeart/2005/8/layout/hierarchy3"/>
    <dgm:cxn modelId="{5A3D766E-6499-48D1-85CD-97CA008EA62E}" type="presParOf" srcId="{613A9532-A1DA-4FFA-8E66-705A569F0556}" destId="{DEF93011-3665-4C9C-AC71-09E7322E46AD}" srcOrd="4" destOrd="0" presId="urn:microsoft.com/office/officeart/2005/8/layout/hierarchy3"/>
    <dgm:cxn modelId="{05FCF4FC-FE81-43BB-9AEA-DF87EB9A098E}" type="presParOf" srcId="{613A9532-A1DA-4FFA-8E66-705A569F0556}" destId="{E5621CFC-B343-4FFA-9E90-663F1621EE34}" srcOrd="5" destOrd="0" presId="urn:microsoft.com/office/officeart/2005/8/layout/hierarchy3"/>
    <dgm:cxn modelId="{D6495AAB-D49C-4E3A-9713-79AB2221873E}" type="presParOf" srcId="{E22D0B2C-32B8-4164-AD06-F5828A835470}" destId="{A218B934-963E-4AE6-A45A-F556987CBD7F}" srcOrd="3" destOrd="0" presId="urn:microsoft.com/office/officeart/2005/8/layout/hierarchy3"/>
    <dgm:cxn modelId="{42459AB0-D379-4620-A4E8-45D1BC2CB575}" type="presParOf" srcId="{A218B934-963E-4AE6-A45A-F556987CBD7F}" destId="{E6D14C50-9B80-46CC-83FA-0829FF642EBD}" srcOrd="0" destOrd="0" presId="urn:microsoft.com/office/officeart/2005/8/layout/hierarchy3"/>
    <dgm:cxn modelId="{2CB18326-9254-4DAB-9C12-4650BE6EC909}" type="presParOf" srcId="{E6D14C50-9B80-46CC-83FA-0829FF642EBD}" destId="{BF1377C9-3AD7-4F0A-9890-848B1A944035}" srcOrd="0" destOrd="0" presId="urn:microsoft.com/office/officeart/2005/8/layout/hierarchy3"/>
    <dgm:cxn modelId="{1BEA41A6-6714-4424-A4BC-963BCCC591D8}" type="presParOf" srcId="{E6D14C50-9B80-46CC-83FA-0829FF642EBD}" destId="{528B9134-EBB6-4189-815F-4131DBADAD17}" srcOrd="1" destOrd="0" presId="urn:microsoft.com/office/officeart/2005/8/layout/hierarchy3"/>
    <dgm:cxn modelId="{8EA1C08F-8AB1-4A2A-BD0D-B0050CC78B63}" type="presParOf" srcId="{A218B934-963E-4AE6-A45A-F556987CBD7F}" destId="{04A76611-C6D1-48A2-8C5C-16EFC424FC00}" srcOrd="1" destOrd="0" presId="urn:microsoft.com/office/officeart/2005/8/layout/hierarchy3"/>
    <dgm:cxn modelId="{B09A1A98-DB84-4943-B111-1929EACA0115}" type="presParOf" srcId="{04A76611-C6D1-48A2-8C5C-16EFC424FC00}" destId="{DAF88AED-BCF6-41CD-8505-EEE37C9B120E}" srcOrd="0" destOrd="0" presId="urn:microsoft.com/office/officeart/2005/8/layout/hierarchy3"/>
    <dgm:cxn modelId="{5856E482-E702-456C-8EEA-C960EAF2F776}" type="presParOf" srcId="{04A76611-C6D1-48A2-8C5C-16EFC424FC00}" destId="{E493B70D-CC1F-4D72-A443-1D3AA78385D1}" srcOrd="1" destOrd="0" presId="urn:microsoft.com/office/officeart/2005/8/layout/hierarchy3"/>
    <dgm:cxn modelId="{236E2942-5AB5-4DDA-B948-68888F43FEC4}" type="presParOf" srcId="{04A76611-C6D1-48A2-8C5C-16EFC424FC00}" destId="{3195C584-9D1D-4ACE-A08B-8CA7644C1C83}" srcOrd="2" destOrd="0" presId="urn:microsoft.com/office/officeart/2005/8/layout/hierarchy3"/>
    <dgm:cxn modelId="{0DB98F3C-8BAB-46F7-BC42-F5D0A7244674}" type="presParOf" srcId="{04A76611-C6D1-48A2-8C5C-16EFC424FC00}" destId="{0CDB08C9-5A1E-47CB-9EF6-FF0E2BD714B9}" srcOrd="3" destOrd="0" presId="urn:microsoft.com/office/officeart/2005/8/layout/hierarchy3"/>
    <dgm:cxn modelId="{B20DA1FA-5D96-4DE4-9A1F-CB002638C6F3}" type="presParOf" srcId="{E22D0B2C-32B8-4164-AD06-F5828A835470}" destId="{CF28BE26-83FA-456D-8AD0-0CEF778C1C3B}" srcOrd="4" destOrd="0" presId="urn:microsoft.com/office/officeart/2005/8/layout/hierarchy3"/>
    <dgm:cxn modelId="{CB19E38E-2418-41EC-8CC9-FD633F8033EE}" type="presParOf" srcId="{CF28BE26-83FA-456D-8AD0-0CEF778C1C3B}" destId="{76EA9C29-7679-4E05-8298-B1A1B9DBECB7}" srcOrd="0" destOrd="0" presId="urn:microsoft.com/office/officeart/2005/8/layout/hierarchy3"/>
    <dgm:cxn modelId="{908CAB36-C894-40E7-8C4F-F3F0B9805368}" type="presParOf" srcId="{76EA9C29-7679-4E05-8298-B1A1B9DBECB7}" destId="{E55C4ED5-77CE-4F9B-A899-FFB41C816339}" srcOrd="0" destOrd="0" presId="urn:microsoft.com/office/officeart/2005/8/layout/hierarchy3"/>
    <dgm:cxn modelId="{2875E9E0-91DA-4603-AE8C-E4814D87A645}" type="presParOf" srcId="{76EA9C29-7679-4E05-8298-B1A1B9DBECB7}" destId="{3DE14119-5675-401A-9F61-3237927B0756}" srcOrd="1" destOrd="0" presId="urn:microsoft.com/office/officeart/2005/8/layout/hierarchy3"/>
    <dgm:cxn modelId="{21B94C2A-0DF2-4928-9237-85AB978051A9}" type="presParOf" srcId="{CF28BE26-83FA-456D-8AD0-0CEF778C1C3B}" destId="{9159FD67-734D-4721-96BF-CF00EF4A8FC4}" srcOrd="1" destOrd="0" presId="urn:microsoft.com/office/officeart/2005/8/layout/hierarchy3"/>
    <dgm:cxn modelId="{F93107EE-889F-47C3-9340-0C1D58DB8455}" type="presParOf" srcId="{9159FD67-734D-4721-96BF-CF00EF4A8FC4}" destId="{7C24674F-B849-4581-A5E4-D603B1D08100}" srcOrd="0" destOrd="0" presId="urn:microsoft.com/office/officeart/2005/8/layout/hierarchy3"/>
    <dgm:cxn modelId="{7E3F7885-A964-45D1-AD53-842FE6BEDCA7}" type="presParOf" srcId="{9159FD67-734D-4721-96BF-CF00EF4A8FC4}" destId="{8072A665-AD9A-435D-AA4E-6C8C001966BB}" srcOrd="1" destOrd="0" presId="urn:microsoft.com/office/officeart/2005/8/layout/hierarchy3"/>
    <dgm:cxn modelId="{67DDBDD3-4708-407C-9923-F3542015CAA6}" type="presParOf" srcId="{9159FD67-734D-4721-96BF-CF00EF4A8FC4}" destId="{84FDD522-EEEC-42C6-8B32-D9BAA7BAE3EF}" srcOrd="2" destOrd="0" presId="urn:microsoft.com/office/officeart/2005/8/layout/hierarchy3"/>
    <dgm:cxn modelId="{7D881BF7-2787-4C02-A780-2B892C8B915B}" type="presParOf" srcId="{9159FD67-734D-4721-96BF-CF00EF4A8FC4}" destId="{FAD959D5-3675-4992-B1EB-951676A8534B}" srcOrd="3" destOrd="0" presId="urn:microsoft.com/office/officeart/2005/8/layout/hierarchy3"/>
    <dgm:cxn modelId="{9F969A7F-DEED-49B4-9E2D-8EB49EE12BCA}" type="presParOf" srcId="{9159FD67-734D-4721-96BF-CF00EF4A8FC4}" destId="{7A15CD17-0761-49B4-B9DB-7FF60248DE20}" srcOrd="4" destOrd="0" presId="urn:microsoft.com/office/officeart/2005/8/layout/hierarchy3"/>
    <dgm:cxn modelId="{860B1742-E2A8-4BE6-974D-4F78CEFE4913}" type="presParOf" srcId="{9159FD67-734D-4721-96BF-CF00EF4A8FC4}" destId="{4C121CCD-E1AD-4571-B606-F903CB6F50D8}" srcOrd="5" destOrd="0" presId="urn:microsoft.com/office/officeart/2005/8/layout/hierarchy3"/>
    <dgm:cxn modelId="{1E01CD14-CADA-4815-9685-2C3BA4ADAD88}" type="presParOf" srcId="{E22D0B2C-32B8-4164-AD06-F5828A835470}" destId="{795B7A95-3EF6-4234-9C59-2CDB3264857C}" srcOrd="5" destOrd="0" presId="urn:microsoft.com/office/officeart/2005/8/layout/hierarchy3"/>
    <dgm:cxn modelId="{6B394B33-EC8D-4329-AC52-03B72B6BAB53}" type="presParOf" srcId="{795B7A95-3EF6-4234-9C59-2CDB3264857C}" destId="{9C0F895A-F83B-491A-AA5A-16141EDCE2C5}" srcOrd="0" destOrd="0" presId="urn:microsoft.com/office/officeart/2005/8/layout/hierarchy3"/>
    <dgm:cxn modelId="{93F7AC93-350D-4459-A43E-266D5C812694}" type="presParOf" srcId="{9C0F895A-F83B-491A-AA5A-16141EDCE2C5}" destId="{F6CA2B34-E86E-4DB5-AA0C-38C4AEC6BB07}" srcOrd="0" destOrd="0" presId="urn:microsoft.com/office/officeart/2005/8/layout/hierarchy3"/>
    <dgm:cxn modelId="{52D8BDBD-45B7-4606-A9E1-6A56DBE37451}" type="presParOf" srcId="{9C0F895A-F83B-491A-AA5A-16141EDCE2C5}" destId="{B0F94392-BA55-47C3-B2C1-FF2F50B53C15}" srcOrd="1" destOrd="0" presId="urn:microsoft.com/office/officeart/2005/8/layout/hierarchy3"/>
    <dgm:cxn modelId="{4B8F9993-C9F4-443C-A3CA-678E13C8B973}" type="presParOf" srcId="{795B7A95-3EF6-4234-9C59-2CDB3264857C}" destId="{2BC30C55-902D-4311-820C-1E3B134EBD88}" srcOrd="1" destOrd="0" presId="urn:microsoft.com/office/officeart/2005/8/layout/hierarchy3"/>
    <dgm:cxn modelId="{3BF4B4FF-0C88-4418-AE68-4AFEC7EDCE8C}" type="presParOf" srcId="{2BC30C55-902D-4311-820C-1E3B134EBD88}" destId="{7766BE72-15E6-472E-9E7D-A0931E027C02}" srcOrd="0" destOrd="0" presId="urn:microsoft.com/office/officeart/2005/8/layout/hierarchy3"/>
    <dgm:cxn modelId="{5CCBE735-33F5-4856-A6F0-C29F91DAD3CE}" type="presParOf" srcId="{2BC30C55-902D-4311-820C-1E3B134EBD88}" destId="{A2ECC9B2-7F6C-42B2-86C6-B9BCCD85787B}" srcOrd="1" destOrd="0" presId="urn:microsoft.com/office/officeart/2005/8/layout/hierarchy3"/>
    <dgm:cxn modelId="{54432A1E-A979-4E0B-B9C3-6221C925E8D3}" type="presParOf" srcId="{2BC30C55-902D-4311-820C-1E3B134EBD88}" destId="{FF4E5014-CC24-4B3F-9967-0D2CA6452978}" srcOrd="2" destOrd="0" presId="urn:microsoft.com/office/officeart/2005/8/layout/hierarchy3"/>
    <dgm:cxn modelId="{D113E27E-9B4B-4D44-9488-385BB0494E0C}" type="presParOf" srcId="{2BC30C55-902D-4311-820C-1E3B134EBD88}" destId="{A95228F3-D22E-4782-ABAD-8DA5DB80FB62}" srcOrd="3" destOrd="0" presId="urn:microsoft.com/office/officeart/2005/8/layout/hierarchy3"/>
    <dgm:cxn modelId="{09587D23-6B3C-4F13-9C93-BFAB9183884D}" type="presParOf" srcId="{2BC30C55-902D-4311-820C-1E3B134EBD88}" destId="{EEDFA9F4-EE0A-4391-88BA-7078FD7AD76F}" srcOrd="4" destOrd="0" presId="urn:microsoft.com/office/officeart/2005/8/layout/hierarchy3"/>
    <dgm:cxn modelId="{5D5795FD-5A21-4B8E-AAAB-E46D4645A8C3}" type="presParOf" srcId="{2BC30C55-902D-4311-820C-1E3B134EBD88}" destId="{3107D605-AE62-4125-8AD5-4397E085BFA3}" srcOrd="5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D097E0-E002-4C34-BF0C-B960A1EEDC0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7CF40BC-654D-4E4E-9ECE-063B2256A407}">
      <dgm:prSet/>
      <dgm:spPr/>
      <dgm:t>
        <a:bodyPr/>
        <a:lstStyle/>
        <a:p>
          <a:r>
            <a:rPr lang="en-US" b="1" i="0" baseline="0"/>
            <a:t>Prometheus</a:t>
          </a:r>
          <a:r>
            <a:rPr lang="en-US" b="0" i="0" baseline="0"/>
            <a:t> collects:</a:t>
          </a:r>
          <a:endParaRPr lang="en-US"/>
        </a:p>
      </dgm:t>
    </dgm:pt>
    <dgm:pt modelId="{79A506F8-6714-4BAA-832D-B149393380B9}" type="parTrans" cxnId="{A9F65015-78AA-4F1F-ACB2-BCA96BD22858}">
      <dgm:prSet/>
      <dgm:spPr/>
      <dgm:t>
        <a:bodyPr/>
        <a:lstStyle/>
        <a:p>
          <a:endParaRPr lang="en-US"/>
        </a:p>
      </dgm:t>
    </dgm:pt>
    <dgm:pt modelId="{0BC84530-411E-4EFD-A5E2-B0059394708C}" type="sibTrans" cxnId="{A9F65015-78AA-4F1F-ACB2-BCA96BD22858}">
      <dgm:prSet/>
      <dgm:spPr/>
      <dgm:t>
        <a:bodyPr/>
        <a:lstStyle/>
        <a:p>
          <a:endParaRPr lang="en-US"/>
        </a:p>
      </dgm:t>
    </dgm:pt>
    <dgm:pt modelId="{6E0B4F16-14D4-457E-9EB9-19098CD32F1C}">
      <dgm:prSet/>
      <dgm:spPr/>
      <dgm:t>
        <a:bodyPr/>
        <a:lstStyle/>
        <a:p>
          <a:r>
            <a:rPr lang="en-US" b="0" i="0" baseline="0"/>
            <a:t>Node-level metrics (via Node Exporter)</a:t>
          </a:r>
          <a:endParaRPr lang="en-US"/>
        </a:p>
      </dgm:t>
    </dgm:pt>
    <dgm:pt modelId="{92ACA36A-C37C-439D-8905-D342EC8A0B4A}" type="parTrans" cxnId="{FA04FF5A-740E-428B-A190-CAD5EC405467}">
      <dgm:prSet/>
      <dgm:spPr/>
      <dgm:t>
        <a:bodyPr/>
        <a:lstStyle/>
        <a:p>
          <a:endParaRPr lang="en-US"/>
        </a:p>
      </dgm:t>
    </dgm:pt>
    <dgm:pt modelId="{10E349F1-9448-4A92-B031-3A69D792BCA0}" type="sibTrans" cxnId="{FA04FF5A-740E-428B-A190-CAD5EC405467}">
      <dgm:prSet/>
      <dgm:spPr/>
      <dgm:t>
        <a:bodyPr/>
        <a:lstStyle/>
        <a:p>
          <a:endParaRPr lang="en-US"/>
        </a:p>
      </dgm:t>
    </dgm:pt>
    <dgm:pt modelId="{9CAE21BC-3FFC-43A1-B1AB-7FF1A437C214}">
      <dgm:prSet/>
      <dgm:spPr/>
      <dgm:t>
        <a:bodyPr/>
        <a:lstStyle/>
        <a:p>
          <a:r>
            <a:rPr lang="en-US" b="0" i="0" baseline="0"/>
            <a:t>Pod-level metrics (via Kube State Metrics)</a:t>
          </a:r>
          <a:endParaRPr lang="en-US"/>
        </a:p>
      </dgm:t>
    </dgm:pt>
    <dgm:pt modelId="{D3904D15-C31D-492F-B8A5-AF0EB1275D52}" type="parTrans" cxnId="{E09CF092-1798-4373-AA11-DBBF8728AA35}">
      <dgm:prSet/>
      <dgm:spPr/>
      <dgm:t>
        <a:bodyPr/>
        <a:lstStyle/>
        <a:p>
          <a:endParaRPr lang="en-US"/>
        </a:p>
      </dgm:t>
    </dgm:pt>
    <dgm:pt modelId="{2ABE11DD-F2CF-4615-97DC-F50BA89772F5}" type="sibTrans" cxnId="{E09CF092-1798-4373-AA11-DBBF8728AA35}">
      <dgm:prSet/>
      <dgm:spPr/>
      <dgm:t>
        <a:bodyPr/>
        <a:lstStyle/>
        <a:p>
          <a:endParaRPr lang="en-US"/>
        </a:p>
      </dgm:t>
    </dgm:pt>
    <dgm:pt modelId="{0354FC0E-A615-42D7-8385-FFD0DD342DD6}">
      <dgm:prSet/>
      <dgm:spPr/>
      <dgm:t>
        <a:bodyPr/>
        <a:lstStyle/>
        <a:p>
          <a:r>
            <a:rPr lang="en-US" b="1" i="0" baseline="0"/>
            <a:t>Grafana Dashboards:</a:t>
          </a:r>
          <a:endParaRPr lang="en-US"/>
        </a:p>
      </dgm:t>
    </dgm:pt>
    <dgm:pt modelId="{99DB5592-45A2-45E5-B5A6-31B6FB322F4A}" type="parTrans" cxnId="{12C30D03-54F4-4AE8-BD33-059EEF25E53D}">
      <dgm:prSet/>
      <dgm:spPr/>
      <dgm:t>
        <a:bodyPr/>
        <a:lstStyle/>
        <a:p>
          <a:endParaRPr lang="en-US"/>
        </a:p>
      </dgm:t>
    </dgm:pt>
    <dgm:pt modelId="{610B3F87-0804-4989-8959-50E21985E98F}" type="sibTrans" cxnId="{12C30D03-54F4-4AE8-BD33-059EEF25E53D}">
      <dgm:prSet/>
      <dgm:spPr/>
      <dgm:t>
        <a:bodyPr/>
        <a:lstStyle/>
        <a:p>
          <a:endParaRPr lang="en-US"/>
        </a:p>
      </dgm:t>
    </dgm:pt>
    <dgm:pt modelId="{16CE1D0B-DFD7-4741-819C-47B9FEBD755A}">
      <dgm:prSet/>
      <dgm:spPr/>
      <dgm:t>
        <a:bodyPr/>
        <a:lstStyle/>
        <a:p>
          <a:r>
            <a:rPr lang="en-US" b="0" i="0" baseline="0"/>
            <a:t>Node Exporter Full (1860)</a:t>
          </a:r>
          <a:endParaRPr lang="en-US"/>
        </a:p>
      </dgm:t>
    </dgm:pt>
    <dgm:pt modelId="{DC249AE1-B896-472D-9A83-7B61FFCDB895}" type="parTrans" cxnId="{743339CA-B260-434E-85DB-46298132C407}">
      <dgm:prSet/>
      <dgm:spPr/>
      <dgm:t>
        <a:bodyPr/>
        <a:lstStyle/>
        <a:p>
          <a:endParaRPr lang="en-US"/>
        </a:p>
      </dgm:t>
    </dgm:pt>
    <dgm:pt modelId="{19EF9E78-36F5-4A97-8F7E-1BC9B79513FE}" type="sibTrans" cxnId="{743339CA-B260-434E-85DB-46298132C407}">
      <dgm:prSet/>
      <dgm:spPr/>
      <dgm:t>
        <a:bodyPr/>
        <a:lstStyle/>
        <a:p>
          <a:endParaRPr lang="en-US"/>
        </a:p>
      </dgm:t>
    </dgm:pt>
    <dgm:pt modelId="{A70E1ADA-F450-4461-9052-C45DE53828AE}">
      <dgm:prSet/>
      <dgm:spPr/>
      <dgm:t>
        <a:bodyPr/>
        <a:lstStyle/>
        <a:p>
          <a:r>
            <a:rPr lang="en-US" b="0" i="0" baseline="0"/>
            <a:t>Kubernetes Cluster Monitoring (6417)</a:t>
          </a:r>
          <a:endParaRPr lang="en-US"/>
        </a:p>
      </dgm:t>
    </dgm:pt>
    <dgm:pt modelId="{0B1C92E4-939F-4D74-9B56-6B0E8BA26E5A}" type="parTrans" cxnId="{297AA4B9-F560-48F1-A300-5E44B41C88F3}">
      <dgm:prSet/>
      <dgm:spPr/>
      <dgm:t>
        <a:bodyPr/>
        <a:lstStyle/>
        <a:p>
          <a:endParaRPr lang="en-US"/>
        </a:p>
      </dgm:t>
    </dgm:pt>
    <dgm:pt modelId="{8CBFC357-8F96-4F9B-9D2A-2321B8BC97A5}" type="sibTrans" cxnId="{297AA4B9-F560-48F1-A300-5E44B41C88F3}">
      <dgm:prSet/>
      <dgm:spPr/>
      <dgm:t>
        <a:bodyPr/>
        <a:lstStyle/>
        <a:p>
          <a:endParaRPr lang="en-US"/>
        </a:p>
      </dgm:t>
    </dgm:pt>
    <dgm:pt modelId="{FC3CE5A7-3B5D-42C8-86F4-4FF32965DFAA}">
      <dgm:prSet/>
      <dgm:spPr/>
      <dgm:t>
        <a:bodyPr/>
        <a:lstStyle/>
        <a:p>
          <a:r>
            <a:rPr lang="en-US" b="0" i="0" baseline="0"/>
            <a:t>Redis Metrics (763)</a:t>
          </a:r>
          <a:endParaRPr lang="en-US"/>
        </a:p>
      </dgm:t>
    </dgm:pt>
    <dgm:pt modelId="{37B3E503-D4CD-4564-A4A9-C77AB379F202}" type="parTrans" cxnId="{DC874B44-0B4E-4DF4-B1DC-9F0432AEE26B}">
      <dgm:prSet/>
      <dgm:spPr/>
      <dgm:t>
        <a:bodyPr/>
        <a:lstStyle/>
        <a:p>
          <a:endParaRPr lang="en-US"/>
        </a:p>
      </dgm:t>
    </dgm:pt>
    <dgm:pt modelId="{0B7C8212-BB2D-4001-BA91-9E6724D4F857}" type="sibTrans" cxnId="{DC874B44-0B4E-4DF4-B1DC-9F0432AEE26B}">
      <dgm:prSet/>
      <dgm:spPr/>
      <dgm:t>
        <a:bodyPr/>
        <a:lstStyle/>
        <a:p>
          <a:endParaRPr lang="en-US"/>
        </a:p>
      </dgm:t>
    </dgm:pt>
    <dgm:pt modelId="{D4A1CA2F-5BCB-45E9-AF0C-BFA4867674BB}">
      <dgm:prSet/>
      <dgm:spPr/>
      <dgm:t>
        <a:bodyPr/>
        <a:lstStyle/>
        <a:p>
          <a:r>
            <a:rPr lang="en-US" b="0" i="0" baseline="0"/>
            <a:t>Alerts can be added for CPU/memory thresholds.</a:t>
          </a:r>
          <a:endParaRPr lang="en-US"/>
        </a:p>
      </dgm:t>
    </dgm:pt>
    <dgm:pt modelId="{63578D09-0DF2-4395-A279-F19B2A954A20}" type="parTrans" cxnId="{6AC4FA5C-EA47-4D4B-A707-98ADF145E39B}">
      <dgm:prSet/>
      <dgm:spPr/>
      <dgm:t>
        <a:bodyPr/>
        <a:lstStyle/>
        <a:p>
          <a:endParaRPr lang="en-US"/>
        </a:p>
      </dgm:t>
    </dgm:pt>
    <dgm:pt modelId="{00C05ABB-39D1-419F-9F3A-9C15182F9D0F}" type="sibTrans" cxnId="{6AC4FA5C-EA47-4D4B-A707-98ADF145E39B}">
      <dgm:prSet/>
      <dgm:spPr/>
      <dgm:t>
        <a:bodyPr/>
        <a:lstStyle/>
        <a:p>
          <a:endParaRPr lang="en-US"/>
        </a:p>
      </dgm:t>
    </dgm:pt>
    <dgm:pt modelId="{E0939E59-6945-48A9-9322-8735E9CCFBD7}" type="pres">
      <dgm:prSet presAssocID="{35D097E0-E002-4C34-BF0C-B960A1EEDC01}" presName="root" presStyleCnt="0">
        <dgm:presLayoutVars>
          <dgm:dir/>
          <dgm:resizeHandles val="exact"/>
        </dgm:presLayoutVars>
      </dgm:prSet>
      <dgm:spPr/>
    </dgm:pt>
    <dgm:pt modelId="{4F683AA3-D037-4D0F-8A4B-D6A302B96BD3}" type="pres">
      <dgm:prSet presAssocID="{A7CF40BC-654D-4E4E-9ECE-063B2256A407}" presName="compNode" presStyleCnt="0"/>
      <dgm:spPr/>
    </dgm:pt>
    <dgm:pt modelId="{00AB4271-A019-45FF-914D-1EC43C0A9D0F}" type="pres">
      <dgm:prSet presAssocID="{A7CF40BC-654D-4E4E-9ECE-063B2256A40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5461E2D4-1D42-4FB8-A0EB-560938D49DF4}" type="pres">
      <dgm:prSet presAssocID="{A7CF40BC-654D-4E4E-9ECE-063B2256A407}" presName="spaceRect" presStyleCnt="0"/>
      <dgm:spPr/>
    </dgm:pt>
    <dgm:pt modelId="{0D786CBB-0EF6-47FB-ACCF-819FE76A8496}" type="pres">
      <dgm:prSet presAssocID="{A7CF40BC-654D-4E4E-9ECE-063B2256A407}" presName="textRect" presStyleLbl="revTx" presStyleIdx="0" presStyleCnt="8">
        <dgm:presLayoutVars>
          <dgm:chMax val="1"/>
          <dgm:chPref val="1"/>
        </dgm:presLayoutVars>
      </dgm:prSet>
      <dgm:spPr/>
    </dgm:pt>
    <dgm:pt modelId="{28765F90-7A95-404C-8EE7-A63A602FEAE4}" type="pres">
      <dgm:prSet presAssocID="{0BC84530-411E-4EFD-A5E2-B0059394708C}" presName="sibTrans" presStyleCnt="0"/>
      <dgm:spPr/>
    </dgm:pt>
    <dgm:pt modelId="{B697CDE2-81BD-485B-AC5B-235320CF54EE}" type="pres">
      <dgm:prSet presAssocID="{6E0B4F16-14D4-457E-9EB9-19098CD32F1C}" presName="compNode" presStyleCnt="0"/>
      <dgm:spPr/>
    </dgm:pt>
    <dgm:pt modelId="{F07F25DB-0C77-4881-9AC9-A296BE293DC4}" type="pres">
      <dgm:prSet presAssocID="{6E0B4F16-14D4-457E-9EB9-19098CD32F1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3A5D78A-953A-45EC-81CF-6C94B6127539}" type="pres">
      <dgm:prSet presAssocID="{6E0B4F16-14D4-457E-9EB9-19098CD32F1C}" presName="spaceRect" presStyleCnt="0"/>
      <dgm:spPr/>
    </dgm:pt>
    <dgm:pt modelId="{3BC1EE09-6B5B-47EC-92B1-9F87B26FD94A}" type="pres">
      <dgm:prSet presAssocID="{6E0B4F16-14D4-457E-9EB9-19098CD32F1C}" presName="textRect" presStyleLbl="revTx" presStyleIdx="1" presStyleCnt="8">
        <dgm:presLayoutVars>
          <dgm:chMax val="1"/>
          <dgm:chPref val="1"/>
        </dgm:presLayoutVars>
      </dgm:prSet>
      <dgm:spPr/>
    </dgm:pt>
    <dgm:pt modelId="{A7D62C55-FA27-4DFA-BCCB-A3BF760577D2}" type="pres">
      <dgm:prSet presAssocID="{10E349F1-9448-4A92-B031-3A69D792BCA0}" presName="sibTrans" presStyleCnt="0"/>
      <dgm:spPr/>
    </dgm:pt>
    <dgm:pt modelId="{8BA39BE0-B9D1-4AB3-89AA-A9FF5EFA0F56}" type="pres">
      <dgm:prSet presAssocID="{9CAE21BC-3FFC-43A1-B1AB-7FF1A437C214}" presName="compNode" presStyleCnt="0"/>
      <dgm:spPr/>
    </dgm:pt>
    <dgm:pt modelId="{AED528DF-7320-412A-A95E-422CF265B2D1}" type="pres">
      <dgm:prSet presAssocID="{9CAE21BC-3FFC-43A1-B1AB-7FF1A437C214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CFA779C6-58BE-4F15-9999-FA8E930DA223}" type="pres">
      <dgm:prSet presAssocID="{9CAE21BC-3FFC-43A1-B1AB-7FF1A437C214}" presName="spaceRect" presStyleCnt="0"/>
      <dgm:spPr/>
    </dgm:pt>
    <dgm:pt modelId="{3F35BF46-7C01-4A1A-AAC1-07AE29B4B79E}" type="pres">
      <dgm:prSet presAssocID="{9CAE21BC-3FFC-43A1-B1AB-7FF1A437C214}" presName="textRect" presStyleLbl="revTx" presStyleIdx="2" presStyleCnt="8">
        <dgm:presLayoutVars>
          <dgm:chMax val="1"/>
          <dgm:chPref val="1"/>
        </dgm:presLayoutVars>
      </dgm:prSet>
      <dgm:spPr/>
    </dgm:pt>
    <dgm:pt modelId="{08C48886-31B1-479E-8E36-F67A3D207383}" type="pres">
      <dgm:prSet presAssocID="{2ABE11DD-F2CF-4615-97DC-F50BA89772F5}" presName="sibTrans" presStyleCnt="0"/>
      <dgm:spPr/>
    </dgm:pt>
    <dgm:pt modelId="{E54F1405-B1B9-4953-96FD-BA7A0F388A61}" type="pres">
      <dgm:prSet presAssocID="{0354FC0E-A615-42D7-8385-FFD0DD342DD6}" presName="compNode" presStyleCnt="0"/>
      <dgm:spPr/>
    </dgm:pt>
    <dgm:pt modelId="{00B57AB5-9C1E-4266-AF55-042A6BCC23BD}" type="pres">
      <dgm:prSet presAssocID="{0354FC0E-A615-42D7-8385-FFD0DD342DD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5BC36DB-461A-47B7-BDDF-F65D7021A35A}" type="pres">
      <dgm:prSet presAssocID="{0354FC0E-A615-42D7-8385-FFD0DD342DD6}" presName="spaceRect" presStyleCnt="0"/>
      <dgm:spPr/>
    </dgm:pt>
    <dgm:pt modelId="{C9610437-CBAD-49BE-BF7C-600DA7EC4A86}" type="pres">
      <dgm:prSet presAssocID="{0354FC0E-A615-42D7-8385-FFD0DD342DD6}" presName="textRect" presStyleLbl="revTx" presStyleIdx="3" presStyleCnt="8">
        <dgm:presLayoutVars>
          <dgm:chMax val="1"/>
          <dgm:chPref val="1"/>
        </dgm:presLayoutVars>
      </dgm:prSet>
      <dgm:spPr/>
    </dgm:pt>
    <dgm:pt modelId="{3C6518FD-515B-4E7E-9F19-0F92DFD3647B}" type="pres">
      <dgm:prSet presAssocID="{610B3F87-0804-4989-8959-50E21985E98F}" presName="sibTrans" presStyleCnt="0"/>
      <dgm:spPr/>
    </dgm:pt>
    <dgm:pt modelId="{70EF34A7-6545-4943-B0AC-BB5CC857F3C9}" type="pres">
      <dgm:prSet presAssocID="{16CE1D0B-DFD7-4741-819C-47B9FEBD755A}" presName="compNode" presStyleCnt="0"/>
      <dgm:spPr/>
    </dgm:pt>
    <dgm:pt modelId="{7A62AFB5-B0C4-4CAF-891F-046A409B5C0D}" type="pres">
      <dgm:prSet presAssocID="{16CE1D0B-DFD7-4741-819C-47B9FEBD755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9286E2E3-681A-411D-AB7F-7A88FADFB368}" type="pres">
      <dgm:prSet presAssocID="{16CE1D0B-DFD7-4741-819C-47B9FEBD755A}" presName="spaceRect" presStyleCnt="0"/>
      <dgm:spPr/>
    </dgm:pt>
    <dgm:pt modelId="{7653D118-DD0B-4710-AA6E-EDAEB1A3348E}" type="pres">
      <dgm:prSet presAssocID="{16CE1D0B-DFD7-4741-819C-47B9FEBD755A}" presName="textRect" presStyleLbl="revTx" presStyleIdx="4" presStyleCnt="8">
        <dgm:presLayoutVars>
          <dgm:chMax val="1"/>
          <dgm:chPref val="1"/>
        </dgm:presLayoutVars>
      </dgm:prSet>
      <dgm:spPr/>
    </dgm:pt>
    <dgm:pt modelId="{F4D7D2E3-89DC-4ED3-AFBF-2C1029E227BB}" type="pres">
      <dgm:prSet presAssocID="{19EF9E78-36F5-4A97-8F7E-1BC9B79513FE}" presName="sibTrans" presStyleCnt="0"/>
      <dgm:spPr/>
    </dgm:pt>
    <dgm:pt modelId="{C6F1438A-26E0-48A3-A6EF-B970F1A4AC00}" type="pres">
      <dgm:prSet presAssocID="{A70E1ADA-F450-4461-9052-C45DE53828AE}" presName="compNode" presStyleCnt="0"/>
      <dgm:spPr/>
    </dgm:pt>
    <dgm:pt modelId="{3078CE19-D1FC-4D2C-B689-1CF70A06C68E}" type="pres">
      <dgm:prSet presAssocID="{A70E1ADA-F450-4461-9052-C45DE53828A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1EB0C12E-547F-4A71-AFC5-CA6EEF3EE6AF}" type="pres">
      <dgm:prSet presAssocID="{A70E1ADA-F450-4461-9052-C45DE53828AE}" presName="spaceRect" presStyleCnt="0"/>
      <dgm:spPr/>
    </dgm:pt>
    <dgm:pt modelId="{B038A973-47E0-4482-8C36-FA5E186A4455}" type="pres">
      <dgm:prSet presAssocID="{A70E1ADA-F450-4461-9052-C45DE53828AE}" presName="textRect" presStyleLbl="revTx" presStyleIdx="5" presStyleCnt="8">
        <dgm:presLayoutVars>
          <dgm:chMax val="1"/>
          <dgm:chPref val="1"/>
        </dgm:presLayoutVars>
      </dgm:prSet>
      <dgm:spPr/>
    </dgm:pt>
    <dgm:pt modelId="{2CD860EF-F3B0-448E-A298-64CB91258174}" type="pres">
      <dgm:prSet presAssocID="{8CBFC357-8F96-4F9B-9D2A-2321B8BC97A5}" presName="sibTrans" presStyleCnt="0"/>
      <dgm:spPr/>
    </dgm:pt>
    <dgm:pt modelId="{763090EF-3598-4505-B57A-567AD207712E}" type="pres">
      <dgm:prSet presAssocID="{FC3CE5A7-3B5D-42C8-86F4-4FF32965DFAA}" presName="compNode" presStyleCnt="0"/>
      <dgm:spPr/>
    </dgm:pt>
    <dgm:pt modelId="{0A7535D4-5818-426D-B18C-0C8B97A2E7FE}" type="pres">
      <dgm:prSet presAssocID="{FC3CE5A7-3B5D-42C8-86F4-4FF32965DFA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B912264-B3BA-4BDA-B32B-D9CF133A5F1D}" type="pres">
      <dgm:prSet presAssocID="{FC3CE5A7-3B5D-42C8-86F4-4FF32965DFAA}" presName="spaceRect" presStyleCnt="0"/>
      <dgm:spPr/>
    </dgm:pt>
    <dgm:pt modelId="{504C84B3-57D4-4743-B2FD-339162BBEB30}" type="pres">
      <dgm:prSet presAssocID="{FC3CE5A7-3B5D-42C8-86F4-4FF32965DFAA}" presName="textRect" presStyleLbl="revTx" presStyleIdx="6" presStyleCnt="8">
        <dgm:presLayoutVars>
          <dgm:chMax val="1"/>
          <dgm:chPref val="1"/>
        </dgm:presLayoutVars>
      </dgm:prSet>
      <dgm:spPr/>
    </dgm:pt>
    <dgm:pt modelId="{4AEF0B0A-E7C5-4B00-BFCB-BE260C201840}" type="pres">
      <dgm:prSet presAssocID="{0B7C8212-BB2D-4001-BA91-9E6724D4F857}" presName="sibTrans" presStyleCnt="0"/>
      <dgm:spPr/>
    </dgm:pt>
    <dgm:pt modelId="{F495B9AB-313A-4D30-AFD1-0B70567BAB27}" type="pres">
      <dgm:prSet presAssocID="{D4A1CA2F-5BCB-45E9-AF0C-BFA4867674BB}" presName="compNode" presStyleCnt="0"/>
      <dgm:spPr/>
    </dgm:pt>
    <dgm:pt modelId="{88A06CBC-168B-4196-B422-9A907A0CEEA2}" type="pres">
      <dgm:prSet presAssocID="{D4A1CA2F-5BCB-45E9-AF0C-BFA4867674BB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33971F3-476C-410F-8433-075F10B321BF}" type="pres">
      <dgm:prSet presAssocID="{D4A1CA2F-5BCB-45E9-AF0C-BFA4867674BB}" presName="spaceRect" presStyleCnt="0"/>
      <dgm:spPr/>
    </dgm:pt>
    <dgm:pt modelId="{A0A041F3-2878-4548-8885-0768CC710949}" type="pres">
      <dgm:prSet presAssocID="{D4A1CA2F-5BCB-45E9-AF0C-BFA4867674BB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12C30D03-54F4-4AE8-BD33-059EEF25E53D}" srcId="{35D097E0-E002-4C34-BF0C-B960A1EEDC01}" destId="{0354FC0E-A615-42D7-8385-FFD0DD342DD6}" srcOrd="3" destOrd="0" parTransId="{99DB5592-45A2-45E5-B5A6-31B6FB322F4A}" sibTransId="{610B3F87-0804-4989-8959-50E21985E98F}"/>
    <dgm:cxn modelId="{A9F65015-78AA-4F1F-ACB2-BCA96BD22858}" srcId="{35D097E0-E002-4C34-BF0C-B960A1EEDC01}" destId="{A7CF40BC-654D-4E4E-9ECE-063B2256A407}" srcOrd="0" destOrd="0" parTransId="{79A506F8-6714-4BAA-832D-B149393380B9}" sibTransId="{0BC84530-411E-4EFD-A5E2-B0059394708C}"/>
    <dgm:cxn modelId="{011DC91C-9E59-4075-B778-BE15C87A6FE1}" type="presOf" srcId="{16CE1D0B-DFD7-4741-819C-47B9FEBD755A}" destId="{7653D118-DD0B-4710-AA6E-EDAEB1A3348E}" srcOrd="0" destOrd="0" presId="urn:microsoft.com/office/officeart/2018/2/layout/IconLabelList"/>
    <dgm:cxn modelId="{90F82F2E-5061-4507-B839-4045A082AA99}" type="presOf" srcId="{A7CF40BC-654D-4E4E-9ECE-063B2256A407}" destId="{0D786CBB-0EF6-47FB-ACCF-819FE76A8496}" srcOrd="0" destOrd="0" presId="urn:microsoft.com/office/officeart/2018/2/layout/IconLabelList"/>
    <dgm:cxn modelId="{5882E930-0C67-4DF5-BBD1-29DF5A473EFF}" type="presOf" srcId="{35D097E0-E002-4C34-BF0C-B960A1EEDC01}" destId="{E0939E59-6945-48A9-9322-8735E9CCFBD7}" srcOrd="0" destOrd="0" presId="urn:microsoft.com/office/officeart/2018/2/layout/IconLabelList"/>
    <dgm:cxn modelId="{3545EC30-AC6A-4B70-9A73-29190509CE68}" type="presOf" srcId="{6E0B4F16-14D4-457E-9EB9-19098CD32F1C}" destId="{3BC1EE09-6B5B-47EC-92B1-9F87B26FD94A}" srcOrd="0" destOrd="0" presId="urn:microsoft.com/office/officeart/2018/2/layout/IconLabelList"/>
    <dgm:cxn modelId="{6AC4FA5C-EA47-4D4B-A707-98ADF145E39B}" srcId="{35D097E0-E002-4C34-BF0C-B960A1EEDC01}" destId="{D4A1CA2F-5BCB-45E9-AF0C-BFA4867674BB}" srcOrd="7" destOrd="0" parTransId="{63578D09-0DF2-4395-A279-F19B2A954A20}" sibTransId="{00C05ABB-39D1-419F-9F3A-9C15182F9D0F}"/>
    <dgm:cxn modelId="{DC874B44-0B4E-4DF4-B1DC-9F0432AEE26B}" srcId="{35D097E0-E002-4C34-BF0C-B960A1EEDC01}" destId="{FC3CE5A7-3B5D-42C8-86F4-4FF32965DFAA}" srcOrd="6" destOrd="0" parTransId="{37B3E503-D4CD-4564-A4A9-C77AB379F202}" sibTransId="{0B7C8212-BB2D-4001-BA91-9E6724D4F857}"/>
    <dgm:cxn modelId="{7FB34B66-EF63-4295-922F-88F41A476167}" type="presOf" srcId="{A70E1ADA-F450-4461-9052-C45DE53828AE}" destId="{B038A973-47E0-4482-8C36-FA5E186A4455}" srcOrd="0" destOrd="0" presId="urn:microsoft.com/office/officeart/2018/2/layout/IconLabelList"/>
    <dgm:cxn modelId="{FA04FF5A-740E-428B-A190-CAD5EC405467}" srcId="{35D097E0-E002-4C34-BF0C-B960A1EEDC01}" destId="{6E0B4F16-14D4-457E-9EB9-19098CD32F1C}" srcOrd="1" destOrd="0" parTransId="{92ACA36A-C37C-439D-8905-D342EC8A0B4A}" sibTransId="{10E349F1-9448-4A92-B031-3A69D792BCA0}"/>
    <dgm:cxn modelId="{E09CF092-1798-4373-AA11-DBBF8728AA35}" srcId="{35D097E0-E002-4C34-BF0C-B960A1EEDC01}" destId="{9CAE21BC-3FFC-43A1-B1AB-7FF1A437C214}" srcOrd="2" destOrd="0" parTransId="{D3904D15-C31D-492F-B8A5-AF0EB1275D52}" sibTransId="{2ABE11DD-F2CF-4615-97DC-F50BA89772F5}"/>
    <dgm:cxn modelId="{456BFE92-F5FC-4C06-A7A0-9DBF6AD628CD}" type="presOf" srcId="{FC3CE5A7-3B5D-42C8-86F4-4FF32965DFAA}" destId="{504C84B3-57D4-4743-B2FD-339162BBEB30}" srcOrd="0" destOrd="0" presId="urn:microsoft.com/office/officeart/2018/2/layout/IconLabelList"/>
    <dgm:cxn modelId="{297AA4B9-F560-48F1-A300-5E44B41C88F3}" srcId="{35D097E0-E002-4C34-BF0C-B960A1EEDC01}" destId="{A70E1ADA-F450-4461-9052-C45DE53828AE}" srcOrd="5" destOrd="0" parTransId="{0B1C92E4-939F-4D74-9B56-6B0E8BA26E5A}" sibTransId="{8CBFC357-8F96-4F9B-9D2A-2321B8BC97A5}"/>
    <dgm:cxn modelId="{CE5141C8-F5C6-442D-B14A-5B0963E3D1B1}" type="presOf" srcId="{D4A1CA2F-5BCB-45E9-AF0C-BFA4867674BB}" destId="{A0A041F3-2878-4548-8885-0768CC710949}" srcOrd="0" destOrd="0" presId="urn:microsoft.com/office/officeart/2018/2/layout/IconLabelList"/>
    <dgm:cxn modelId="{743339CA-B260-434E-85DB-46298132C407}" srcId="{35D097E0-E002-4C34-BF0C-B960A1EEDC01}" destId="{16CE1D0B-DFD7-4741-819C-47B9FEBD755A}" srcOrd="4" destOrd="0" parTransId="{DC249AE1-B896-472D-9A83-7B61FFCDB895}" sibTransId="{19EF9E78-36F5-4A97-8F7E-1BC9B79513FE}"/>
    <dgm:cxn modelId="{8494A0FD-244E-4273-84ED-C92B9A191151}" type="presOf" srcId="{9CAE21BC-3FFC-43A1-B1AB-7FF1A437C214}" destId="{3F35BF46-7C01-4A1A-AAC1-07AE29B4B79E}" srcOrd="0" destOrd="0" presId="urn:microsoft.com/office/officeart/2018/2/layout/IconLabelList"/>
    <dgm:cxn modelId="{190DF1FD-8AD7-49A8-A488-22BB215B2B10}" type="presOf" srcId="{0354FC0E-A615-42D7-8385-FFD0DD342DD6}" destId="{C9610437-CBAD-49BE-BF7C-600DA7EC4A86}" srcOrd="0" destOrd="0" presId="urn:microsoft.com/office/officeart/2018/2/layout/IconLabelList"/>
    <dgm:cxn modelId="{876ADCA8-85F6-4867-87D4-D12C50DE43F1}" type="presParOf" srcId="{E0939E59-6945-48A9-9322-8735E9CCFBD7}" destId="{4F683AA3-D037-4D0F-8A4B-D6A302B96BD3}" srcOrd="0" destOrd="0" presId="urn:microsoft.com/office/officeart/2018/2/layout/IconLabelList"/>
    <dgm:cxn modelId="{7B9ED784-19B6-44A2-9FE5-60D3A9A687A8}" type="presParOf" srcId="{4F683AA3-D037-4D0F-8A4B-D6A302B96BD3}" destId="{00AB4271-A019-45FF-914D-1EC43C0A9D0F}" srcOrd="0" destOrd="0" presId="urn:microsoft.com/office/officeart/2018/2/layout/IconLabelList"/>
    <dgm:cxn modelId="{A3481128-E2C3-4A65-97D6-EB4FBEE96E02}" type="presParOf" srcId="{4F683AA3-D037-4D0F-8A4B-D6A302B96BD3}" destId="{5461E2D4-1D42-4FB8-A0EB-560938D49DF4}" srcOrd="1" destOrd="0" presId="urn:microsoft.com/office/officeart/2018/2/layout/IconLabelList"/>
    <dgm:cxn modelId="{A1538DF8-D367-48F6-A9D1-0DA07988CE06}" type="presParOf" srcId="{4F683AA3-D037-4D0F-8A4B-D6A302B96BD3}" destId="{0D786CBB-0EF6-47FB-ACCF-819FE76A8496}" srcOrd="2" destOrd="0" presId="urn:microsoft.com/office/officeart/2018/2/layout/IconLabelList"/>
    <dgm:cxn modelId="{173C4F9C-CC27-47A8-8917-9A7E325CF770}" type="presParOf" srcId="{E0939E59-6945-48A9-9322-8735E9CCFBD7}" destId="{28765F90-7A95-404C-8EE7-A63A602FEAE4}" srcOrd="1" destOrd="0" presId="urn:microsoft.com/office/officeart/2018/2/layout/IconLabelList"/>
    <dgm:cxn modelId="{524162AA-D40C-409D-95F9-4DBCD9F8DE3A}" type="presParOf" srcId="{E0939E59-6945-48A9-9322-8735E9CCFBD7}" destId="{B697CDE2-81BD-485B-AC5B-235320CF54EE}" srcOrd="2" destOrd="0" presId="urn:microsoft.com/office/officeart/2018/2/layout/IconLabelList"/>
    <dgm:cxn modelId="{FB23214A-AF4F-4FC6-9E81-0289E59CD289}" type="presParOf" srcId="{B697CDE2-81BD-485B-AC5B-235320CF54EE}" destId="{F07F25DB-0C77-4881-9AC9-A296BE293DC4}" srcOrd="0" destOrd="0" presId="urn:microsoft.com/office/officeart/2018/2/layout/IconLabelList"/>
    <dgm:cxn modelId="{41259D83-460F-4DC2-8563-6956EC61C499}" type="presParOf" srcId="{B697CDE2-81BD-485B-AC5B-235320CF54EE}" destId="{93A5D78A-953A-45EC-81CF-6C94B6127539}" srcOrd="1" destOrd="0" presId="urn:microsoft.com/office/officeart/2018/2/layout/IconLabelList"/>
    <dgm:cxn modelId="{A4ACB499-0EDC-4A33-BD08-31750A5120D9}" type="presParOf" srcId="{B697CDE2-81BD-485B-AC5B-235320CF54EE}" destId="{3BC1EE09-6B5B-47EC-92B1-9F87B26FD94A}" srcOrd="2" destOrd="0" presId="urn:microsoft.com/office/officeart/2018/2/layout/IconLabelList"/>
    <dgm:cxn modelId="{5E8F6293-6F6C-40B7-A600-7E8684A5046F}" type="presParOf" srcId="{E0939E59-6945-48A9-9322-8735E9CCFBD7}" destId="{A7D62C55-FA27-4DFA-BCCB-A3BF760577D2}" srcOrd="3" destOrd="0" presId="urn:microsoft.com/office/officeart/2018/2/layout/IconLabelList"/>
    <dgm:cxn modelId="{BD0A3811-0402-4D25-AD97-36E1045F0CA2}" type="presParOf" srcId="{E0939E59-6945-48A9-9322-8735E9CCFBD7}" destId="{8BA39BE0-B9D1-4AB3-89AA-A9FF5EFA0F56}" srcOrd="4" destOrd="0" presId="urn:microsoft.com/office/officeart/2018/2/layout/IconLabelList"/>
    <dgm:cxn modelId="{E66B1326-B4DD-473C-9412-9CD395F10FFD}" type="presParOf" srcId="{8BA39BE0-B9D1-4AB3-89AA-A9FF5EFA0F56}" destId="{AED528DF-7320-412A-A95E-422CF265B2D1}" srcOrd="0" destOrd="0" presId="urn:microsoft.com/office/officeart/2018/2/layout/IconLabelList"/>
    <dgm:cxn modelId="{7453D814-80C6-46C8-AF76-DF97DCCF276B}" type="presParOf" srcId="{8BA39BE0-B9D1-4AB3-89AA-A9FF5EFA0F56}" destId="{CFA779C6-58BE-4F15-9999-FA8E930DA223}" srcOrd="1" destOrd="0" presId="urn:microsoft.com/office/officeart/2018/2/layout/IconLabelList"/>
    <dgm:cxn modelId="{BFCE8085-B311-4A9B-AE02-E67A7DCBD447}" type="presParOf" srcId="{8BA39BE0-B9D1-4AB3-89AA-A9FF5EFA0F56}" destId="{3F35BF46-7C01-4A1A-AAC1-07AE29B4B79E}" srcOrd="2" destOrd="0" presId="urn:microsoft.com/office/officeart/2018/2/layout/IconLabelList"/>
    <dgm:cxn modelId="{8E4C9EEF-3FBF-4392-91F5-CECA5789412C}" type="presParOf" srcId="{E0939E59-6945-48A9-9322-8735E9CCFBD7}" destId="{08C48886-31B1-479E-8E36-F67A3D207383}" srcOrd="5" destOrd="0" presId="urn:microsoft.com/office/officeart/2018/2/layout/IconLabelList"/>
    <dgm:cxn modelId="{5A853DE5-243B-4A49-A6BA-1DE8A3FF1676}" type="presParOf" srcId="{E0939E59-6945-48A9-9322-8735E9CCFBD7}" destId="{E54F1405-B1B9-4953-96FD-BA7A0F388A61}" srcOrd="6" destOrd="0" presId="urn:microsoft.com/office/officeart/2018/2/layout/IconLabelList"/>
    <dgm:cxn modelId="{F726E94A-F518-4310-9F3E-EAE56F61EC66}" type="presParOf" srcId="{E54F1405-B1B9-4953-96FD-BA7A0F388A61}" destId="{00B57AB5-9C1E-4266-AF55-042A6BCC23BD}" srcOrd="0" destOrd="0" presId="urn:microsoft.com/office/officeart/2018/2/layout/IconLabelList"/>
    <dgm:cxn modelId="{31F38C1A-C75C-4D39-A7C6-CB3C1E231F1E}" type="presParOf" srcId="{E54F1405-B1B9-4953-96FD-BA7A0F388A61}" destId="{A5BC36DB-461A-47B7-BDDF-F65D7021A35A}" srcOrd="1" destOrd="0" presId="urn:microsoft.com/office/officeart/2018/2/layout/IconLabelList"/>
    <dgm:cxn modelId="{513A7F1D-D057-4D2D-86CB-B01AC8480317}" type="presParOf" srcId="{E54F1405-B1B9-4953-96FD-BA7A0F388A61}" destId="{C9610437-CBAD-49BE-BF7C-600DA7EC4A86}" srcOrd="2" destOrd="0" presId="urn:microsoft.com/office/officeart/2018/2/layout/IconLabelList"/>
    <dgm:cxn modelId="{6D96A2C7-E366-4A6C-BB69-0DC448FD3766}" type="presParOf" srcId="{E0939E59-6945-48A9-9322-8735E9CCFBD7}" destId="{3C6518FD-515B-4E7E-9F19-0F92DFD3647B}" srcOrd="7" destOrd="0" presId="urn:microsoft.com/office/officeart/2018/2/layout/IconLabelList"/>
    <dgm:cxn modelId="{9606B1E4-3FF3-4F10-85C6-83E99A18C962}" type="presParOf" srcId="{E0939E59-6945-48A9-9322-8735E9CCFBD7}" destId="{70EF34A7-6545-4943-B0AC-BB5CC857F3C9}" srcOrd="8" destOrd="0" presId="urn:microsoft.com/office/officeart/2018/2/layout/IconLabelList"/>
    <dgm:cxn modelId="{A4FEC804-E6B5-4FA7-A5BF-0CB29618D06B}" type="presParOf" srcId="{70EF34A7-6545-4943-B0AC-BB5CC857F3C9}" destId="{7A62AFB5-B0C4-4CAF-891F-046A409B5C0D}" srcOrd="0" destOrd="0" presId="urn:microsoft.com/office/officeart/2018/2/layout/IconLabelList"/>
    <dgm:cxn modelId="{674B98B6-C04A-42EE-BD8C-5129A7CAA8D2}" type="presParOf" srcId="{70EF34A7-6545-4943-B0AC-BB5CC857F3C9}" destId="{9286E2E3-681A-411D-AB7F-7A88FADFB368}" srcOrd="1" destOrd="0" presId="urn:microsoft.com/office/officeart/2018/2/layout/IconLabelList"/>
    <dgm:cxn modelId="{E8979E07-555B-4455-8D93-801B55C6601F}" type="presParOf" srcId="{70EF34A7-6545-4943-B0AC-BB5CC857F3C9}" destId="{7653D118-DD0B-4710-AA6E-EDAEB1A3348E}" srcOrd="2" destOrd="0" presId="urn:microsoft.com/office/officeart/2018/2/layout/IconLabelList"/>
    <dgm:cxn modelId="{3C088061-86CF-4BDB-9DEB-04960E379B00}" type="presParOf" srcId="{E0939E59-6945-48A9-9322-8735E9CCFBD7}" destId="{F4D7D2E3-89DC-4ED3-AFBF-2C1029E227BB}" srcOrd="9" destOrd="0" presId="urn:microsoft.com/office/officeart/2018/2/layout/IconLabelList"/>
    <dgm:cxn modelId="{5415B7A3-ED6A-4F14-AC11-7938EFE0B748}" type="presParOf" srcId="{E0939E59-6945-48A9-9322-8735E9CCFBD7}" destId="{C6F1438A-26E0-48A3-A6EF-B970F1A4AC00}" srcOrd="10" destOrd="0" presId="urn:microsoft.com/office/officeart/2018/2/layout/IconLabelList"/>
    <dgm:cxn modelId="{6D359B00-3DF5-4452-BB89-8A7237713F1E}" type="presParOf" srcId="{C6F1438A-26E0-48A3-A6EF-B970F1A4AC00}" destId="{3078CE19-D1FC-4D2C-B689-1CF70A06C68E}" srcOrd="0" destOrd="0" presId="urn:microsoft.com/office/officeart/2018/2/layout/IconLabelList"/>
    <dgm:cxn modelId="{5D8B7341-4C1B-4D6D-BC35-B0B1DF6427F8}" type="presParOf" srcId="{C6F1438A-26E0-48A3-A6EF-B970F1A4AC00}" destId="{1EB0C12E-547F-4A71-AFC5-CA6EEF3EE6AF}" srcOrd="1" destOrd="0" presId="urn:microsoft.com/office/officeart/2018/2/layout/IconLabelList"/>
    <dgm:cxn modelId="{052F7757-4E34-45B1-AB9B-5C8F0BDB00FD}" type="presParOf" srcId="{C6F1438A-26E0-48A3-A6EF-B970F1A4AC00}" destId="{B038A973-47E0-4482-8C36-FA5E186A4455}" srcOrd="2" destOrd="0" presId="urn:microsoft.com/office/officeart/2018/2/layout/IconLabelList"/>
    <dgm:cxn modelId="{3629A985-4DC2-469E-BB82-573B1980FDEC}" type="presParOf" srcId="{E0939E59-6945-48A9-9322-8735E9CCFBD7}" destId="{2CD860EF-F3B0-448E-A298-64CB91258174}" srcOrd="11" destOrd="0" presId="urn:microsoft.com/office/officeart/2018/2/layout/IconLabelList"/>
    <dgm:cxn modelId="{41F8BE66-78A2-4C2A-A579-30E0CFB9FDE0}" type="presParOf" srcId="{E0939E59-6945-48A9-9322-8735E9CCFBD7}" destId="{763090EF-3598-4505-B57A-567AD207712E}" srcOrd="12" destOrd="0" presId="urn:microsoft.com/office/officeart/2018/2/layout/IconLabelList"/>
    <dgm:cxn modelId="{8FA19450-BFD1-4D09-889A-B5BB5DFCB9E9}" type="presParOf" srcId="{763090EF-3598-4505-B57A-567AD207712E}" destId="{0A7535D4-5818-426D-B18C-0C8B97A2E7FE}" srcOrd="0" destOrd="0" presId="urn:microsoft.com/office/officeart/2018/2/layout/IconLabelList"/>
    <dgm:cxn modelId="{98D2DCC2-C3B4-470D-83AB-B7E9F8398188}" type="presParOf" srcId="{763090EF-3598-4505-B57A-567AD207712E}" destId="{DB912264-B3BA-4BDA-B32B-D9CF133A5F1D}" srcOrd="1" destOrd="0" presId="urn:microsoft.com/office/officeart/2018/2/layout/IconLabelList"/>
    <dgm:cxn modelId="{3DFACEB9-69BE-4791-8199-07E492AD275E}" type="presParOf" srcId="{763090EF-3598-4505-B57A-567AD207712E}" destId="{504C84B3-57D4-4743-B2FD-339162BBEB30}" srcOrd="2" destOrd="0" presId="urn:microsoft.com/office/officeart/2018/2/layout/IconLabelList"/>
    <dgm:cxn modelId="{818F8908-BD2D-4DBA-BB51-827E3B65FCB0}" type="presParOf" srcId="{E0939E59-6945-48A9-9322-8735E9CCFBD7}" destId="{4AEF0B0A-E7C5-4B00-BFCB-BE260C201840}" srcOrd="13" destOrd="0" presId="urn:microsoft.com/office/officeart/2018/2/layout/IconLabelList"/>
    <dgm:cxn modelId="{2E33DF73-EDD7-4292-BF27-C154055609C5}" type="presParOf" srcId="{E0939E59-6945-48A9-9322-8735E9CCFBD7}" destId="{F495B9AB-313A-4D30-AFD1-0B70567BAB27}" srcOrd="14" destOrd="0" presId="urn:microsoft.com/office/officeart/2018/2/layout/IconLabelList"/>
    <dgm:cxn modelId="{B88B5C03-4BCE-4B77-8102-0B548B64B24C}" type="presParOf" srcId="{F495B9AB-313A-4D30-AFD1-0B70567BAB27}" destId="{88A06CBC-168B-4196-B422-9A907A0CEEA2}" srcOrd="0" destOrd="0" presId="urn:microsoft.com/office/officeart/2018/2/layout/IconLabelList"/>
    <dgm:cxn modelId="{A09D9A71-739D-472C-B2CC-7F64CAA3E694}" type="presParOf" srcId="{F495B9AB-313A-4D30-AFD1-0B70567BAB27}" destId="{233971F3-476C-410F-8433-075F10B321BF}" srcOrd="1" destOrd="0" presId="urn:microsoft.com/office/officeart/2018/2/layout/IconLabelList"/>
    <dgm:cxn modelId="{B941FDBB-7486-4299-800D-3582D732B77D}" type="presParOf" srcId="{F495B9AB-313A-4D30-AFD1-0B70567BAB27}" destId="{A0A041F3-2878-4548-8885-0768CC7109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2381B8-B91C-420A-AE15-6B2F300BCB03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4828DC4-9BF8-493E-97F4-894E53B403DA}">
      <dgm:prSet custT="1"/>
      <dgm:spPr/>
      <dgm:t>
        <a:bodyPr/>
        <a:lstStyle/>
        <a:p>
          <a:r>
            <a:rPr lang="en-US" sz="2000" dirty="0"/>
            <a:t>Developer commits code/manifest to GitHub repo</a:t>
          </a:r>
        </a:p>
      </dgm:t>
    </dgm:pt>
    <dgm:pt modelId="{9E4C1C9F-F153-4971-BA27-BF68AB05F2B9}" type="parTrans" cxnId="{5C54513B-1921-4DC3-B50B-029D49A77CD6}">
      <dgm:prSet/>
      <dgm:spPr/>
      <dgm:t>
        <a:bodyPr/>
        <a:lstStyle/>
        <a:p>
          <a:endParaRPr lang="en-US"/>
        </a:p>
      </dgm:t>
    </dgm:pt>
    <dgm:pt modelId="{64F767A4-7021-4D25-838A-FD64085321E1}" type="sibTrans" cxnId="{5C54513B-1921-4DC3-B50B-029D49A77CD6}">
      <dgm:prSet/>
      <dgm:spPr/>
      <dgm:t>
        <a:bodyPr/>
        <a:lstStyle/>
        <a:p>
          <a:endParaRPr lang="en-US"/>
        </a:p>
      </dgm:t>
    </dgm:pt>
    <dgm:pt modelId="{B91657ED-A32B-4A60-A38F-BB5EE2CF85E7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FluxCD watches the GitHub branch</a:t>
          </a:r>
        </a:p>
      </dgm:t>
    </dgm:pt>
    <dgm:pt modelId="{5BF56368-2B8F-44DD-86AA-F67AE374C50D}" type="parTrans" cxnId="{E70B9549-E991-48CD-845A-9CDDDE4026F6}">
      <dgm:prSet/>
      <dgm:spPr/>
      <dgm:t>
        <a:bodyPr/>
        <a:lstStyle/>
        <a:p>
          <a:endParaRPr lang="en-US"/>
        </a:p>
      </dgm:t>
    </dgm:pt>
    <dgm:pt modelId="{3A8813B1-D7CA-458A-B273-3A486E142003}" type="sibTrans" cxnId="{E70B9549-E991-48CD-845A-9CDDDE4026F6}">
      <dgm:prSet/>
      <dgm:spPr/>
      <dgm:t>
        <a:bodyPr/>
        <a:lstStyle/>
        <a:p>
          <a:endParaRPr lang="en-US"/>
        </a:p>
      </dgm:t>
    </dgm:pt>
    <dgm:pt modelId="{56020187-186C-4D01-A43A-5DF889AB4292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On commit, FluxCD syncs changes to the EKS cluster</a:t>
          </a:r>
        </a:p>
      </dgm:t>
    </dgm:pt>
    <dgm:pt modelId="{05C497B8-FD9F-4E5E-B3DD-F01E72C97ACA}" type="parTrans" cxnId="{22AE9C56-6EC7-4A4E-9594-90F765B8E94F}">
      <dgm:prSet/>
      <dgm:spPr/>
      <dgm:t>
        <a:bodyPr/>
        <a:lstStyle/>
        <a:p>
          <a:endParaRPr lang="en-US"/>
        </a:p>
      </dgm:t>
    </dgm:pt>
    <dgm:pt modelId="{D6ABB52A-A179-4DB6-8C6E-10AEAF53A4DA}" type="sibTrans" cxnId="{22AE9C56-6EC7-4A4E-9594-90F765B8E94F}">
      <dgm:prSet/>
      <dgm:spPr/>
      <dgm:t>
        <a:bodyPr/>
        <a:lstStyle/>
        <a:p>
          <a:endParaRPr lang="en-US"/>
        </a:p>
      </dgm:t>
    </dgm:pt>
    <dgm:pt modelId="{29B2137F-F09D-4C74-A96F-BCBE4884E152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Prometheus &amp; Grafana monitor pod and node health</a:t>
          </a:r>
        </a:p>
      </dgm:t>
    </dgm:pt>
    <dgm:pt modelId="{008C0308-4528-4BB7-AD76-8A1FD0986528}" type="parTrans" cxnId="{6BDD97C5-1CF9-461D-A25F-D34A308E294C}">
      <dgm:prSet/>
      <dgm:spPr/>
      <dgm:t>
        <a:bodyPr/>
        <a:lstStyle/>
        <a:p>
          <a:endParaRPr lang="en-US"/>
        </a:p>
      </dgm:t>
    </dgm:pt>
    <dgm:pt modelId="{CB9AA208-A667-48AD-BBBC-08A6EE8C7F35}" type="sibTrans" cxnId="{6BDD97C5-1CF9-461D-A25F-D34A308E294C}">
      <dgm:prSet/>
      <dgm:spPr/>
      <dgm:t>
        <a:bodyPr/>
        <a:lstStyle/>
        <a:p>
          <a:endParaRPr lang="en-US"/>
        </a:p>
      </dgm:t>
    </dgm:pt>
    <dgm:pt modelId="{014E1AF6-64AE-4FDF-863E-3698D0A75D06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SREs view dashboards and metrics for </a:t>
          </a:r>
          <a:r>
            <a:rPr lang="en-US" sz="2000" kern="1200" dirty="0" err="1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eks</a:t>
          </a: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 cluster visibility</a:t>
          </a:r>
        </a:p>
      </dgm:t>
    </dgm:pt>
    <dgm:pt modelId="{C1D1819F-37ED-4F7B-8931-95BC976B137A}" type="parTrans" cxnId="{F7C2C3D9-975D-44AC-A4FB-9FE65A39890A}">
      <dgm:prSet/>
      <dgm:spPr/>
      <dgm:t>
        <a:bodyPr/>
        <a:lstStyle/>
        <a:p>
          <a:endParaRPr lang="en-US"/>
        </a:p>
      </dgm:t>
    </dgm:pt>
    <dgm:pt modelId="{C542676C-840C-4939-86EF-FEACE6DA6818}" type="sibTrans" cxnId="{F7C2C3D9-975D-44AC-A4FB-9FE65A39890A}">
      <dgm:prSet/>
      <dgm:spPr/>
      <dgm:t>
        <a:bodyPr/>
        <a:lstStyle/>
        <a:p>
          <a:endParaRPr lang="en-US"/>
        </a:p>
      </dgm:t>
    </dgm:pt>
    <dgm:pt modelId="{C073BE72-5AC2-4A56-8163-FC8C5994ABF9}" type="pres">
      <dgm:prSet presAssocID="{102381B8-B91C-420A-AE15-6B2F300BCB03}" presName="diagram" presStyleCnt="0">
        <dgm:presLayoutVars>
          <dgm:dir/>
          <dgm:resizeHandles val="exact"/>
        </dgm:presLayoutVars>
      </dgm:prSet>
      <dgm:spPr/>
    </dgm:pt>
    <dgm:pt modelId="{AA24016A-E117-4B41-A39F-42F79A22A5F9}" type="pres">
      <dgm:prSet presAssocID="{C4828DC4-9BF8-493E-97F4-894E53B403DA}" presName="node" presStyleLbl="node1" presStyleIdx="0" presStyleCnt="5" custScaleY="74151">
        <dgm:presLayoutVars>
          <dgm:bulletEnabled val="1"/>
        </dgm:presLayoutVars>
      </dgm:prSet>
      <dgm:spPr/>
    </dgm:pt>
    <dgm:pt modelId="{4B03F144-0832-4B8C-B822-C031AC7CB0F5}" type="pres">
      <dgm:prSet presAssocID="{64F767A4-7021-4D25-838A-FD64085321E1}" presName="sibTrans" presStyleLbl="sibTrans2D1" presStyleIdx="0" presStyleCnt="4"/>
      <dgm:spPr/>
    </dgm:pt>
    <dgm:pt modelId="{6564EE6F-9E3E-4467-B21B-C324254F2F65}" type="pres">
      <dgm:prSet presAssocID="{64F767A4-7021-4D25-838A-FD64085321E1}" presName="connectorText" presStyleLbl="sibTrans2D1" presStyleIdx="0" presStyleCnt="4"/>
      <dgm:spPr/>
    </dgm:pt>
    <dgm:pt modelId="{781409F0-BDBB-4FF1-B8DF-21662F1AA354}" type="pres">
      <dgm:prSet presAssocID="{B91657ED-A32B-4A60-A38F-BB5EE2CF85E7}" presName="node" presStyleLbl="node1" presStyleIdx="1" presStyleCnt="5" custScaleY="77029">
        <dgm:presLayoutVars>
          <dgm:bulletEnabled val="1"/>
        </dgm:presLayoutVars>
      </dgm:prSet>
      <dgm:spPr/>
    </dgm:pt>
    <dgm:pt modelId="{BF67BF7C-19EF-4388-994E-C93A5FAEA4E4}" type="pres">
      <dgm:prSet presAssocID="{3A8813B1-D7CA-458A-B273-3A486E142003}" presName="sibTrans" presStyleLbl="sibTrans2D1" presStyleIdx="1" presStyleCnt="4"/>
      <dgm:spPr/>
    </dgm:pt>
    <dgm:pt modelId="{35A3B8E4-284D-477E-B9F1-06F79D27FF7C}" type="pres">
      <dgm:prSet presAssocID="{3A8813B1-D7CA-458A-B273-3A486E142003}" presName="connectorText" presStyleLbl="sibTrans2D1" presStyleIdx="1" presStyleCnt="4"/>
      <dgm:spPr/>
    </dgm:pt>
    <dgm:pt modelId="{F2799650-F28B-476B-9884-07CF6D830336}" type="pres">
      <dgm:prSet presAssocID="{56020187-186C-4D01-A43A-5DF889AB4292}" presName="node" presStyleLbl="node1" presStyleIdx="2" presStyleCnt="5" custScaleY="63481">
        <dgm:presLayoutVars>
          <dgm:bulletEnabled val="1"/>
        </dgm:presLayoutVars>
      </dgm:prSet>
      <dgm:spPr/>
    </dgm:pt>
    <dgm:pt modelId="{15F7D216-318C-4813-BE96-3E7FCD23425C}" type="pres">
      <dgm:prSet presAssocID="{D6ABB52A-A179-4DB6-8C6E-10AEAF53A4DA}" presName="sibTrans" presStyleLbl="sibTrans2D1" presStyleIdx="2" presStyleCnt="4"/>
      <dgm:spPr/>
    </dgm:pt>
    <dgm:pt modelId="{068D60D5-39E6-4918-B6DA-B1132B1B6E86}" type="pres">
      <dgm:prSet presAssocID="{D6ABB52A-A179-4DB6-8C6E-10AEAF53A4DA}" presName="connectorText" presStyleLbl="sibTrans2D1" presStyleIdx="2" presStyleCnt="4"/>
      <dgm:spPr/>
    </dgm:pt>
    <dgm:pt modelId="{6BB0BC71-88E8-42B8-9571-2CF1FCB0E5A0}" type="pres">
      <dgm:prSet presAssocID="{29B2137F-F09D-4C74-A96F-BCBE4884E152}" presName="node" presStyleLbl="node1" presStyleIdx="3" presStyleCnt="5" custScaleY="75285">
        <dgm:presLayoutVars>
          <dgm:bulletEnabled val="1"/>
        </dgm:presLayoutVars>
      </dgm:prSet>
      <dgm:spPr/>
    </dgm:pt>
    <dgm:pt modelId="{97755814-71C6-4BDA-96FE-80D9078AF855}" type="pres">
      <dgm:prSet presAssocID="{CB9AA208-A667-48AD-BBBC-08A6EE8C7F35}" presName="sibTrans" presStyleLbl="sibTrans2D1" presStyleIdx="3" presStyleCnt="4"/>
      <dgm:spPr/>
    </dgm:pt>
    <dgm:pt modelId="{52D197B4-8EDE-4A6A-A1C6-9184C019E447}" type="pres">
      <dgm:prSet presAssocID="{CB9AA208-A667-48AD-BBBC-08A6EE8C7F35}" presName="connectorText" presStyleLbl="sibTrans2D1" presStyleIdx="3" presStyleCnt="4"/>
      <dgm:spPr/>
    </dgm:pt>
    <dgm:pt modelId="{F17FE175-12B1-4609-B965-80B796B8DFF6}" type="pres">
      <dgm:prSet presAssocID="{014E1AF6-64AE-4FDF-863E-3698D0A75D06}" presName="node" presStyleLbl="node1" presStyleIdx="4" presStyleCnt="5" custScaleY="63024">
        <dgm:presLayoutVars>
          <dgm:bulletEnabled val="1"/>
        </dgm:presLayoutVars>
      </dgm:prSet>
      <dgm:spPr/>
    </dgm:pt>
  </dgm:ptLst>
  <dgm:cxnLst>
    <dgm:cxn modelId="{3243A839-B39F-4A08-829B-B5779542494E}" type="presOf" srcId="{3A8813B1-D7CA-458A-B273-3A486E142003}" destId="{BF67BF7C-19EF-4388-994E-C93A5FAEA4E4}" srcOrd="0" destOrd="0" presId="urn:microsoft.com/office/officeart/2005/8/layout/process5"/>
    <dgm:cxn modelId="{5C54513B-1921-4DC3-B50B-029D49A77CD6}" srcId="{102381B8-B91C-420A-AE15-6B2F300BCB03}" destId="{C4828DC4-9BF8-493E-97F4-894E53B403DA}" srcOrd="0" destOrd="0" parTransId="{9E4C1C9F-F153-4971-BA27-BF68AB05F2B9}" sibTransId="{64F767A4-7021-4D25-838A-FD64085321E1}"/>
    <dgm:cxn modelId="{D1B7E05B-9485-42ED-A40B-276222D455CD}" type="presOf" srcId="{29B2137F-F09D-4C74-A96F-BCBE4884E152}" destId="{6BB0BC71-88E8-42B8-9571-2CF1FCB0E5A0}" srcOrd="0" destOrd="0" presId="urn:microsoft.com/office/officeart/2005/8/layout/process5"/>
    <dgm:cxn modelId="{03285B5C-7157-472A-AFF6-E95CDA600A24}" type="presOf" srcId="{64F767A4-7021-4D25-838A-FD64085321E1}" destId="{6564EE6F-9E3E-4467-B21B-C324254F2F65}" srcOrd="1" destOrd="0" presId="urn:microsoft.com/office/officeart/2005/8/layout/process5"/>
    <dgm:cxn modelId="{E293B55E-04DE-4C0A-9625-1151D01238A2}" type="presOf" srcId="{D6ABB52A-A179-4DB6-8C6E-10AEAF53A4DA}" destId="{068D60D5-39E6-4918-B6DA-B1132B1B6E86}" srcOrd="1" destOrd="0" presId="urn:microsoft.com/office/officeart/2005/8/layout/process5"/>
    <dgm:cxn modelId="{CC5B1949-BB7D-484F-9631-D9FBA6AB2845}" type="presOf" srcId="{014E1AF6-64AE-4FDF-863E-3698D0A75D06}" destId="{F17FE175-12B1-4609-B965-80B796B8DFF6}" srcOrd="0" destOrd="0" presId="urn:microsoft.com/office/officeart/2005/8/layout/process5"/>
    <dgm:cxn modelId="{E70B9549-E991-48CD-845A-9CDDDE4026F6}" srcId="{102381B8-B91C-420A-AE15-6B2F300BCB03}" destId="{B91657ED-A32B-4A60-A38F-BB5EE2CF85E7}" srcOrd="1" destOrd="0" parTransId="{5BF56368-2B8F-44DD-86AA-F67AE374C50D}" sibTransId="{3A8813B1-D7CA-458A-B273-3A486E142003}"/>
    <dgm:cxn modelId="{F653A76A-2187-4BD3-A339-E69985A42573}" type="presOf" srcId="{64F767A4-7021-4D25-838A-FD64085321E1}" destId="{4B03F144-0832-4B8C-B822-C031AC7CB0F5}" srcOrd="0" destOrd="0" presId="urn:microsoft.com/office/officeart/2005/8/layout/process5"/>
    <dgm:cxn modelId="{22AE9C56-6EC7-4A4E-9594-90F765B8E94F}" srcId="{102381B8-B91C-420A-AE15-6B2F300BCB03}" destId="{56020187-186C-4D01-A43A-5DF889AB4292}" srcOrd="2" destOrd="0" parTransId="{05C497B8-FD9F-4E5E-B3DD-F01E72C97ACA}" sibTransId="{D6ABB52A-A179-4DB6-8C6E-10AEAF53A4DA}"/>
    <dgm:cxn modelId="{F6419C7C-24D2-4438-8705-5AEC23CB6AA9}" type="presOf" srcId="{B91657ED-A32B-4A60-A38F-BB5EE2CF85E7}" destId="{781409F0-BDBB-4FF1-B8DF-21662F1AA354}" srcOrd="0" destOrd="0" presId="urn:microsoft.com/office/officeart/2005/8/layout/process5"/>
    <dgm:cxn modelId="{A97A498E-01E0-4D17-8442-146EB57982B4}" type="presOf" srcId="{56020187-186C-4D01-A43A-5DF889AB4292}" destId="{F2799650-F28B-476B-9884-07CF6D830336}" srcOrd="0" destOrd="0" presId="urn:microsoft.com/office/officeart/2005/8/layout/process5"/>
    <dgm:cxn modelId="{64FF838E-8E19-42BE-9828-B4D66C1A9085}" type="presOf" srcId="{D6ABB52A-A179-4DB6-8C6E-10AEAF53A4DA}" destId="{15F7D216-318C-4813-BE96-3E7FCD23425C}" srcOrd="0" destOrd="0" presId="urn:microsoft.com/office/officeart/2005/8/layout/process5"/>
    <dgm:cxn modelId="{BBD4D3A5-7786-4CD7-9C88-1F62EA36C969}" type="presOf" srcId="{C4828DC4-9BF8-493E-97F4-894E53B403DA}" destId="{AA24016A-E117-4B41-A39F-42F79A22A5F9}" srcOrd="0" destOrd="0" presId="urn:microsoft.com/office/officeart/2005/8/layout/process5"/>
    <dgm:cxn modelId="{359DDCAF-DB5B-440B-A20E-C03072A65256}" type="presOf" srcId="{3A8813B1-D7CA-458A-B273-3A486E142003}" destId="{35A3B8E4-284D-477E-B9F1-06F79D27FF7C}" srcOrd="1" destOrd="0" presId="urn:microsoft.com/office/officeart/2005/8/layout/process5"/>
    <dgm:cxn modelId="{6D01F0AF-E88D-406E-B3D8-69668CEC4C31}" type="presOf" srcId="{102381B8-B91C-420A-AE15-6B2F300BCB03}" destId="{C073BE72-5AC2-4A56-8163-FC8C5994ABF9}" srcOrd="0" destOrd="0" presId="urn:microsoft.com/office/officeart/2005/8/layout/process5"/>
    <dgm:cxn modelId="{C6F57CB2-0C4D-4721-A9E5-7D473963A95A}" type="presOf" srcId="{CB9AA208-A667-48AD-BBBC-08A6EE8C7F35}" destId="{52D197B4-8EDE-4A6A-A1C6-9184C019E447}" srcOrd="1" destOrd="0" presId="urn:microsoft.com/office/officeart/2005/8/layout/process5"/>
    <dgm:cxn modelId="{6BDD97C5-1CF9-461D-A25F-D34A308E294C}" srcId="{102381B8-B91C-420A-AE15-6B2F300BCB03}" destId="{29B2137F-F09D-4C74-A96F-BCBE4884E152}" srcOrd="3" destOrd="0" parTransId="{008C0308-4528-4BB7-AD76-8A1FD0986528}" sibTransId="{CB9AA208-A667-48AD-BBBC-08A6EE8C7F35}"/>
    <dgm:cxn modelId="{F7C2C3D9-975D-44AC-A4FB-9FE65A39890A}" srcId="{102381B8-B91C-420A-AE15-6B2F300BCB03}" destId="{014E1AF6-64AE-4FDF-863E-3698D0A75D06}" srcOrd="4" destOrd="0" parTransId="{C1D1819F-37ED-4F7B-8931-95BC976B137A}" sibTransId="{C542676C-840C-4939-86EF-FEACE6DA6818}"/>
    <dgm:cxn modelId="{513B4CEE-A49F-4C26-99A5-36950C6B62AC}" type="presOf" srcId="{CB9AA208-A667-48AD-BBBC-08A6EE8C7F35}" destId="{97755814-71C6-4BDA-96FE-80D9078AF855}" srcOrd="0" destOrd="0" presId="urn:microsoft.com/office/officeart/2005/8/layout/process5"/>
    <dgm:cxn modelId="{A7044876-413F-4493-ADE4-EEA7AEAC6C77}" type="presParOf" srcId="{C073BE72-5AC2-4A56-8163-FC8C5994ABF9}" destId="{AA24016A-E117-4B41-A39F-42F79A22A5F9}" srcOrd="0" destOrd="0" presId="urn:microsoft.com/office/officeart/2005/8/layout/process5"/>
    <dgm:cxn modelId="{589D55E8-F21B-4C37-8D0B-D4A3A715D92B}" type="presParOf" srcId="{C073BE72-5AC2-4A56-8163-FC8C5994ABF9}" destId="{4B03F144-0832-4B8C-B822-C031AC7CB0F5}" srcOrd="1" destOrd="0" presId="urn:microsoft.com/office/officeart/2005/8/layout/process5"/>
    <dgm:cxn modelId="{D0141882-2B00-4047-92D0-E2EE342C49A9}" type="presParOf" srcId="{4B03F144-0832-4B8C-B822-C031AC7CB0F5}" destId="{6564EE6F-9E3E-4467-B21B-C324254F2F65}" srcOrd="0" destOrd="0" presId="urn:microsoft.com/office/officeart/2005/8/layout/process5"/>
    <dgm:cxn modelId="{A20ABBE9-27EC-4B41-92E0-BC555446C84B}" type="presParOf" srcId="{C073BE72-5AC2-4A56-8163-FC8C5994ABF9}" destId="{781409F0-BDBB-4FF1-B8DF-21662F1AA354}" srcOrd="2" destOrd="0" presId="urn:microsoft.com/office/officeart/2005/8/layout/process5"/>
    <dgm:cxn modelId="{9243C160-86BF-40F6-B23F-A1CA52E2E9CA}" type="presParOf" srcId="{C073BE72-5AC2-4A56-8163-FC8C5994ABF9}" destId="{BF67BF7C-19EF-4388-994E-C93A5FAEA4E4}" srcOrd="3" destOrd="0" presId="urn:microsoft.com/office/officeart/2005/8/layout/process5"/>
    <dgm:cxn modelId="{9CE97A62-C9C1-4CC2-8C7B-7307C18DA99F}" type="presParOf" srcId="{BF67BF7C-19EF-4388-994E-C93A5FAEA4E4}" destId="{35A3B8E4-284D-477E-B9F1-06F79D27FF7C}" srcOrd="0" destOrd="0" presId="urn:microsoft.com/office/officeart/2005/8/layout/process5"/>
    <dgm:cxn modelId="{6E39C4A3-F987-4D1A-9172-A74AE05E6F72}" type="presParOf" srcId="{C073BE72-5AC2-4A56-8163-FC8C5994ABF9}" destId="{F2799650-F28B-476B-9884-07CF6D830336}" srcOrd="4" destOrd="0" presId="urn:microsoft.com/office/officeart/2005/8/layout/process5"/>
    <dgm:cxn modelId="{9F388AE5-F5BB-4B01-806F-B80D007FD3E5}" type="presParOf" srcId="{C073BE72-5AC2-4A56-8163-FC8C5994ABF9}" destId="{15F7D216-318C-4813-BE96-3E7FCD23425C}" srcOrd="5" destOrd="0" presId="urn:microsoft.com/office/officeart/2005/8/layout/process5"/>
    <dgm:cxn modelId="{2D82683A-38F2-4967-82C7-CAAA8A3980B4}" type="presParOf" srcId="{15F7D216-318C-4813-BE96-3E7FCD23425C}" destId="{068D60D5-39E6-4918-B6DA-B1132B1B6E86}" srcOrd="0" destOrd="0" presId="urn:microsoft.com/office/officeart/2005/8/layout/process5"/>
    <dgm:cxn modelId="{FE67DA49-9095-4AED-9BD3-7FB1E26C3059}" type="presParOf" srcId="{C073BE72-5AC2-4A56-8163-FC8C5994ABF9}" destId="{6BB0BC71-88E8-42B8-9571-2CF1FCB0E5A0}" srcOrd="6" destOrd="0" presId="urn:microsoft.com/office/officeart/2005/8/layout/process5"/>
    <dgm:cxn modelId="{FBCA111B-34AC-4113-A843-673DC8524A0E}" type="presParOf" srcId="{C073BE72-5AC2-4A56-8163-FC8C5994ABF9}" destId="{97755814-71C6-4BDA-96FE-80D9078AF855}" srcOrd="7" destOrd="0" presId="urn:microsoft.com/office/officeart/2005/8/layout/process5"/>
    <dgm:cxn modelId="{D7FC590E-68BF-4C8E-953E-63672A2EF7ED}" type="presParOf" srcId="{97755814-71C6-4BDA-96FE-80D9078AF855}" destId="{52D197B4-8EDE-4A6A-A1C6-9184C019E447}" srcOrd="0" destOrd="0" presId="urn:microsoft.com/office/officeart/2005/8/layout/process5"/>
    <dgm:cxn modelId="{5AFD8959-A1E3-4A66-88AD-AA89AE66CB68}" type="presParOf" srcId="{C073BE72-5AC2-4A56-8163-FC8C5994ABF9}" destId="{F17FE175-12B1-4609-B965-80B796B8DFF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7A6951-68AA-48CD-9406-D6D8C91416F7}">
      <dsp:nvSpPr>
        <dsp:cNvPr id="0" name=""/>
        <dsp:cNvSpPr/>
      </dsp:nvSpPr>
      <dsp:spPr>
        <a:xfrm>
          <a:off x="9191" y="601527"/>
          <a:ext cx="1481174" cy="7405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Terraform / eksctl-based provisioning</a:t>
          </a:r>
          <a:endParaRPr lang="en-US" sz="1500" kern="1200"/>
        </a:p>
      </dsp:txBody>
      <dsp:txXfrm>
        <a:off x="30882" y="623218"/>
        <a:ext cx="1437792" cy="697205"/>
      </dsp:txXfrm>
    </dsp:sp>
    <dsp:sp modelId="{71D03995-26DF-455C-B022-3E44484AE778}">
      <dsp:nvSpPr>
        <dsp:cNvPr id="0" name=""/>
        <dsp:cNvSpPr/>
      </dsp:nvSpPr>
      <dsp:spPr>
        <a:xfrm>
          <a:off x="1860660" y="601527"/>
          <a:ext cx="1481174" cy="740587"/>
        </a:xfrm>
        <a:prstGeom prst="roundRect">
          <a:avLst>
            <a:gd name="adj" fmla="val 10000"/>
          </a:avLst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VPC Creation</a:t>
          </a:r>
          <a:endParaRPr lang="en-US" sz="1500" kern="1200"/>
        </a:p>
      </dsp:txBody>
      <dsp:txXfrm>
        <a:off x="1882351" y="623218"/>
        <a:ext cx="1437792" cy="697205"/>
      </dsp:txXfrm>
    </dsp:sp>
    <dsp:sp modelId="{0F5E9891-D375-4520-829A-18CD103DB8BB}">
      <dsp:nvSpPr>
        <dsp:cNvPr id="0" name=""/>
        <dsp:cNvSpPr/>
      </dsp:nvSpPr>
      <dsp:spPr>
        <a:xfrm>
          <a:off x="2008777" y="1342114"/>
          <a:ext cx="148117" cy="555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440"/>
              </a:lnTo>
              <a:lnTo>
                <a:pt x="148117" y="55544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4BCEB-0ACB-4FA5-92D8-C7A1DFBF159D}">
      <dsp:nvSpPr>
        <dsp:cNvPr id="0" name=""/>
        <dsp:cNvSpPr/>
      </dsp:nvSpPr>
      <dsp:spPr>
        <a:xfrm>
          <a:off x="2156895" y="1527261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public subnets across 2–3 AZs</a:t>
          </a:r>
        </a:p>
      </dsp:txBody>
      <dsp:txXfrm>
        <a:off x="2178586" y="1548952"/>
        <a:ext cx="1141557" cy="697205"/>
      </dsp:txXfrm>
    </dsp:sp>
    <dsp:sp modelId="{7A221F25-1883-427B-8FD0-F0F1D6F9E0AA}">
      <dsp:nvSpPr>
        <dsp:cNvPr id="0" name=""/>
        <dsp:cNvSpPr/>
      </dsp:nvSpPr>
      <dsp:spPr>
        <a:xfrm>
          <a:off x="2008777" y="1342114"/>
          <a:ext cx="148117" cy="1481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174"/>
              </a:lnTo>
              <a:lnTo>
                <a:pt x="148117" y="14811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5321A9-E3ED-41BE-88AD-EC2AF60636D3}">
      <dsp:nvSpPr>
        <dsp:cNvPr id="0" name=""/>
        <dsp:cNvSpPr/>
      </dsp:nvSpPr>
      <dsp:spPr>
        <a:xfrm>
          <a:off x="2156895" y="2452995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012679"/>
              <a:satOff val="-69"/>
              <a:lumOff val="1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Internet Gateway, NAT Gateway for outbound internet gateway, Iam roles</a:t>
          </a:r>
        </a:p>
      </dsp:txBody>
      <dsp:txXfrm>
        <a:off x="2178586" y="2474686"/>
        <a:ext cx="1141557" cy="697205"/>
      </dsp:txXfrm>
    </dsp:sp>
    <dsp:sp modelId="{924B6DFB-021F-4EDA-8949-1D85ACE973A0}">
      <dsp:nvSpPr>
        <dsp:cNvPr id="0" name=""/>
        <dsp:cNvSpPr/>
      </dsp:nvSpPr>
      <dsp:spPr>
        <a:xfrm>
          <a:off x="3712128" y="601527"/>
          <a:ext cx="1481174" cy="740587"/>
        </a:xfrm>
        <a:prstGeom prst="roundRect">
          <a:avLst>
            <a:gd name="adj" fmla="val 10000"/>
          </a:avLst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EKS Cluster Setup</a:t>
          </a:r>
          <a:endParaRPr lang="en-US" sz="1500" kern="1200"/>
        </a:p>
      </dsp:txBody>
      <dsp:txXfrm>
        <a:off x="3733819" y="623218"/>
        <a:ext cx="1437792" cy="697205"/>
      </dsp:txXfrm>
    </dsp:sp>
    <dsp:sp modelId="{8E33C3BF-0329-4533-980B-C231B32E83EE}">
      <dsp:nvSpPr>
        <dsp:cNvPr id="0" name=""/>
        <dsp:cNvSpPr/>
      </dsp:nvSpPr>
      <dsp:spPr>
        <a:xfrm>
          <a:off x="3860245" y="1342114"/>
          <a:ext cx="148117" cy="555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440"/>
              </a:lnTo>
              <a:lnTo>
                <a:pt x="148117" y="55544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004F67-94A8-4EBB-BCF2-83246DE46377}">
      <dsp:nvSpPr>
        <dsp:cNvPr id="0" name=""/>
        <dsp:cNvSpPr/>
      </dsp:nvSpPr>
      <dsp:spPr>
        <a:xfrm>
          <a:off x="4008363" y="1527261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2025358"/>
              <a:satOff val="-138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Cluster created using Terraform module  like network and  </a:t>
          </a:r>
          <a:r>
            <a:rPr lang="en-US" sz="900" kern="1200" dirty="0" err="1"/>
            <a:t>eks</a:t>
          </a:r>
          <a:r>
            <a:rPr lang="en-US" sz="900" kern="1200" dirty="0"/>
            <a:t> cluster ( </a:t>
          </a:r>
          <a:r>
            <a:rPr lang="en-US" sz="900" kern="1200" dirty="0" err="1"/>
            <a:t>eksctl</a:t>
          </a:r>
          <a:r>
            <a:rPr lang="en-US" sz="900" kern="1200" dirty="0"/>
            <a:t>)</a:t>
          </a:r>
        </a:p>
      </dsp:txBody>
      <dsp:txXfrm>
        <a:off x="4030054" y="1548952"/>
        <a:ext cx="1141557" cy="697205"/>
      </dsp:txXfrm>
    </dsp:sp>
    <dsp:sp modelId="{40AD6E94-DF3B-41E1-9971-389DC8704EFE}">
      <dsp:nvSpPr>
        <dsp:cNvPr id="0" name=""/>
        <dsp:cNvSpPr/>
      </dsp:nvSpPr>
      <dsp:spPr>
        <a:xfrm>
          <a:off x="3860245" y="1342114"/>
          <a:ext cx="148117" cy="1481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174"/>
              </a:lnTo>
              <a:lnTo>
                <a:pt x="148117" y="14811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2484A1-4374-484A-89D5-1620C49A8C4C}">
      <dsp:nvSpPr>
        <dsp:cNvPr id="0" name=""/>
        <dsp:cNvSpPr/>
      </dsp:nvSpPr>
      <dsp:spPr>
        <a:xfrm>
          <a:off x="4008363" y="2452995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Enabled IAM roles for service accounts (IRSA)</a:t>
          </a:r>
        </a:p>
      </dsp:txBody>
      <dsp:txXfrm>
        <a:off x="4030054" y="2474686"/>
        <a:ext cx="1141557" cy="697205"/>
      </dsp:txXfrm>
    </dsp:sp>
    <dsp:sp modelId="{DEF93011-3665-4C9C-AC71-09E7322E46AD}">
      <dsp:nvSpPr>
        <dsp:cNvPr id="0" name=""/>
        <dsp:cNvSpPr/>
      </dsp:nvSpPr>
      <dsp:spPr>
        <a:xfrm>
          <a:off x="3860245" y="1342114"/>
          <a:ext cx="148117" cy="2406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6908"/>
              </a:lnTo>
              <a:lnTo>
                <a:pt x="148117" y="240690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21CFC-B343-4FFA-9E90-663F1621EE34}">
      <dsp:nvSpPr>
        <dsp:cNvPr id="0" name=""/>
        <dsp:cNvSpPr/>
      </dsp:nvSpPr>
      <dsp:spPr>
        <a:xfrm>
          <a:off x="4008363" y="3378729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Node group with desired instance types (e.g., t3.medium)</a:t>
          </a:r>
        </a:p>
      </dsp:txBody>
      <dsp:txXfrm>
        <a:off x="4030054" y="3400420"/>
        <a:ext cx="1141557" cy="697205"/>
      </dsp:txXfrm>
    </dsp:sp>
    <dsp:sp modelId="{BF1377C9-3AD7-4F0A-9890-848B1A944035}">
      <dsp:nvSpPr>
        <dsp:cNvPr id="0" name=""/>
        <dsp:cNvSpPr/>
      </dsp:nvSpPr>
      <dsp:spPr>
        <a:xfrm>
          <a:off x="5563596" y="601527"/>
          <a:ext cx="1481174" cy="740587"/>
        </a:xfrm>
        <a:prstGeom prst="roundRect">
          <a:avLst>
            <a:gd name="adj" fmla="val 10000"/>
          </a:avLst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Add-ons</a:t>
          </a:r>
          <a:endParaRPr lang="en-US" sz="1500" kern="1200"/>
        </a:p>
      </dsp:txBody>
      <dsp:txXfrm>
        <a:off x="5585287" y="623218"/>
        <a:ext cx="1437792" cy="697205"/>
      </dsp:txXfrm>
    </dsp:sp>
    <dsp:sp modelId="{DAF88AED-BCF6-41CD-8505-EEE37C9B120E}">
      <dsp:nvSpPr>
        <dsp:cNvPr id="0" name=""/>
        <dsp:cNvSpPr/>
      </dsp:nvSpPr>
      <dsp:spPr>
        <a:xfrm>
          <a:off x="5711714" y="1342114"/>
          <a:ext cx="148117" cy="555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440"/>
              </a:lnTo>
              <a:lnTo>
                <a:pt x="148117" y="55544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3B70D-CC1F-4D72-A443-1D3AA78385D1}">
      <dsp:nvSpPr>
        <dsp:cNvPr id="0" name=""/>
        <dsp:cNvSpPr/>
      </dsp:nvSpPr>
      <dsp:spPr>
        <a:xfrm>
          <a:off x="5859831" y="1527261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5063395"/>
              <a:satOff val="-344"/>
              <a:lumOff val="8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VPC CNI</a:t>
          </a:r>
          <a:r>
            <a:rPr lang="en-US" sz="900" kern="1200" dirty="0"/>
            <a:t>, </a:t>
          </a:r>
          <a:r>
            <a:rPr lang="en-US" sz="900" b="1" kern="1200" dirty="0" err="1"/>
            <a:t>CoreDNS</a:t>
          </a:r>
          <a:r>
            <a:rPr lang="en-US" sz="900" kern="1200" dirty="0"/>
            <a:t>, and </a:t>
          </a:r>
          <a:r>
            <a:rPr lang="en-US" sz="900" b="1" kern="1200" dirty="0"/>
            <a:t>EBS CSI Driver</a:t>
          </a:r>
        </a:p>
      </dsp:txBody>
      <dsp:txXfrm>
        <a:off x="5881522" y="1548952"/>
        <a:ext cx="1141557" cy="697205"/>
      </dsp:txXfrm>
    </dsp:sp>
    <dsp:sp modelId="{3195C584-9D1D-4ACE-A08B-8CA7644C1C83}">
      <dsp:nvSpPr>
        <dsp:cNvPr id="0" name=""/>
        <dsp:cNvSpPr/>
      </dsp:nvSpPr>
      <dsp:spPr>
        <a:xfrm>
          <a:off x="5711714" y="1342114"/>
          <a:ext cx="148117" cy="1481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174"/>
              </a:lnTo>
              <a:lnTo>
                <a:pt x="148117" y="14811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B08C9-5A1E-47CB-9EF6-FF0E2BD714B9}">
      <dsp:nvSpPr>
        <dsp:cNvPr id="0" name=""/>
        <dsp:cNvSpPr/>
      </dsp:nvSpPr>
      <dsp:spPr>
        <a:xfrm>
          <a:off x="5859831" y="2452995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Optional: Cluster Autoscaler, Metrics Server</a:t>
          </a:r>
        </a:p>
      </dsp:txBody>
      <dsp:txXfrm>
        <a:off x="5881522" y="2474686"/>
        <a:ext cx="1141557" cy="697205"/>
      </dsp:txXfrm>
    </dsp:sp>
    <dsp:sp modelId="{E55C4ED5-77CE-4F9B-A899-FFB41C816339}">
      <dsp:nvSpPr>
        <dsp:cNvPr id="0" name=""/>
        <dsp:cNvSpPr/>
      </dsp:nvSpPr>
      <dsp:spPr>
        <a:xfrm>
          <a:off x="7415065" y="601527"/>
          <a:ext cx="1481174" cy="740587"/>
        </a:xfrm>
        <a:prstGeom prst="roundRect">
          <a:avLst>
            <a:gd name="adj" fmla="val 10000"/>
          </a:avLst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Namespaces</a:t>
          </a:r>
          <a:endParaRPr lang="en-US" sz="1500" kern="1200"/>
        </a:p>
      </dsp:txBody>
      <dsp:txXfrm>
        <a:off x="7436756" y="623218"/>
        <a:ext cx="1437792" cy="697205"/>
      </dsp:txXfrm>
    </dsp:sp>
    <dsp:sp modelId="{7C24674F-B849-4581-A5E4-D603B1D08100}">
      <dsp:nvSpPr>
        <dsp:cNvPr id="0" name=""/>
        <dsp:cNvSpPr/>
      </dsp:nvSpPr>
      <dsp:spPr>
        <a:xfrm>
          <a:off x="7563182" y="1342114"/>
          <a:ext cx="148117" cy="555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440"/>
              </a:lnTo>
              <a:lnTo>
                <a:pt x="148117" y="55544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72A665-AD9A-435D-AA4E-6C8C001966BB}">
      <dsp:nvSpPr>
        <dsp:cNvPr id="0" name=""/>
        <dsp:cNvSpPr/>
      </dsp:nvSpPr>
      <dsp:spPr>
        <a:xfrm>
          <a:off x="7711300" y="1527261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7088754"/>
              <a:satOff val="-482"/>
              <a:lumOff val="11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FluxCD → for GitOps</a:t>
          </a:r>
        </a:p>
      </dsp:txBody>
      <dsp:txXfrm>
        <a:off x="7732991" y="1548952"/>
        <a:ext cx="1141557" cy="697205"/>
      </dsp:txXfrm>
    </dsp:sp>
    <dsp:sp modelId="{84FDD522-EEEC-42C6-8B32-D9BAA7BAE3EF}">
      <dsp:nvSpPr>
        <dsp:cNvPr id="0" name=""/>
        <dsp:cNvSpPr/>
      </dsp:nvSpPr>
      <dsp:spPr>
        <a:xfrm>
          <a:off x="7563182" y="1342114"/>
          <a:ext cx="148117" cy="1481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174"/>
              </a:lnTo>
              <a:lnTo>
                <a:pt x="148117" y="14811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D959D5-3675-4992-B1EB-951676A8534B}">
      <dsp:nvSpPr>
        <dsp:cNvPr id="0" name=""/>
        <dsp:cNvSpPr/>
      </dsp:nvSpPr>
      <dsp:spPr>
        <a:xfrm>
          <a:off x="7711300" y="2452995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monitoring → for Prometheus/Grafana</a:t>
          </a:r>
        </a:p>
      </dsp:txBody>
      <dsp:txXfrm>
        <a:off x="7732991" y="2474686"/>
        <a:ext cx="1141557" cy="697205"/>
      </dsp:txXfrm>
    </dsp:sp>
    <dsp:sp modelId="{7A15CD17-0761-49B4-B9DB-7FF60248DE20}">
      <dsp:nvSpPr>
        <dsp:cNvPr id="0" name=""/>
        <dsp:cNvSpPr/>
      </dsp:nvSpPr>
      <dsp:spPr>
        <a:xfrm>
          <a:off x="7563182" y="1342114"/>
          <a:ext cx="148117" cy="2406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6908"/>
              </a:lnTo>
              <a:lnTo>
                <a:pt x="148117" y="240690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121CCD-E1AD-4571-B606-F903CB6F50D8}">
      <dsp:nvSpPr>
        <dsp:cNvPr id="0" name=""/>
        <dsp:cNvSpPr/>
      </dsp:nvSpPr>
      <dsp:spPr>
        <a:xfrm>
          <a:off x="7711300" y="3378729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Nginx App → for </a:t>
          </a:r>
          <a:r>
            <a:rPr lang="en-US" sz="900" kern="1200" dirty="0" err="1"/>
            <a:t>eks</a:t>
          </a:r>
          <a:r>
            <a:rPr lang="en-US" sz="900" kern="1200" dirty="0"/>
            <a:t> cluster</a:t>
          </a:r>
        </a:p>
      </dsp:txBody>
      <dsp:txXfrm>
        <a:off x="7732991" y="3400420"/>
        <a:ext cx="1141557" cy="697205"/>
      </dsp:txXfrm>
    </dsp:sp>
    <dsp:sp modelId="{F6CA2B34-E86E-4DB5-AA0C-38C4AEC6BB07}">
      <dsp:nvSpPr>
        <dsp:cNvPr id="0" name=""/>
        <dsp:cNvSpPr/>
      </dsp:nvSpPr>
      <dsp:spPr>
        <a:xfrm>
          <a:off x="9266533" y="601527"/>
          <a:ext cx="1481174" cy="740587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Applications via Flux</a:t>
          </a:r>
          <a:endParaRPr lang="en-US" sz="1500" kern="1200" dirty="0"/>
        </a:p>
      </dsp:txBody>
      <dsp:txXfrm>
        <a:off x="9288224" y="623218"/>
        <a:ext cx="1437792" cy="697205"/>
      </dsp:txXfrm>
    </dsp:sp>
    <dsp:sp modelId="{7766BE72-15E6-472E-9E7D-A0931E027C02}">
      <dsp:nvSpPr>
        <dsp:cNvPr id="0" name=""/>
        <dsp:cNvSpPr/>
      </dsp:nvSpPr>
      <dsp:spPr>
        <a:xfrm>
          <a:off x="9414651" y="1342114"/>
          <a:ext cx="148117" cy="5554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55440"/>
              </a:lnTo>
              <a:lnTo>
                <a:pt x="148117" y="55544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ECC9B2-7F6C-42B2-86C6-B9BCCD85787B}">
      <dsp:nvSpPr>
        <dsp:cNvPr id="0" name=""/>
        <dsp:cNvSpPr/>
      </dsp:nvSpPr>
      <dsp:spPr>
        <a:xfrm>
          <a:off x="9562768" y="1527261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0126791"/>
              <a:satOff val="-688"/>
              <a:lumOff val="163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Fluxcd  installed using </a:t>
          </a:r>
          <a:r>
            <a:rPr lang="en-US" sz="900" kern="1200" dirty="0" err="1"/>
            <a:t>terraformest</a:t>
          </a:r>
          <a:endParaRPr lang="en-US" sz="900" kern="1200" dirty="0"/>
        </a:p>
      </dsp:txBody>
      <dsp:txXfrm>
        <a:off x="9584459" y="1548952"/>
        <a:ext cx="1141557" cy="697205"/>
      </dsp:txXfrm>
    </dsp:sp>
    <dsp:sp modelId="{FF4E5014-CC24-4B3F-9967-0D2CA6452978}">
      <dsp:nvSpPr>
        <dsp:cNvPr id="0" name=""/>
        <dsp:cNvSpPr/>
      </dsp:nvSpPr>
      <dsp:spPr>
        <a:xfrm>
          <a:off x="9414651" y="1342114"/>
          <a:ext cx="148117" cy="14811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1174"/>
              </a:lnTo>
              <a:lnTo>
                <a:pt x="148117" y="1481174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228F3-D22E-4782-ABAD-8DA5DB80FB62}">
      <dsp:nvSpPr>
        <dsp:cNvPr id="0" name=""/>
        <dsp:cNvSpPr/>
      </dsp:nvSpPr>
      <dsp:spPr>
        <a:xfrm>
          <a:off x="9562768" y="2452995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1139471"/>
              <a:satOff val="-757"/>
              <a:lumOff val="179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kube-prometheus-stack installed via Helm</a:t>
          </a:r>
        </a:p>
      </dsp:txBody>
      <dsp:txXfrm>
        <a:off x="9584459" y="2474686"/>
        <a:ext cx="1141557" cy="697205"/>
      </dsp:txXfrm>
    </dsp:sp>
    <dsp:sp modelId="{EEDFA9F4-EE0A-4391-88BA-7078FD7AD76F}">
      <dsp:nvSpPr>
        <dsp:cNvPr id="0" name=""/>
        <dsp:cNvSpPr/>
      </dsp:nvSpPr>
      <dsp:spPr>
        <a:xfrm>
          <a:off x="9414651" y="1342114"/>
          <a:ext cx="148117" cy="24069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06908"/>
              </a:lnTo>
              <a:lnTo>
                <a:pt x="148117" y="2406908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7D605-AE62-4125-8AD5-4397E085BFA3}">
      <dsp:nvSpPr>
        <dsp:cNvPr id="0" name=""/>
        <dsp:cNvSpPr/>
      </dsp:nvSpPr>
      <dsp:spPr>
        <a:xfrm>
          <a:off x="9562768" y="3378729"/>
          <a:ext cx="1184939" cy="7405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NGINX deployed via manifests</a:t>
          </a:r>
        </a:p>
      </dsp:txBody>
      <dsp:txXfrm>
        <a:off x="9584459" y="3400420"/>
        <a:ext cx="1141557" cy="697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B4271-A019-45FF-914D-1EC43C0A9D0F}">
      <dsp:nvSpPr>
        <dsp:cNvPr id="0" name=""/>
        <dsp:cNvSpPr/>
      </dsp:nvSpPr>
      <dsp:spPr>
        <a:xfrm>
          <a:off x="704911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86CBB-0EF6-47FB-ACCF-819FE76A8496}">
      <dsp:nvSpPr>
        <dsp:cNvPr id="0" name=""/>
        <dsp:cNvSpPr/>
      </dsp:nvSpPr>
      <dsp:spPr>
        <a:xfrm>
          <a:off x="309008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Prometheus</a:t>
          </a:r>
          <a:r>
            <a:rPr lang="en-US" sz="1300" b="0" i="0" kern="1200" baseline="0"/>
            <a:t> collects:</a:t>
          </a:r>
          <a:endParaRPr lang="en-US" sz="1300" kern="1200"/>
        </a:p>
      </dsp:txBody>
      <dsp:txXfrm>
        <a:off x="309008" y="1419853"/>
        <a:ext cx="1439648" cy="575859"/>
      </dsp:txXfrm>
    </dsp:sp>
    <dsp:sp modelId="{F07F25DB-0C77-4881-9AC9-A296BE293DC4}">
      <dsp:nvSpPr>
        <dsp:cNvPr id="0" name=""/>
        <dsp:cNvSpPr/>
      </dsp:nvSpPr>
      <dsp:spPr>
        <a:xfrm>
          <a:off x="2396498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1EE09-6B5B-47EC-92B1-9F87B26FD94A}">
      <dsp:nvSpPr>
        <dsp:cNvPr id="0" name=""/>
        <dsp:cNvSpPr/>
      </dsp:nvSpPr>
      <dsp:spPr>
        <a:xfrm>
          <a:off x="2000595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Node-level metrics (via Node Exporter)</a:t>
          </a:r>
          <a:endParaRPr lang="en-US" sz="1300" kern="1200"/>
        </a:p>
      </dsp:txBody>
      <dsp:txXfrm>
        <a:off x="2000595" y="1419853"/>
        <a:ext cx="1439648" cy="575859"/>
      </dsp:txXfrm>
    </dsp:sp>
    <dsp:sp modelId="{AED528DF-7320-412A-A95E-422CF265B2D1}">
      <dsp:nvSpPr>
        <dsp:cNvPr id="0" name=""/>
        <dsp:cNvSpPr/>
      </dsp:nvSpPr>
      <dsp:spPr>
        <a:xfrm>
          <a:off x="4088085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5BF46-7C01-4A1A-AAC1-07AE29B4B79E}">
      <dsp:nvSpPr>
        <dsp:cNvPr id="0" name=""/>
        <dsp:cNvSpPr/>
      </dsp:nvSpPr>
      <dsp:spPr>
        <a:xfrm>
          <a:off x="3692182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Pod-level metrics (via Kube State Metrics)</a:t>
          </a:r>
          <a:endParaRPr lang="en-US" sz="1300" kern="1200"/>
        </a:p>
      </dsp:txBody>
      <dsp:txXfrm>
        <a:off x="3692182" y="1419853"/>
        <a:ext cx="1439648" cy="575859"/>
      </dsp:txXfrm>
    </dsp:sp>
    <dsp:sp modelId="{00B57AB5-9C1E-4266-AF55-042A6BCC23BD}">
      <dsp:nvSpPr>
        <dsp:cNvPr id="0" name=""/>
        <dsp:cNvSpPr/>
      </dsp:nvSpPr>
      <dsp:spPr>
        <a:xfrm>
          <a:off x="5779672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10437-CBAD-49BE-BF7C-600DA7EC4A86}">
      <dsp:nvSpPr>
        <dsp:cNvPr id="0" name=""/>
        <dsp:cNvSpPr/>
      </dsp:nvSpPr>
      <dsp:spPr>
        <a:xfrm>
          <a:off x="5383769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0" kern="1200" baseline="0"/>
            <a:t>Grafana Dashboards:</a:t>
          </a:r>
          <a:endParaRPr lang="en-US" sz="1300" kern="1200"/>
        </a:p>
      </dsp:txBody>
      <dsp:txXfrm>
        <a:off x="5383769" y="1419853"/>
        <a:ext cx="1439648" cy="575859"/>
      </dsp:txXfrm>
    </dsp:sp>
    <dsp:sp modelId="{7A62AFB5-B0C4-4CAF-891F-046A409B5C0D}">
      <dsp:nvSpPr>
        <dsp:cNvPr id="0" name=""/>
        <dsp:cNvSpPr/>
      </dsp:nvSpPr>
      <dsp:spPr>
        <a:xfrm>
          <a:off x="7471259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3D118-DD0B-4710-AA6E-EDAEB1A3348E}">
      <dsp:nvSpPr>
        <dsp:cNvPr id="0" name=""/>
        <dsp:cNvSpPr/>
      </dsp:nvSpPr>
      <dsp:spPr>
        <a:xfrm>
          <a:off x="7075356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Node Exporter Full (1860)</a:t>
          </a:r>
          <a:endParaRPr lang="en-US" sz="1300" kern="1200"/>
        </a:p>
      </dsp:txBody>
      <dsp:txXfrm>
        <a:off x="7075356" y="1419853"/>
        <a:ext cx="1439648" cy="575859"/>
      </dsp:txXfrm>
    </dsp:sp>
    <dsp:sp modelId="{3078CE19-D1FC-4D2C-B689-1CF70A06C68E}">
      <dsp:nvSpPr>
        <dsp:cNvPr id="0" name=""/>
        <dsp:cNvSpPr/>
      </dsp:nvSpPr>
      <dsp:spPr>
        <a:xfrm>
          <a:off x="9162846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38A973-47E0-4482-8C36-FA5E186A4455}">
      <dsp:nvSpPr>
        <dsp:cNvPr id="0" name=""/>
        <dsp:cNvSpPr/>
      </dsp:nvSpPr>
      <dsp:spPr>
        <a:xfrm>
          <a:off x="8766943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Kubernetes Cluster Monitoring (6417)</a:t>
          </a:r>
          <a:endParaRPr lang="en-US" sz="1300" kern="1200"/>
        </a:p>
      </dsp:txBody>
      <dsp:txXfrm>
        <a:off x="8766943" y="1419853"/>
        <a:ext cx="1439648" cy="575859"/>
      </dsp:txXfrm>
    </dsp:sp>
    <dsp:sp modelId="{0A7535D4-5818-426D-B18C-0C8B97A2E7FE}">
      <dsp:nvSpPr>
        <dsp:cNvPr id="0" name=""/>
        <dsp:cNvSpPr/>
      </dsp:nvSpPr>
      <dsp:spPr>
        <a:xfrm>
          <a:off x="4088085" y="2355625"/>
          <a:ext cx="647841" cy="6478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C84B3-57D4-4743-B2FD-339162BBEB30}">
      <dsp:nvSpPr>
        <dsp:cNvPr id="0" name=""/>
        <dsp:cNvSpPr/>
      </dsp:nvSpPr>
      <dsp:spPr>
        <a:xfrm>
          <a:off x="3692182" y="326454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Redis Metrics (763)</a:t>
          </a:r>
          <a:endParaRPr lang="en-US" sz="1300" kern="1200"/>
        </a:p>
      </dsp:txBody>
      <dsp:txXfrm>
        <a:off x="3692182" y="3264547"/>
        <a:ext cx="1439648" cy="575859"/>
      </dsp:txXfrm>
    </dsp:sp>
    <dsp:sp modelId="{88A06CBC-168B-4196-B422-9A907A0CEEA2}">
      <dsp:nvSpPr>
        <dsp:cNvPr id="0" name=""/>
        <dsp:cNvSpPr/>
      </dsp:nvSpPr>
      <dsp:spPr>
        <a:xfrm>
          <a:off x="5779672" y="2355625"/>
          <a:ext cx="647841" cy="647841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041F3-2878-4548-8885-0768CC710949}">
      <dsp:nvSpPr>
        <dsp:cNvPr id="0" name=""/>
        <dsp:cNvSpPr/>
      </dsp:nvSpPr>
      <dsp:spPr>
        <a:xfrm>
          <a:off x="5383769" y="326454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Alerts can be added for CPU/memory thresholds.</a:t>
          </a:r>
          <a:endParaRPr lang="en-US" sz="1300" kern="1200"/>
        </a:p>
      </dsp:txBody>
      <dsp:txXfrm>
        <a:off x="5383769" y="3264547"/>
        <a:ext cx="1439648" cy="575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4016A-E117-4B41-A39F-42F79A22A5F9}">
      <dsp:nvSpPr>
        <dsp:cNvPr id="0" name=""/>
        <dsp:cNvSpPr/>
      </dsp:nvSpPr>
      <dsp:spPr>
        <a:xfrm>
          <a:off x="9242" y="385386"/>
          <a:ext cx="2762398" cy="12290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Developer commits code/manifest to GitHub repo</a:t>
          </a:r>
        </a:p>
      </dsp:txBody>
      <dsp:txXfrm>
        <a:off x="45238" y="421382"/>
        <a:ext cx="2690406" cy="1157015"/>
      </dsp:txXfrm>
    </dsp:sp>
    <dsp:sp modelId="{4B03F144-0832-4B8C-B822-C031AC7CB0F5}">
      <dsp:nvSpPr>
        <dsp:cNvPr id="0" name=""/>
        <dsp:cNvSpPr/>
      </dsp:nvSpPr>
      <dsp:spPr>
        <a:xfrm>
          <a:off x="3014732" y="657353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3014732" y="794368"/>
        <a:ext cx="409940" cy="411044"/>
      </dsp:txXfrm>
    </dsp:sp>
    <dsp:sp modelId="{781409F0-BDBB-4FF1-B8DF-21662F1AA354}">
      <dsp:nvSpPr>
        <dsp:cNvPr id="0" name=""/>
        <dsp:cNvSpPr/>
      </dsp:nvSpPr>
      <dsp:spPr>
        <a:xfrm>
          <a:off x="3876600" y="361536"/>
          <a:ext cx="2762398" cy="127670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FluxCD watches the GitHub branch</a:t>
          </a:r>
        </a:p>
      </dsp:txBody>
      <dsp:txXfrm>
        <a:off x="3913994" y="398930"/>
        <a:ext cx="2687610" cy="1201920"/>
      </dsp:txXfrm>
    </dsp:sp>
    <dsp:sp modelId="{BF67BF7C-19EF-4388-994E-C93A5FAEA4E4}">
      <dsp:nvSpPr>
        <dsp:cNvPr id="0" name=""/>
        <dsp:cNvSpPr/>
      </dsp:nvSpPr>
      <dsp:spPr>
        <a:xfrm>
          <a:off x="6882090" y="657353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882090" y="794368"/>
        <a:ext cx="409940" cy="411044"/>
      </dsp:txXfrm>
    </dsp:sp>
    <dsp:sp modelId="{F2799650-F28B-476B-9884-07CF6D830336}">
      <dsp:nvSpPr>
        <dsp:cNvPr id="0" name=""/>
        <dsp:cNvSpPr/>
      </dsp:nvSpPr>
      <dsp:spPr>
        <a:xfrm>
          <a:off x="7743958" y="473811"/>
          <a:ext cx="2762398" cy="10521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On commit, FluxCD syncs changes to the EKS cluster</a:t>
          </a:r>
        </a:p>
      </dsp:txBody>
      <dsp:txXfrm>
        <a:off x="7774775" y="504628"/>
        <a:ext cx="2700764" cy="990525"/>
      </dsp:txXfrm>
    </dsp:sp>
    <dsp:sp modelId="{15F7D216-318C-4813-BE96-3E7FCD23425C}">
      <dsp:nvSpPr>
        <dsp:cNvPr id="0" name=""/>
        <dsp:cNvSpPr/>
      </dsp:nvSpPr>
      <dsp:spPr>
        <a:xfrm rot="5400000">
          <a:off x="8802591" y="1773791"/>
          <a:ext cx="645134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 rot="-5400000">
        <a:off x="8919636" y="1793761"/>
        <a:ext cx="411044" cy="451594"/>
      </dsp:txXfrm>
    </dsp:sp>
    <dsp:sp modelId="{6BB0BC71-88E8-42B8-9571-2CF1FCB0E5A0}">
      <dsp:nvSpPr>
        <dsp:cNvPr id="0" name=""/>
        <dsp:cNvSpPr/>
      </dsp:nvSpPr>
      <dsp:spPr>
        <a:xfrm>
          <a:off x="7743958" y="2743204"/>
          <a:ext cx="2762398" cy="124780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Prometheus &amp; Grafana monitor pod and node health</a:t>
          </a:r>
        </a:p>
      </dsp:txBody>
      <dsp:txXfrm>
        <a:off x="7780505" y="2779751"/>
        <a:ext cx="2689304" cy="1174709"/>
      </dsp:txXfrm>
    </dsp:sp>
    <dsp:sp modelId="{97755814-71C6-4BDA-96FE-80D9078AF855}">
      <dsp:nvSpPr>
        <dsp:cNvPr id="0" name=""/>
        <dsp:cNvSpPr/>
      </dsp:nvSpPr>
      <dsp:spPr>
        <a:xfrm rot="10800000">
          <a:off x="6915239" y="3024568"/>
          <a:ext cx="585628" cy="6850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 rot="10800000">
        <a:off x="7090927" y="3161583"/>
        <a:ext cx="409940" cy="411044"/>
      </dsp:txXfrm>
    </dsp:sp>
    <dsp:sp modelId="{F17FE175-12B1-4609-B965-80B796B8DFF6}">
      <dsp:nvSpPr>
        <dsp:cNvPr id="0" name=""/>
        <dsp:cNvSpPr/>
      </dsp:nvSpPr>
      <dsp:spPr>
        <a:xfrm>
          <a:off x="3876600" y="2844813"/>
          <a:ext cx="2762398" cy="104458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SREs view dashboards and metrics for </a:t>
          </a:r>
          <a:r>
            <a:rPr lang="en-US" sz="2000" kern="1200" dirty="0" err="1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eks</a:t>
          </a:r>
          <a:r>
            <a:rPr lang="en-US" sz="20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 cluster visibility</a:t>
          </a:r>
        </a:p>
      </dsp:txBody>
      <dsp:txXfrm>
        <a:off x="3907195" y="2875408"/>
        <a:ext cx="2701208" cy="9833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BB0A1-8435-4466-8450-BFE471CB019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EA7847-883E-4A9C-BEFA-0F6CCA053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2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EA7847-883E-4A9C-BEFA-0F6CCA0531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7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37F9-A492-F768-BE11-409EEB712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88C0E-C484-4EA5-8E11-B565979B3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3472-0CFB-E693-83A8-8714763E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F1627-BC18-8B2D-5782-C8D23FF3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F86ED-8612-8599-83FC-55AF4DE1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9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0ED2-0A06-E5EA-0945-2C5B90506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192B4-918A-9450-DFBF-DDEEDE4C3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C8C21-1E83-4401-625E-90F01D1D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09C82-1C47-0EDA-A878-670D2767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AC324-3252-97A4-E542-B8EE65B6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9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CC098-26FB-06EA-02A1-627E53B72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32088-ED32-FD78-C106-EB9E8EF7E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B2B1C-D34B-20A5-D203-CB5F9996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155B-7E7A-DD0B-7753-C4D97E5E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1591D-D822-D1E4-22C2-0070BE1B4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F424-E332-53E4-9708-6DEE6C54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D70D-7F61-5F1F-FD04-BE1C1403B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D557-EEFE-9912-9144-C298A389D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7B4F-2FA6-3468-08A6-5A2027EB7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02E7E-A5E3-DF34-4FD8-1CB78BA6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FD3A-AF65-7AEB-EC8D-97E70F71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64431-09A8-B727-A987-B14D3BB9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E32E-38F5-C138-40F7-F4CD57C62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1B7A5-C33D-DAFA-5915-571CF4916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3DBB-CAE5-7D80-5899-B32FD7D5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27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E365-AC64-D4C3-FAF4-E22DDC11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A46AE-86B7-DF96-4839-9AE819FEA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CDE30-20AA-8A81-2223-BCBCB35E1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88C44-C089-1883-4C21-0335586A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C2461-DD8B-1DB5-C603-32369016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4C1C6-E61A-DC0F-3F52-54FB7597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2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A0E9-BD01-D58D-81AE-7A8A5B5D2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FDD24-C60A-2809-D81F-0E8835EDC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00AE2-2054-4757-0334-A1FFD79AD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5B5B64-813C-FE1B-D0D9-C0E10B02B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994DE-8B02-E6F5-0252-56B33FD07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63589-0C44-9631-6583-A86337E9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2895AA-FEA2-1179-5ED5-CA3A6FCA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E241C-1903-3984-86D9-13F92EA5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8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5F3A-7C32-B2C9-C0C7-97A7BA24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AE930-A2CA-8309-D6A2-5D57C53D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067F7-D851-C7C4-04F6-40B97AC1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2753A-FBB0-1578-9F2F-D05E5546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4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FFE770-EAA9-35DC-602D-560AA82C5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534B6-0D17-5DE5-5492-D6566CB4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1E889-FAAB-81BD-6D6F-ADDDA2A0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21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92BC-7F49-A6D2-ABE1-13DA547B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31E1-F713-F99E-7A94-AFE5FB023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4C858-4B46-21B5-2E45-94435334E6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139B2-3CE3-B6BE-C6D9-D54A2C80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28E05-F42F-9F44-CCB6-34A6317A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340E1-1799-FE1A-8804-9F4FB8C7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5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F2AD-8309-5BAE-1C76-0E7A15A2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393C5F-AE61-48CF-3665-4DC06EE29B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1A040-CC9D-B26C-D558-3AFB72426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29D14-6D94-27C3-EF88-4B7A0E6C4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9A8DA-3ED5-587F-16CB-A1B788D2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81327-0E68-6391-ABE9-18260099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9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45EB38-423C-33B3-95A4-8A945CF3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366E7-D73C-4117-699F-E5E2BF174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8A1D9-8950-BE2E-EE85-BD7208545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1EE11-6791-411D-AC59-3A3865B8CFA7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68BD8-70E0-6FB3-D337-1ED325075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97176-FDD5-BCC6-A09F-DE79F3B64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7DADC-90BF-41CF-B0BD-35EDDB2E9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7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AA1B538-7EE9-D983-B3BB-338E3C27E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8901"/>
            <a:ext cx="9374752" cy="483642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Architecture diagrams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for </a:t>
            </a: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EKS cluster design</a:t>
            </a:r>
            <a:br>
              <a:rPr lang="en-US" sz="1700" b="1" dirty="0">
                <a:solidFill>
                  <a:schemeClr val="tx1">
                    <a:alpha val="80000"/>
                  </a:schemeClr>
                </a:solidFill>
              </a:rPr>
            </a:br>
            <a:br>
              <a:rPr lang="en-US" sz="1700" b="1" dirty="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🧩 1. High-Level Infrastructure Overview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Setup involves: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Supporting AWS components: VPC, Subnets, IAM Roles, EKS,Node Groups, etc.</a:t>
            </a:r>
          </a:p>
          <a:p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AWS EKS cluster</a:t>
            </a:r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FluxCD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for GitOps deployment</a:t>
            </a:r>
          </a:p>
          <a:p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Prometheus + Grafana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for monitoring</a:t>
            </a:r>
          </a:p>
          <a:p>
            <a:r>
              <a:rPr lang="en-US" sz="1700" b="1" dirty="0">
                <a:solidFill>
                  <a:schemeClr val="tx1">
                    <a:alpha val="80000"/>
                  </a:schemeClr>
                </a:solidFill>
              </a:rPr>
              <a:t>Nginx app</a:t>
            </a:r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 deployed inside EKS</a:t>
            </a:r>
          </a:p>
          <a:p>
            <a:endParaRPr lang="en-US" sz="17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F7487-B778-95AA-0D77-5DCBA9C8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2. Infrastructure Initialization (Step-by-Step)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1459752-682D-2B5E-85E6-AF26EA229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813765"/>
              </p:ext>
            </p:extLst>
          </p:nvPr>
        </p:nvGraphicFramePr>
        <p:xfrm>
          <a:off x="596900" y="1460500"/>
          <a:ext cx="10756900" cy="4720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44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693646-39C2-12C0-DBAE-F6A8E857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b="1"/>
              <a:t>3. Design Choices (Brief Justification)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F5E811-C8ED-188E-B879-177666748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30045"/>
              </p:ext>
            </p:extLst>
          </p:nvPr>
        </p:nvGraphicFramePr>
        <p:xfrm>
          <a:off x="5158648" y="741391"/>
          <a:ext cx="6047395" cy="538453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38113">
                  <a:extLst>
                    <a:ext uri="{9D8B030D-6E8A-4147-A177-3AD203B41FA5}">
                      <a16:colId xmlns:a16="http://schemas.microsoft.com/office/drawing/2014/main" val="2195200275"/>
                    </a:ext>
                  </a:extLst>
                </a:gridCol>
                <a:gridCol w="1241689">
                  <a:extLst>
                    <a:ext uri="{9D8B030D-6E8A-4147-A177-3AD203B41FA5}">
                      <a16:colId xmlns:a16="http://schemas.microsoft.com/office/drawing/2014/main" val="2940615588"/>
                    </a:ext>
                  </a:extLst>
                </a:gridCol>
                <a:gridCol w="3067593">
                  <a:extLst>
                    <a:ext uri="{9D8B030D-6E8A-4147-A177-3AD203B41FA5}">
                      <a16:colId xmlns:a16="http://schemas.microsoft.com/office/drawing/2014/main" val="9761444"/>
                    </a:ext>
                  </a:extLst>
                </a:gridCol>
              </a:tblGrid>
              <a:tr h="35414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Component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Choice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Reason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extLst>
                  <a:ext uri="{0D108BD9-81ED-4DB2-BD59-A6C34878D82A}">
                    <a16:rowId xmlns:a16="http://schemas.microsoft.com/office/drawing/2014/main" val="2221167071"/>
                  </a:ext>
                </a:extLst>
              </a:tr>
              <a:tr h="7935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AWS EKS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Managed Kubernetes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Reduces operational overhead and integrates with IAM, CloudWatch or  ALB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extLst>
                  <a:ext uri="{0D108BD9-81ED-4DB2-BD59-A6C34878D82A}">
                    <a16:rowId xmlns:a16="http://schemas.microsoft.com/office/drawing/2014/main" val="1475880699"/>
                  </a:ext>
                </a:extLst>
              </a:tr>
              <a:tr h="5738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VPC with 2–3 AZs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High availability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Ensures fault tolerance across zones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extLst>
                  <a:ext uri="{0D108BD9-81ED-4DB2-BD59-A6C34878D82A}">
                    <a16:rowId xmlns:a16="http://schemas.microsoft.com/office/drawing/2014/main" val="2905209193"/>
                  </a:ext>
                </a:extLst>
              </a:tr>
              <a:tr h="5738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Terraform / Helm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Infrastructure as Code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Reproducible and version-controlled deployment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extLst>
                  <a:ext uri="{0D108BD9-81ED-4DB2-BD59-A6C34878D82A}">
                    <a16:rowId xmlns:a16="http://schemas.microsoft.com/office/drawing/2014/main" val="2552167624"/>
                  </a:ext>
                </a:extLst>
              </a:tr>
              <a:tr h="5738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ArgoCD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GitOps Deployment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Automates continuous delivery from GitHub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extLst>
                  <a:ext uri="{0D108BD9-81ED-4DB2-BD59-A6C34878D82A}">
                    <a16:rowId xmlns:a16="http://schemas.microsoft.com/office/drawing/2014/main" val="2359239878"/>
                  </a:ext>
                </a:extLst>
              </a:tr>
              <a:tr h="5738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Prometheus + Grafana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Observability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Enables cluster and pod-level CPU/memory monitoring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extLst>
                  <a:ext uri="{0D108BD9-81ED-4DB2-BD59-A6C34878D82A}">
                    <a16:rowId xmlns:a16="http://schemas.microsoft.com/office/drawing/2014/main" val="1196953141"/>
                  </a:ext>
                </a:extLst>
              </a:tr>
              <a:tr h="5738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Redis StatefulSet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Persistent storage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Ensures data consistency and HA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extLst>
                  <a:ext uri="{0D108BD9-81ED-4DB2-BD59-A6C34878D82A}">
                    <a16:rowId xmlns:a16="http://schemas.microsoft.com/office/drawing/2014/main" val="2627342559"/>
                  </a:ext>
                </a:extLst>
              </a:tr>
              <a:tr h="57386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PodAntiAffinity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Pod distribution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Prevents single-node failures impacting multiple replicas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extLst>
                  <a:ext uri="{0D108BD9-81ED-4DB2-BD59-A6C34878D82A}">
                    <a16:rowId xmlns:a16="http://schemas.microsoft.com/office/drawing/2014/main" val="2087887457"/>
                  </a:ext>
                </a:extLst>
              </a:tr>
              <a:tr h="7935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IRSA (IAM Roles for Service Accounts)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Secure AWS API access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Least-privilege principle for service accounts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46086" marT="21659" marB="72193" anchor="ctr"/>
                </a:tc>
                <a:extLst>
                  <a:ext uri="{0D108BD9-81ED-4DB2-BD59-A6C34878D82A}">
                    <a16:rowId xmlns:a16="http://schemas.microsoft.com/office/drawing/2014/main" val="270217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03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210C4-9164-1CFB-2A22-440EBB92F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📊 </a:t>
            </a:r>
            <a:r>
              <a:rPr lang="en-US" sz="5200" b="1"/>
              <a:t>4. Monitoring &amp; Observability</a:t>
            </a:r>
            <a:endParaRPr lang="en-US" sz="5200"/>
          </a:p>
        </p:txBody>
      </p:sp>
      <p:graphicFrame>
        <p:nvGraphicFramePr>
          <p:cNvPr id="14" name="Rectangle 1">
            <a:extLst>
              <a:ext uri="{FF2B5EF4-FFF2-40B4-BE49-F238E27FC236}">
                <a16:creationId xmlns:a16="http://schemas.microsoft.com/office/drawing/2014/main" id="{BA88263D-9FC1-8B0B-E246-25E59450C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0226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7865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855FF-7CE4-23DB-E7B7-DB6C3E27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b="1"/>
              <a:t>🔁 5. Deployment Flow</a:t>
            </a:r>
            <a:br>
              <a:rPr lang="en-US" sz="3600" b="1"/>
            </a:br>
            <a:endParaRPr lang="en-US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56C5E8-5F99-977E-6EBE-342986E50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38794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28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white wall with drawings on it&#10;&#10;AI-generated content may be incorrect.">
            <a:extLst>
              <a:ext uri="{FF2B5EF4-FFF2-40B4-BE49-F238E27FC236}">
                <a16:creationId xmlns:a16="http://schemas.microsoft.com/office/drawing/2014/main" id="{E15E3BC1-29B9-04BC-CDA3-4B64D32FF3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51" r="35574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0DA53-75C9-CDCE-5CEE-404063DF6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Summary</a:t>
            </a:r>
            <a:br>
              <a:rPr lang="en-US" sz="4000"/>
            </a:br>
            <a:endParaRPr lang="en-US" sz="400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4A7F190-A004-CD71-E409-65CDFADA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498600"/>
            <a:ext cx="5969001" cy="516889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The EKS infrastructure is initialized via Terraform, provisioning a 2-AZ VPC, EKS cluster, and managed node groups. ArgoCD is deployed in its own namespace to manage GitOps workflows. Applications such as Redis and monitoring stack are deployed using Helm charts.</a:t>
            </a:r>
          </a:p>
          <a:p>
            <a:r>
              <a:rPr lang="en-US" sz="1700" dirty="0"/>
              <a:t>Design decisions focused on high availability, observability, and GitOps-based continuous delivery. Prometheus and Grafana provide end-to-end visibility into cluster health and performance, while Redis uses StatefulSets with pod anti-affinity for resilience.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2663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DFCA3-384F-A939-FC19-0FFACDD0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en-US" sz="4000"/>
              <a:t>Thank you</a:t>
            </a:r>
          </a:p>
        </p:txBody>
      </p:sp>
      <p:pic>
        <p:nvPicPr>
          <p:cNvPr id="7" name="Graphic 6" descr="Angel Face with Solid Fill">
            <a:extLst>
              <a:ext uri="{FF2B5EF4-FFF2-40B4-BE49-F238E27FC236}">
                <a16:creationId xmlns:a16="http://schemas.microsoft.com/office/drawing/2014/main" id="{7D75EDEA-F206-72FE-7F6A-6430F0CA7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8130" y="1275070"/>
            <a:ext cx="3876165" cy="387616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B6CE-3EF7-BA7F-0141-D9B609A45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en-US" sz="1400" b="1" dirty="0"/>
              <a:t>Grateful for the opportunity to showcase my Devops </a:t>
            </a:r>
            <a:r>
              <a:rPr lang="en-US" sz="1400" b="1" dirty="0" err="1"/>
              <a:t>aws</a:t>
            </a:r>
            <a:r>
              <a:rPr lang="en-US" sz="1400" b="1" dirty="0"/>
              <a:t>  skills with this assignment.</a:t>
            </a:r>
            <a:br>
              <a:rPr lang="en-US" sz="1400" dirty="0"/>
            </a:br>
            <a:r>
              <a:rPr lang="en-US" sz="1400" dirty="0"/>
              <a:t>Looking forward to discussing my approach and learnings further.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						</a:t>
            </a:r>
          </a:p>
          <a:p>
            <a:pPr marL="3657600" lvl="8" indent="0">
              <a:buNone/>
            </a:pPr>
            <a:endParaRPr lang="en-US" sz="1400" dirty="0"/>
          </a:p>
          <a:p>
            <a:pPr marL="3657600" lvl="8" indent="0">
              <a:buNone/>
            </a:pPr>
            <a:endParaRPr lang="en-US" sz="1400" dirty="0"/>
          </a:p>
          <a:p>
            <a:pPr marL="3657600" lvl="8" indent="0">
              <a:buNone/>
            </a:pPr>
            <a:endParaRPr lang="en-US" sz="1400" dirty="0"/>
          </a:p>
          <a:p>
            <a:pPr marL="3657600" lvl="8" indent="0">
              <a:buNone/>
            </a:pPr>
            <a:endParaRPr lang="en-US" sz="1400" dirty="0"/>
          </a:p>
          <a:p>
            <a:pPr marL="3657600" lvl="8" indent="0">
              <a:buNone/>
            </a:pPr>
            <a:endParaRPr lang="en-US" sz="1400" dirty="0"/>
          </a:p>
          <a:p>
            <a:pPr marL="3657600" lvl="8" indent="0">
              <a:buNone/>
            </a:pPr>
            <a:endParaRPr lang="en-US" sz="1400" dirty="0"/>
          </a:p>
          <a:p>
            <a:pPr marL="3657600" lvl="8" indent="0">
              <a:buNone/>
            </a:pPr>
            <a:r>
              <a:rPr lang="en-US" sz="1400" dirty="0"/>
              <a:t>Hanumesh  Jitta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3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495</Words>
  <Application>Microsoft Office PowerPoint</Application>
  <PresentationFormat>Widescreen</PresentationFormat>
  <Paragraphs>83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2. Infrastructure Initialization (Step-by-Step)</vt:lpstr>
      <vt:lpstr>PowerPoint Presentation</vt:lpstr>
      <vt:lpstr>📊 4. Monitoring &amp; Observability</vt:lpstr>
      <vt:lpstr>🔁 5. Deployment Flow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trilokreddy.m</dc:creator>
  <cp:lastModifiedBy>trilokreddy.m</cp:lastModifiedBy>
  <cp:revision>50</cp:revision>
  <dcterms:created xsi:type="dcterms:W3CDTF">2025-10-05T20:23:58Z</dcterms:created>
  <dcterms:modified xsi:type="dcterms:W3CDTF">2025-10-29T11:06:15Z</dcterms:modified>
</cp:coreProperties>
</file>