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9" r:id="rId1"/>
  </p:sldMasterIdLst>
  <p:notesMasterIdLst>
    <p:notesMasterId r:id="rId2"/>
  </p:notesMasterIdLst>
  <p:sldIdLst>
    <p:sldId id="325" r:id="rId3"/>
    <p:sldId id="326" r:id="rId4"/>
    <p:sldId id="327" r:id="rId5"/>
    <p:sldId id="328" r:id="rId6"/>
    <p:sldId id="329" r:id="rId7"/>
    <p:sldId id="330" r:id="rId8"/>
    <p:sldId id="331" r:id="rId9"/>
    <p:sldId id="332" r:id="rId10"/>
    <p:sldId id="333" r:id="rId11"/>
    <p:sldId id="334"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Lst>
  <p:sldSz type="screen16x9" cy="5143500" cx="9144000"/>
  <p:notesSz cx="6858000" cy="9144000"/>
  <p:embeddedFontLst>
    <p:embeddedFont>
      <p:font typeface="Bubblegum Sans" panose="020B0604020202020204" charset="0"/>
      <p:regular r:id="rId36"/>
    </p:embeddedFont>
    <p:embeddedFont>
      <p:font typeface="Century Gothic" panose="020B0502020202020204" pitchFamily="34" charset="0"/>
      <p:regular r:id="rId37"/>
      <p:bold r:id="rId38"/>
      <p:italic r:id="rId39"/>
      <p:boldItalic r:id="rId40"/>
    </p:embeddedFont>
    <p:embeddedFont>
      <p:font typeface="Oswald" panose="00000500000000000000" pitchFamily="2" charset="0"/>
      <p:regular r:id="rId41"/>
      <p:bold r:id="rId42"/>
    </p:embeddedFont>
    <p:embeddedFont>
      <p:font typeface="Raleway SemiBold" pitchFamily="2" charset="0"/>
      <p:regular r:id="rId43"/>
      <p:bold r:id="rId44"/>
      <p:italic r:id="rId45"/>
      <p:boldItalic r:id="rId46"/>
    </p:embeddedFont>
    <p:embeddedFont>
      <p:font typeface="Source Code Pro" panose="020B0509030403020204" pitchFamily="49" charset="0"/>
      <p:regular r:id="rId47"/>
      <p:bold r:id="rId48"/>
      <p:italic r:id="rId49"/>
      <p:boldItalic r:id="rId50"/>
    </p:embeddedFont>
    <p:embeddedFont>
      <p:font typeface="Wingdings 3" panose="05040102010807070707" pitchFamily="18" charset="2"/>
      <p:regular r:id="rId51"/>
    </p:embeddedFont>
  </p:embeddedFontLst>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3" d="100"/>
          <a:sy n="103" d="100"/>
        </p:scale>
        <p:origin x="874" y="7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font" Target="fonts/font1.fntdata"/><Relationship Id="rId37" Type="http://schemas.openxmlformats.org/officeDocument/2006/relationships/font" Target="fonts/font2.fntdata"/><Relationship Id="rId38" Type="http://schemas.openxmlformats.org/officeDocument/2006/relationships/font" Target="fonts/font3.fntdata"/><Relationship Id="rId39" Type="http://schemas.openxmlformats.org/officeDocument/2006/relationships/font" Target="fonts/font4.fntdata"/><Relationship Id="rId40" Type="http://schemas.openxmlformats.org/officeDocument/2006/relationships/font" Target="fonts/font5.fntdata"/><Relationship Id="rId41" Type="http://schemas.openxmlformats.org/officeDocument/2006/relationships/font" Target="fonts/font6.fntdata"/><Relationship Id="rId42" Type="http://schemas.openxmlformats.org/officeDocument/2006/relationships/font" Target="fonts/font7.fntdata"/><Relationship Id="rId43" Type="http://schemas.openxmlformats.org/officeDocument/2006/relationships/font" Target="fonts/font8.fntdata"/><Relationship Id="rId44" Type="http://schemas.openxmlformats.org/officeDocument/2006/relationships/font" Target="fonts/font9.fntdata"/><Relationship Id="rId45" Type="http://schemas.openxmlformats.org/officeDocument/2006/relationships/font" Target="fonts/font10.fntdata"/><Relationship Id="rId46" Type="http://schemas.openxmlformats.org/officeDocument/2006/relationships/font" Target="fonts/font11.fntdata"/><Relationship Id="rId47" Type="http://schemas.openxmlformats.org/officeDocument/2006/relationships/font" Target="fonts/font12.fntdata"/><Relationship Id="rId48" Type="http://schemas.openxmlformats.org/officeDocument/2006/relationships/font" Target="fonts/font13.fntdata"/><Relationship Id="rId49" Type="http://schemas.openxmlformats.org/officeDocument/2006/relationships/font" Target="fonts/font14.fntdata"/><Relationship Id="rId50" Type="http://schemas.openxmlformats.org/officeDocument/2006/relationships/font" Target="fonts/font15.fntdata"/><Relationship Id="rId51" Type="http://schemas.openxmlformats.org/officeDocument/2006/relationships/font" Target="fonts/font16.fntdata"/><Relationship Id="rId52" Type="http://schemas.openxmlformats.org/officeDocument/2006/relationships/tableStyles" Target="tableStyles.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77" name="Shape 2"/>
        <p:cNvGrpSpPr/>
        <p:nvPr/>
      </p:nvGrpSpPr>
      <p:grpSpPr>
        <a:xfrm>
          <a:off x="0" y="0"/>
          <a:ext cx="0" cy="0"/>
          <a:chOff x="0" y="0"/>
          <a:chExt cx="0" cy="0"/>
        </a:xfrm>
      </p:grpSpPr>
      <p:sp>
        <p:nvSpPr>
          <p:cNvPr id="1048844"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45"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58"/>
        <p:cNvGrpSpPr/>
        <p:nvPr/>
      </p:nvGrpSpPr>
      <p:grpSpPr>
        <a:xfrm>
          <a:off x="0" y="0"/>
          <a:ext cx="0" cy="0"/>
          <a:chOff x="0" y="0"/>
          <a:chExt cx="0" cy="0"/>
        </a:xfrm>
      </p:grpSpPr>
      <p:sp>
        <p:nvSpPr>
          <p:cNvPr id="1048614" name="Google Shape;59;gc6f73a04f_0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5" name="Google Shape;60;gc6f73a04f_0_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112"/>
        <p:cNvGrpSpPr/>
        <p:nvPr/>
      </p:nvGrpSpPr>
      <p:grpSpPr>
        <a:xfrm>
          <a:off x="0" y="0"/>
          <a:ext cx="0" cy="0"/>
          <a:chOff x="0" y="0"/>
          <a:chExt cx="0" cy="0"/>
        </a:xfrm>
      </p:grpSpPr>
      <p:sp>
        <p:nvSpPr>
          <p:cNvPr id="1048658" name="Google Shape;113;gc6f73a04f_0_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59" name="Google Shape;114;gc6f73a04f_0_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117"/>
        <p:cNvGrpSpPr/>
        <p:nvPr/>
      </p:nvGrpSpPr>
      <p:grpSpPr>
        <a:xfrm>
          <a:off x="0" y="0"/>
          <a:ext cx="0" cy="0"/>
          <a:chOff x="0" y="0"/>
          <a:chExt cx="0" cy="0"/>
        </a:xfrm>
      </p:grpSpPr>
      <p:sp>
        <p:nvSpPr>
          <p:cNvPr id="1048661" name="Google Shape;118;g13d64730830_0_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62" name="Google Shape;119;g13d64730830_0_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122"/>
        <p:cNvGrpSpPr/>
        <p:nvPr/>
      </p:nvGrpSpPr>
      <p:grpSpPr>
        <a:xfrm>
          <a:off x="0" y="0"/>
          <a:ext cx="0" cy="0"/>
          <a:chOff x="0" y="0"/>
          <a:chExt cx="0" cy="0"/>
        </a:xfrm>
      </p:grpSpPr>
      <p:sp>
        <p:nvSpPr>
          <p:cNvPr id="1048670" name="Google Shape;123;gc6f73a04f_0_1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71" name="Google Shape;124;gc6f73a04f_0_14: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29"/>
        <p:cNvGrpSpPr/>
        <p:nvPr/>
      </p:nvGrpSpPr>
      <p:grpSpPr>
        <a:xfrm>
          <a:off x="0" y="0"/>
          <a:ext cx="0" cy="0"/>
          <a:chOff x="0" y="0"/>
          <a:chExt cx="0" cy="0"/>
        </a:xfrm>
      </p:grpSpPr>
      <p:sp>
        <p:nvSpPr>
          <p:cNvPr id="1048675" name="Google Shape;130;gc6f73a04f_0_2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76" name="Google Shape;131;gc6f73a04f_0_2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35"/>
        <p:cNvGrpSpPr/>
        <p:nvPr/>
      </p:nvGrpSpPr>
      <p:grpSpPr>
        <a:xfrm>
          <a:off x="0" y="0"/>
          <a:ext cx="0" cy="0"/>
          <a:chOff x="0" y="0"/>
          <a:chExt cx="0" cy="0"/>
        </a:xfrm>
      </p:grpSpPr>
      <p:sp>
        <p:nvSpPr>
          <p:cNvPr id="1048678" name="Google Shape;136;g13d64730830_0_1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79" name="Google Shape;137;g13d64730830_0_1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41"/>
        <p:cNvGrpSpPr/>
        <p:nvPr/>
      </p:nvGrpSpPr>
      <p:grpSpPr>
        <a:xfrm>
          <a:off x="0" y="0"/>
          <a:ext cx="0" cy="0"/>
          <a:chOff x="0" y="0"/>
          <a:chExt cx="0" cy="0"/>
        </a:xfrm>
      </p:grpSpPr>
      <p:sp>
        <p:nvSpPr>
          <p:cNvPr id="1048681" name="Google Shape;142;g13d64730830_0_3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82" name="Google Shape;143;g13d64730830_0_3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47"/>
        <p:cNvGrpSpPr/>
        <p:nvPr/>
      </p:nvGrpSpPr>
      <p:grpSpPr>
        <a:xfrm>
          <a:off x="0" y="0"/>
          <a:ext cx="0" cy="0"/>
          <a:chOff x="0" y="0"/>
          <a:chExt cx="0" cy="0"/>
        </a:xfrm>
      </p:grpSpPr>
      <p:sp>
        <p:nvSpPr>
          <p:cNvPr id="1048684" name="Google Shape;148;g13d64730830_0_2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85" name="Google Shape;149;g13d64730830_0_24: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53"/>
        <p:cNvGrpSpPr/>
        <p:nvPr/>
      </p:nvGrpSpPr>
      <p:grpSpPr>
        <a:xfrm>
          <a:off x="0" y="0"/>
          <a:ext cx="0" cy="0"/>
          <a:chOff x="0" y="0"/>
          <a:chExt cx="0" cy="0"/>
        </a:xfrm>
      </p:grpSpPr>
      <p:sp>
        <p:nvSpPr>
          <p:cNvPr id="1048687" name="Google Shape;154;g13d64730830_0_4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88" name="Google Shape;155;g13d64730830_0_44: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59"/>
        <p:cNvGrpSpPr/>
        <p:nvPr/>
      </p:nvGrpSpPr>
      <p:grpSpPr>
        <a:xfrm>
          <a:off x="0" y="0"/>
          <a:ext cx="0" cy="0"/>
          <a:chOff x="0" y="0"/>
          <a:chExt cx="0" cy="0"/>
        </a:xfrm>
      </p:grpSpPr>
      <p:sp>
        <p:nvSpPr>
          <p:cNvPr id="1048690" name="Google Shape;160;g13d64730830_0_2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91" name="Google Shape;161;g13d64730830_0_2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65"/>
        <p:cNvGrpSpPr/>
        <p:nvPr/>
      </p:nvGrpSpPr>
      <p:grpSpPr>
        <a:xfrm>
          <a:off x="0" y="0"/>
          <a:ext cx="0" cy="0"/>
          <a:chOff x="0" y="0"/>
          <a:chExt cx="0" cy="0"/>
        </a:xfrm>
      </p:grpSpPr>
      <p:sp>
        <p:nvSpPr>
          <p:cNvPr id="1048693" name="Google Shape;166;g13d64730830_0_5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94" name="Google Shape;167;g13d64730830_0_57: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64"/>
        <p:cNvGrpSpPr/>
        <p:nvPr/>
      </p:nvGrpSpPr>
      <p:grpSpPr>
        <a:xfrm>
          <a:off x="0" y="0"/>
          <a:ext cx="0" cy="0"/>
          <a:chOff x="0" y="0"/>
          <a:chExt cx="0" cy="0"/>
        </a:xfrm>
      </p:grpSpPr>
      <p:sp>
        <p:nvSpPr>
          <p:cNvPr id="1048624" name="Google Shape;65;g13cf86c304a_0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5" name="Google Shape;66;g13cf86c304a_0_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71"/>
        <p:cNvGrpSpPr/>
        <p:nvPr/>
      </p:nvGrpSpPr>
      <p:grpSpPr>
        <a:xfrm>
          <a:off x="0" y="0"/>
          <a:ext cx="0" cy="0"/>
          <a:chOff x="0" y="0"/>
          <a:chExt cx="0" cy="0"/>
        </a:xfrm>
      </p:grpSpPr>
      <p:sp>
        <p:nvSpPr>
          <p:cNvPr id="1048696" name="Google Shape;172;g13d64730830_0_5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97" name="Google Shape;173;g13d64730830_0_5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77"/>
        <p:cNvGrpSpPr/>
        <p:nvPr/>
      </p:nvGrpSpPr>
      <p:grpSpPr>
        <a:xfrm>
          <a:off x="0" y="0"/>
          <a:ext cx="0" cy="0"/>
          <a:chOff x="0" y="0"/>
          <a:chExt cx="0" cy="0"/>
        </a:xfrm>
      </p:grpSpPr>
      <p:sp>
        <p:nvSpPr>
          <p:cNvPr id="1048700" name="Google Shape;178;g13d64730830_0_7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01" name="Google Shape;179;g13d64730830_0_7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83"/>
        <p:cNvGrpSpPr/>
        <p:nvPr/>
      </p:nvGrpSpPr>
      <p:grpSpPr>
        <a:xfrm>
          <a:off x="0" y="0"/>
          <a:ext cx="0" cy="0"/>
          <a:chOff x="0" y="0"/>
          <a:chExt cx="0" cy="0"/>
        </a:xfrm>
      </p:grpSpPr>
      <p:sp>
        <p:nvSpPr>
          <p:cNvPr id="1048704" name="Google Shape;184;g13d64730830_0_7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05" name="Google Shape;185;g13d64730830_0_7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267"/>
        <p:cNvGrpSpPr/>
        <p:nvPr/>
      </p:nvGrpSpPr>
      <p:grpSpPr>
        <a:xfrm>
          <a:off x="0" y="0"/>
          <a:ext cx="0" cy="0"/>
          <a:chOff x="0" y="0"/>
          <a:chExt cx="0" cy="0"/>
        </a:xfrm>
      </p:grpSpPr>
      <p:sp>
        <p:nvSpPr>
          <p:cNvPr id="1048708" name="Google Shape;268;g13d64730830_0_30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09" name="Google Shape;269;g13d64730830_0_303: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274"/>
        <p:cNvGrpSpPr/>
        <p:nvPr/>
      </p:nvGrpSpPr>
      <p:grpSpPr>
        <a:xfrm>
          <a:off x="0" y="0"/>
          <a:ext cx="0" cy="0"/>
          <a:chOff x="0" y="0"/>
          <a:chExt cx="0" cy="0"/>
        </a:xfrm>
      </p:grpSpPr>
      <p:sp>
        <p:nvSpPr>
          <p:cNvPr id="1048712" name="Google Shape;275;g13d64730830_0_29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13" name="Google Shape;276;g13d64730830_0_297: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281"/>
        <p:cNvGrpSpPr/>
        <p:nvPr/>
      </p:nvGrpSpPr>
      <p:grpSpPr>
        <a:xfrm>
          <a:off x="0" y="0"/>
          <a:ext cx="0" cy="0"/>
          <a:chOff x="0" y="0"/>
          <a:chExt cx="0" cy="0"/>
        </a:xfrm>
      </p:grpSpPr>
      <p:sp>
        <p:nvSpPr>
          <p:cNvPr id="1048716" name="Google Shape;282;g13c5d722247_0_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17" name="Google Shape;283;g13c5d722247_0_3: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288"/>
        <p:cNvGrpSpPr/>
        <p:nvPr/>
      </p:nvGrpSpPr>
      <p:grpSpPr>
        <a:xfrm>
          <a:off x="0" y="0"/>
          <a:ext cx="0" cy="0"/>
          <a:chOff x="0" y="0"/>
          <a:chExt cx="0" cy="0"/>
        </a:xfrm>
      </p:grpSpPr>
      <p:sp>
        <p:nvSpPr>
          <p:cNvPr id="1048720" name="Google Shape;289;g13c5d722247_0_1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21" name="Google Shape;290;g13c5d722247_0_1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294"/>
        <p:cNvGrpSpPr/>
        <p:nvPr/>
      </p:nvGrpSpPr>
      <p:grpSpPr>
        <a:xfrm>
          <a:off x="0" y="0"/>
          <a:ext cx="0" cy="0"/>
          <a:chOff x="0" y="0"/>
          <a:chExt cx="0" cy="0"/>
        </a:xfrm>
      </p:grpSpPr>
      <p:sp>
        <p:nvSpPr>
          <p:cNvPr id="1048724" name="Google Shape;295;g13c5d722247_0_1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25" name="Google Shape;296;g13c5d722247_0_17: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300"/>
        <p:cNvGrpSpPr/>
        <p:nvPr/>
      </p:nvGrpSpPr>
      <p:grpSpPr>
        <a:xfrm>
          <a:off x="0" y="0"/>
          <a:ext cx="0" cy="0"/>
          <a:chOff x="0" y="0"/>
          <a:chExt cx="0" cy="0"/>
        </a:xfrm>
      </p:grpSpPr>
      <p:sp>
        <p:nvSpPr>
          <p:cNvPr id="1048727" name="Google Shape;301;g13c5d722247_0_2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28" name="Google Shape;302;g13c5d722247_0_2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306"/>
        <p:cNvGrpSpPr/>
        <p:nvPr/>
      </p:nvGrpSpPr>
      <p:grpSpPr>
        <a:xfrm>
          <a:off x="0" y="0"/>
          <a:ext cx="0" cy="0"/>
          <a:chOff x="0" y="0"/>
          <a:chExt cx="0" cy="0"/>
        </a:xfrm>
      </p:grpSpPr>
      <p:sp>
        <p:nvSpPr>
          <p:cNvPr id="1048731" name="Google Shape;307;g13c5d722247_0_3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32" name="Google Shape;308;g13c5d722247_0_3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71"/>
        <p:cNvGrpSpPr/>
        <p:nvPr/>
      </p:nvGrpSpPr>
      <p:grpSpPr>
        <a:xfrm>
          <a:off x="0" y="0"/>
          <a:ext cx="0" cy="0"/>
          <a:chOff x="0" y="0"/>
          <a:chExt cx="0" cy="0"/>
        </a:xfrm>
      </p:grpSpPr>
      <p:sp>
        <p:nvSpPr>
          <p:cNvPr id="1048628" name="Google Shape;72;g13cf86c304a_0_1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9" name="Google Shape;73;g13cf86c304a_0_17: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313"/>
        <p:cNvGrpSpPr/>
        <p:nvPr/>
      </p:nvGrpSpPr>
      <p:grpSpPr>
        <a:xfrm>
          <a:off x="0" y="0"/>
          <a:ext cx="0" cy="0"/>
          <a:chOff x="0" y="0"/>
          <a:chExt cx="0" cy="0"/>
        </a:xfrm>
      </p:grpSpPr>
      <p:sp>
        <p:nvSpPr>
          <p:cNvPr id="1048735" name="Google Shape;314;g13c5d722247_0_4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36" name="Google Shape;315;g13c5d722247_0_4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320"/>
        <p:cNvGrpSpPr/>
        <p:nvPr/>
      </p:nvGrpSpPr>
      <p:grpSpPr>
        <a:xfrm>
          <a:off x="0" y="0"/>
          <a:ext cx="0" cy="0"/>
          <a:chOff x="0" y="0"/>
          <a:chExt cx="0" cy="0"/>
        </a:xfrm>
      </p:grpSpPr>
      <p:sp>
        <p:nvSpPr>
          <p:cNvPr id="1048739" name="Google Shape;321;g13c5d722247_0_5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40" name="Google Shape;322;g13c5d722247_0_5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327"/>
        <p:cNvGrpSpPr/>
        <p:nvPr/>
      </p:nvGrpSpPr>
      <p:grpSpPr>
        <a:xfrm>
          <a:off x="0" y="0"/>
          <a:ext cx="0" cy="0"/>
          <a:chOff x="0" y="0"/>
          <a:chExt cx="0" cy="0"/>
        </a:xfrm>
      </p:grpSpPr>
      <p:sp>
        <p:nvSpPr>
          <p:cNvPr id="1048743" name="Google Shape;328;g13c5d722247_0_5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44" name="Google Shape;329;g13c5d722247_0_58: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333"/>
        <p:cNvGrpSpPr/>
        <p:nvPr/>
      </p:nvGrpSpPr>
      <p:grpSpPr>
        <a:xfrm>
          <a:off x="0" y="0"/>
          <a:ext cx="0" cy="0"/>
          <a:chOff x="0" y="0"/>
          <a:chExt cx="0" cy="0"/>
        </a:xfrm>
      </p:grpSpPr>
      <p:sp>
        <p:nvSpPr>
          <p:cNvPr id="1048747" name="Google Shape;334;g13c5d722247_0_6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48" name="Google Shape;335;g13c5d722247_0_6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7"/>
        <p:cNvGrpSpPr/>
        <p:nvPr/>
      </p:nvGrpSpPr>
      <p:grpSpPr>
        <a:xfrm>
          <a:off x="0" y="0"/>
          <a:ext cx="0" cy="0"/>
          <a:chOff x="0" y="0"/>
          <a:chExt cx="0" cy="0"/>
        </a:xfrm>
      </p:grpSpPr>
      <p:sp>
        <p:nvSpPr>
          <p:cNvPr id="1048632" name="Google Shape;78;g13cf86c304a_0_2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3" name="Google Shape;79;g13cf86c304a_0_28: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83"/>
        <p:cNvGrpSpPr/>
        <p:nvPr/>
      </p:nvGrpSpPr>
      <p:grpSpPr>
        <a:xfrm>
          <a:off x="0" y="0"/>
          <a:ext cx="0" cy="0"/>
          <a:chOff x="0" y="0"/>
          <a:chExt cx="0" cy="0"/>
        </a:xfrm>
      </p:grpSpPr>
      <p:sp>
        <p:nvSpPr>
          <p:cNvPr id="1048636" name="Google Shape;84;g13cf86c304a_0_3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7" name="Google Shape;85;g13cf86c304a_0_37: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89"/>
        <p:cNvGrpSpPr/>
        <p:nvPr/>
      </p:nvGrpSpPr>
      <p:grpSpPr>
        <a:xfrm>
          <a:off x="0" y="0"/>
          <a:ext cx="0" cy="0"/>
          <a:chOff x="0" y="0"/>
          <a:chExt cx="0" cy="0"/>
        </a:xfrm>
      </p:grpSpPr>
      <p:sp>
        <p:nvSpPr>
          <p:cNvPr id="1048640" name="Google Shape;90;g13cf86c304a_0_4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1" name="Google Shape;91;g13cf86c304a_0_44: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95"/>
        <p:cNvGrpSpPr/>
        <p:nvPr/>
      </p:nvGrpSpPr>
      <p:grpSpPr>
        <a:xfrm>
          <a:off x="0" y="0"/>
          <a:ext cx="0" cy="0"/>
          <a:chOff x="0" y="0"/>
          <a:chExt cx="0" cy="0"/>
        </a:xfrm>
      </p:grpSpPr>
      <p:sp>
        <p:nvSpPr>
          <p:cNvPr id="1048644" name="Google Shape;96;g13d3c69de76_0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5" name="Google Shape;97;g13d3c69de76_0_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101"/>
        <p:cNvGrpSpPr/>
        <p:nvPr/>
      </p:nvGrpSpPr>
      <p:grpSpPr>
        <a:xfrm>
          <a:off x="0" y="0"/>
          <a:ext cx="0" cy="0"/>
          <a:chOff x="0" y="0"/>
          <a:chExt cx="0" cy="0"/>
        </a:xfrm>
      </p:grpSpPr>
      <p:sp>
        <p:nvSpPr>
          <p:cNvPr id="1048648" name="Google Shape;102;g13d3c69de76_0_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9" name="Google Shape;103;g13d3c69de76_0_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107"/>
        <p:cNvGrpSpPr/>
        <p:nvPr/>
      </p:nvGrpSpPr>
      <p:grpSpPr>
        <a:xfrm>
          <a:off x="0" y="0"/>
          <a:ext cx="0" cy="0"/>
          <a:chOff x="0" y="0"/>
          <a:chExt cx="0" cy="0"/>
        </a:xfrm>
      </p:grpSpPr>
      <p:sp>
        <p:nvSpPr>
          <p:cNvPr id="1048653" name="Google Shape;108;gc6f73a04f_0_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54" name="Google Shape;109;gc6f73a04f_0_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5" name=""/>
        <p:cNvGrpSpPr/>
        <p:nvPr/>
      </p:nvGrpSpPr>
      <p:grpSpPr>
        <a:xfrm>
          <a:off x="0" y="0"/>
          <a:ext cx="0" cy="0"/>
          <a:chOff x="0" y="0"/>
          <a:chExt cx="0" cy="0"/>
        </a:xfrm>
      </p:grpSpPr>
      <p:sp>
        <p:nvSpPr>
          <p:cNvPr id="1048606"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dirty="0" lang="en-US"/>
          </a:p>
        </p:txBody>
      </p:sp>
      <p:sp>
        <p:nvSpPr>
          <p:cNvPr id="1048607" name="Subtitle 2"/>
          <p:cNvSpPr>
            <a:spLocks noGrp="1"/>
          </p:cNvSpPr>
          <p:nvPr>
            <p:ph type="subTitle" idx="1"/>
          </p:nvPr>
        </p:nvSpPr>
        <p:spPr>
          <a:xfrm>
            <a:off x="1941910" y="3583035"/>
            <a:ext cx="6686549" cy="844712"/>
          </a:xfrm>
        </p:spPr>
        <p:txBody>
          <a:bodyPr anchor="t"/>
          <a:lstStyle>
            <a:lvl1pPr algn="l" indent="0" marL="0">
              <a:buNone/>
              <a:defRPr>
                <a:solidFill>
                  <a:schemeClr val="tx1">
                    <a:lumMod val="65000"/>
                    <a:lumOff val="35000"/>
                  </a:schemeClr>
                </a:solidFill>
              </a:defRPr>
            </a:lvl1pPr>
            <a:lvl2pPr algn="ctr" indent="0" marL="342900">
              <a:buNone/>
              <a:defRPr>
                <a:solidFill>
                  <a:schemeClr val="tx1">
                    <a:tint val="75000"/>
                  </a:schemeClr>
                </a:solidFill>
              </a:defRPr>
            </a:lvl2pPr>
            <a:lvl3pPr algn="ctr" indent="0" marL="685800">
              <a:buNone/>
              <a:defRPr>
                <a:solidFill>
                  <a:schemeClr val="tx1">
                    <a:tint val="75000"/>
                  </a:schemeClr>
                </a:solidFill>
              </a:defRPr>
            </a:lvl3pPr>
            <a:lvl4pPr algn="ctr" indent="0" marL="1028700">
              <a:buNone/>
              <a:defRPr>
                <a:solidFill>
                  <a:schemeClr val="tx1">
                    <a:tint val="75000"/>
                  </a:schemeClr>
                </a:solidFill>
              </a:defRPr>
            </a:lvl4pPr>
            <a:lvl5pPr algn="ctr" indent="0" marL="1371600">
              <a:buNone/>
              <a:defRPr>
                <a:solidFill>
                  <a:schemeClr val="tx1">
                    <a:tint val="75000"/>
                  </a:schemeClr>
                </a:solidFill>
              </a:defRPr>
            </a:lvl5pPr>
            <a:lvl6pPr algn="ctr" indent="0" marL="1714500">
              <a:buNone/>
              <a:defRPr>
                <a:solidFill>
                  <a:schemeClr val="tx1">
                    <a:tint val="75000"/>
                  </a:schemeClr>
                </a:solidFill>
              </a:defRPr>
            </a:lvl6pPr>
            <a:lvl7pPr algn="ctr" indent="0" marL="2057400">
              <a:buNone/>
              <a:defRPr>
                <a:solidFill>
                  <a:schemeClr val="tx1">
                    <a:tint val="75000"/>
                  </a:schemeClr>
                </a:solidFill>
              </a:defRPr>
            </a:lvl7pPr>
            <a:lvl8pPr algn="ctr" indent="0" marL="2400300">
              <a:buNone/>
              <a:defRPr>
                <a:solidFill>
                  <a:schemeClr val="tx1">
                    <a:tint val="75000"/>
                  </a:schemeClr>
                </a:solidFill>
              </a:defRPr>
            </a:lvl8pPr>
            <a:lvl9pPr algn="ctr" indent="0" marL="2743200">
              <a:buNone/>
              <a:defRPr>
                <a:solidFill>
                  <a:schemeClr val="tx1">
                    <a:tint val="75000"/>
                  </a:schemeClr>
                </a:solidFill>
              </a:defRPr>
            </a:lvl9pPr>
          </a:lstStyle>
          <a:p>
            <a:r>
              <a:rPr lang="en-US"/>
              <a:t>Click to edit Master subtitle style</a:t>
            </a:r>
            <a:endParaRPr dirty="0" lang="en-US"/>
          </a:p>
        </p:txBody>
      </p:sp>
      <p:sp>
        <p:nvSpPr>
          <p:cNvPr id="1048608" name="Date Placeholder 3"/>
          <p:cNvSpPr>
            <a:spLocks noGrp="1"/>
          </p:cNvSpPr>
          <p:nvPr>
            <p:ph type="dt" sz="half" idx="10"/>
          </p:nvPr>
        </p:nvSpPr>
        <p:spPr/>
        <p:txBody>
          <a:bodyPr/>
          <a:p>
            <a:fld id="{48A87A34-81AB-432B-8DAE-1953F412C126}" type="datetimeFigureOut">
              <a:rPr lang="en-US" smtClean="0"/>
              <a:t>10/31/2022</a:t>
            </a:fld>
            <a:endParaRPr dirty="0" lang="en-US"/>
          </a:p>
        </p:txBody>
      </p:sp>
      <p:sp>
        <p:nvSpPr>
          <p:cNvPr id="1048609" name="Footer Placeholder 4"/>
          <p:cNvSpPr>
            <a:spLocks noGrp="1"/>
          </p:cNvSpPr>
          <p:nvPr>
            <p:ph type="ftr" sz="quarter" idx="11"/>
          </p:nvPr>
        </p:nvSpPr>
        <p:spPr/>
        <p:txBody>
          <a:bodyPr/>
          <a:p>
            <a:endParaRPr dirty="0" lang="en-US"/>
          </a:p>
        </p:txBody>
      </p:sp>
      <p:sp>
        <p:nvSpPr>
          <p:cNvPr id="1048610" name="Freeform 6"/>
          <p:cNvSpPr/>
          <p:nvPr/>
        </p:nvSpPr>
        <p:spPr bwMode="auto">
          <a:xfrm>
            <a:off x="0" y="3242858"/>
            <a:ext cx="1308489" cy="583942"/>
          </a:xfrm>
          <a:custGeom>
            <a:avLst/>
            <a:ah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11" name="Slide Number Placeholder 5"/>
          <p:cNvSpPr>
            <a:spLocks noGrp="1"/>
          </p:cNvSpPr>
          <p:nvPr>
            <p:ph type="sldNum" sz="quarter" idx="12"/>
          </p:nvPr>
        </p:nvSpPr>
        <p:spPr>
          <a:xfrm>
            <a:off x="398860" y="3397155"/>
            <a:ext cx="584825" cy="273844"/>
          </a:xfrm>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72" name=""/>
        <p:cNvGrpSpPr/>
        <p:nvPr/>
      </p:nvGrpSpPr>
      <p:grpSpPr>
        <a:xfrm>
          <a:off x="0" y="0"/>
          <a:ext cx="0" cy="0"/>
          <a:chOff x="0" y="0"/>
          <a:chExt cx="0" cy="0"/>
        </a:xfrm>
      </p:grpSpPr>
      <p:sp>
        <p:nvSpPr>
          <p:cNvPr id="1048811" name="Title 1"/>
          <p:cNvSpPr>
            <a:spLocks noGrp="1"/>
          </p:cNvSpPr>
          <p:nvPr>
            <p:ph type="title"/>
          </p:nvPr>
        </p:nvSpPr>
        <p:spPr>
          <a:xfrm>
            <a:off x="1941910" y="457200"/>
            <a:ext cx="6686549" cy="2337780"/>
          </a:xfrm>
        </p:spPr>
        <p:txBody>
          <a:bodyPr anchor="ctr">
            <a:normAutofit/>
          </a:bodyPr>
          <a:lstStyle>
            <a:lvl1pPr algn="l">
              <a:defRPr b="0" cap="none" sz="3600"/>
            </a:lvl1pPr>
          </a:lstStyle>
          <a:p>
            <a:r>
              <a:rPr lang="en-US"/>
              <a:t>Click to edit Master title style</a:t>
            </a:r>
            <a:endParaRPr dirty="0" lang="en-US"/>
          </a:p>
        </p:txBody>
      </p:sp>
      <p:sp>
        <p:nvSpPr>
          <p:cNvPr id="1048812" name="Text Placeholder 2"/>
          <p:cNvSpPr>
            <a:spLocks noGrp="1"/>
          </p:cNvSpPr>
          <p:nvPr>
            <p:ph type="body" idx="1"/>
          </p:nvPr>
        </p:nvSpPr>
        <p:spPr>
          <a:xfrm>
            <a:off x="1941910" y="3265535"/>
            <a:ext cx="6686549" cy="1166898"/>
          </a:xfrm>
        </p:spPr>
        <p:txBody>
          <a:bodyPr anchor="ctr">
            <a:normAutofit/>
          </a:bodyPr>
          <a:lstStyle>
            <a:lvl1pPr algn="l" indent="0" marL="0">
              <a:buNone/>
              <a:defRPr sz="1350">
                <a:solidFill>
                  <a:schemeClr val="tx1">
                    <a:lumMod val="65000"/>
                    <a:lumOff val="3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813" name="Date Placeholder 3"/>
          <p:cNvSpPr>
            <a:spLocks noGrp="1"/>
          </p:cNvSpPr>
          <p:nvPr>
            <p:ph type="dt" sz="half" idx="10"/>
          </p:nvPr>
        </p:nvSpPr>
        <p:spPr/>
        <p:txBody>
          <a:bodyPr/>
          <a:p>
            <a:fld id="{48A87A34-81AB-432B-8DAE-1953F412C126}" type="datetimeFigureOut">
              <a:rPr lang="en-US" smtClean="0"/>
              <a:t>10/31/2022</a:t>
            </a:fld>
            <a:endParaRPr dirty="0" lang="en-US"/>
          </a:p>
        </p:txBody>
      </p:sp>
      <p:sp>
        <p:nvSpPr>
          <p:cNvPr id="1048814" name="Footer Placeholder 4"/>
          <p:cNvSpPr>
            <a:spLocks noGrp="1"/>
          </p:cNvSpPr>
          <p:nvPr>
            <p:ph type="ftr" sz="quarter" idx="11"/>
          </p:nvPr>
        </p:nvSpPr>
        <p:spPr/>
        <p:txBody>
          <a:bodyPr/>
          <a:p>
            <a:endParaRPr dirty="0" lang="en-US"/>
          </a:p>
        </p:txBody>
      </p:sp>
      <p:sp>
        <p:nvSpPr>
          <p:cNvPr id="1048815" name="Freeform 11"/>
          <p:cNvSpPr/>
          <p:nvPr/>
        </p:nvSpPr>
        <p:spPr bwMode="auto">
          <a:xfrm flipV="1">
            <a:off x="-3141" y="2383632"/>
            <a:ext cx="1191395" cy="380473"/>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16" name="Slide Number Placeholder 5"/>
          <p:cNvSpPr>
            <a:spLocks noGrp="1"/>
          </p:cNvSpPr>
          <p:nvPr>
            <p:ph type="sldNum" sz="quarter" idx="12"/>
          </p:nvPr>
        </p:nvSpPr>
        <p:spPr>
          <a:xfrm>
            <a:off x="398860" y="2433105"/>
            <a:ext cx="584825" cy="273844"/>
          </a:xfrm>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64" name=""/>
        <p:cNvGrpSpPr/>
        <p:nvPr/>
      </p:nvGrpSpPr>
      <p:grpSpPr>
        <a:xfrm>
          <a:off x="0" y="0"/>
          <a:ext cx="0" cy="0"/>
          <a:chOff x="0" y="0"/>
          <a:chExt cx="0" cy="0"/>
        </a:xfrm>
      </p:grpSpPr>
      <p:sp>
        <p:nvSpPr>
          <p:cNvPr id="1048758" name="Title 1"/>
          <p:cNvSpPr>
            <a:spLocks noGrp="1"/>
          </p:cNvSpPr>
          <p:nvPr>
            <p:ph type="title"/>
          </p:nvPr>
        </p:nvSpPr>
        <p:spPr>
          <a:xfrm>
            <a:off x="2137462" y="457200"/>
            <a:ext cx="6295445" cy="2171700"/>
          </a:xfrm>
        </p:spPr>
        <p:txBody>
          <a:bodyPr anchor="ctr">
            <a:normAutofit/>
          </a:bodyPr>
          <a:lstStyle>
            <a:lvl1pPr algn="l">
              <a:defRPr b="0" cap="none" sz="3600"/>
            </a:lvl1pPr>
          </a:lstStyle>
          <a:p>
            <a:r>
              <a:rPr lang="en-US"/>
              <a:t>Click to edit Master title style</a:t>
            </a:r>
            <a:endParaRPr dirty="0" lang="en-US"/>
          </a:p>
        </p:txBody>
      </p:sp>
      <p:sp>
        <p:nvSpPr>
          <p:cNvPr id="1048759" name="Text Placeholder 9"/>
          <p:cNvSpPr>
            <a:spLocks noGrp="1"/>
          </p:cNvSpPr>
          <p:nvPr>
            <p:ph type="body" sz="quarter" idx="13"/>
          </p:nvPr>
        </p:nvSpPr>
        <p:spPr>
          <a:xfrm>
            <a:off x="2456259" y="2628900"/>
            <a:ext cx="5652416" cy="285750"/>
          </a:xfrm>
        </p:spPr>
        <p:txBody>
          <a:bodyPr anchor="ctr">
            <a:noAutofit/>
          </a:bodyPr>
          <a:lstStyle>
            <a:lvl1pPr indent="0" marL="0">
              <a:buFontTx/>
              <a:buNone/>
              <a:defRPr sz="1200">
                <a:solidFill>
                  <a:schemeClr val="tx1">
                    <a:lumMod val="50000"/>
                    <a:lumOff val="50000"/>
                  </a:schemeClr>
                </a:solidFill>
              </a:defRPr>
            </a:lvl1pPr>
            <a:lvl2pPr indent="0" marL="342900">
              <a:buFontTx/>
              <a:buNone/>
            </a:lvl2pPr>
            <a:lvl3pPr indent="0" marL="685800">
              <a:buFontTx/>
              <a:buNone/>
            </a:lvl3pPr>
            <a:lvl4pPr indent="0" marL="1028700">
              <a:buFontTx/>
              <a:buNone/>
            </a:lvl4pPr>
            <a:lvl5pPr indent="0" marL="1371600">
              <a:buFontTx/>
              <a:buNone/>
            </a:lvl5pPr>
          </a:lstStyle>
          <a:p>
            <a:pPr lvl="0"/>
            <a:r>
              <a:rPr lang="en-US"/>
              <a:t>Click to edit Master text styles</a:t>
            </a:r>
          </a:p>
        </p:txBody>
      </p:sp>
      <p:sp>
        <p:nvSpPr>
          <p:cNvPr id="1048760" name="Text Placeholder 2"/>
          <p:cNvSpPr>
            <a:spLocks noGrp="1"/>
          </p:cNvSpPr>
          <p:nvPr>
            <p:ph type="body" idx="1"/>
          </p:nvPr>
        </p:nvSpPr>
        <p:spPr>
          <a:xfrm>
            <a:off x="1941910" y="3265535"/>
            <a:ext cx="6686549" cy="1166898"/>
          </a:xfrm>
        </p:spPr>
        <p:txBody>
          <a:bodyPr anchor="ctr">
            <a:normAutofit/>
          </a:bodyPr>
          <a:lstStyle>
            <a:lvl1pPr algn="l" indent="0" marL="0">
              <a:buNone/>
              <a:defRPr sz="1350">
                <a:solidFill>
                  <a:schemeClr val="tx1">
                    <a:lumMod val="65000"/>
                    <a:lumOff val="3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761" name="Date Placeholder 3"/>
          <p:cNvSpPr>
            <a:spLocks noGrp="1"/>
          </p:cNvSpPr>
          <p:nvPr>
            <p:ph type="dt" sz="half" idx="10"/>
          </p:nvPr>
        </p:nvSpPr>
        <p:spPr/>
        <p:txBody>
          <a:bodyPr/>
          <a:p>
            <a:fld id="{48A87A34-81AB-432B-8DAE-1953F412C126}" type="datetimeFigureOut">
              <a:rPr lang="en-US" smtClean="0"/>
              <a:t>10/31/2022</a:t>
            </a:fld>
            <a:endParaRPr dirty="0" lang="en-US"/>
          </a:p>
        </p:txBody>
      </p:sp>
      <p:sp>
        <p:nvSpPr>
          <p:cNvPr id="1048762" name="Footer Placeholder 4"/>
          <p:cNvSpPr>
            <a:spLocks noGrp="1"/>
          </p:cNvSpPr>
          <p:nvPr>
            <p:ph type="ftr" sz="quarter" idx="11"/>
          </p:nvPr>
        </p:nvSpPr>
        <p:spPr/>
        <p:txBody>
          <a:bodyPr/>
          <a:p>
            <a:endParaRPr dirty="0" lang="en-US"/>
          </a:p>
        </p:txBody>
      </p:sp>
      <p:sp>
        <p:nvSpPr>
          <p:cNvPr id="1048763" name="Freeform 11"/>
          <p:cNvSpPr/>
          <p:nvPr/>
        </p:nvSpPr>
        <p:spPr bwMode="auto">
          <a:xfrm flipV="1">
            <a:off x="-3141" y="2383632"/>
            <a:ext cx="1191395" cy="380473"/>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64" name="Slide Number Placeholder 5"/>
          <p:cNvSpPr>
            <a:spLocks noGrp="1"/>
          </p:cNvSpPr>
          <p:nvPr>
            <p:ph type="sldNum" sz="quarter" idx="12"/>
          </p:nvPr>
        </p:nvSpPr>
        <p:spPr>
          <a:xfrm>
            <a:off x="398860" y="2433105"/>
            <a:ext cx="584825" cy="273844"/>
          </a:xfrm>
        </p:spPr>
        <p:txBody>
          <a:bodyPr/>
          <a:p>
            <a:pPr algn="r" indent="0" lvl="0" marL="0" rtl="0">
              <a:spcBef>
                <a:spcPts val="0"/>
              </a:spcBef>
              <a:spcAft>
                <a:spcPts val="0"/>
              </a:spcAft>
              <a:buNone/>
            </a:pPr>
            <a:fld id="{00000000-1234-1234-1234-123412341234}" type="slidenum">
              <a:rPr lang="en" smtClean="0"/>
              <a:t>‹#›</a:t>
            </a:fld>
            <a:endParaRPr lang="en"/>
          </a:p>
        </p:txBody>
      </p:sp>
      <p:sp>
        <p:nvSpPr>
          <p:cNvPr id="1048765" name="TextBox 13"/>
          <p:cNvSpPr txBox="1"/>
          <p:nvPr/>
        </p:nvSpPr>
        <p:spPr>
          <a:xfrm>
            <a:off x="1850739" y="486004"/>
            <a:ext cx="457200" cy="438582"/>
          </a:xfrm>
          <a:prstGeom prst="rect"/>
        </p:spPr>
        <p:txBody>
          <a:bodyPr anchor="ctr" bIns="34290" lIns="68580" rIns="68580" rtlCol="0" tIns="34290" vert="horz">
            <a:noAutofit/>
          </a:bodyPr>
          <a:p>
            <a:pPr lvl="0"/>
            <a:r>
              <a:rPr baseline="0" dirty="0" sz="6000" lang="en-US">
                <a:ln w="3175" cmpd="sng">
                  <a:noFill/>
                </a:ln>
                <a:solidFill>
                  <a:schemeClr val="accent1"/>
                </a:solidFill>
                <a:effectLst/>
                <a:latin typeface="Arial"/>
              </a:rPr>
              <a:t>“</a:t>
            </a:r>
          </a:p>
        </p:txBody>
      </p:sp>
      <p:sp>
        <p:nvSpPr>
          <p:cNvPr id="1048766" name="TextBox 14"/>
          <p:cNvSpPr txBox="1"/>
          <p:nvPr/>
        </p:nvSpPr>
        <p:spPr>
          <a:xfrm>
            <a:off x="8336139" y="2178980"/>
            <a:ext cx="457200" cy="438582"/>
          </a:xfrm>
          <a:prstGeom prst="rect"/>
        </p:spPr>
        <p:txBody>
          <a:bodyPr anchor="ctr" bIns="34290" lIns="68580" rIns="68580" rtlCol="0" tIns="34290" vert="horz">
            <a:noAutofit/>
          </a:bodyPr>
          <a:p>
            <a:pPr lvl="0"/>
            <a:r>
              <a:rPr baseline="0" dirty="0" sz="6000" lang="en-US">
                <a:ln w="3175" cmpd="sng">
                  <a:noFill/>
                </a:ln>
                <a:solidFill>
                  <a:schemeClr val="accent1"/>
                </a:solidFill>
                <a:effectLst/>
                <a:latin typeface="Arial"/>
              </a:rPr>
              <a:t>”</a:t>
            </a: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70" name=""/>
        <p:cNvGrpSpPr/>
        <p:nvPr/>
      </p:nvGrpSpPr>
      <p:grpSpPr>
        <a:xfrm>
          <a:off x="0" y="0"/>
          <a:ext cx="0" cy="0"/>
          <a:chOff x="0" y="0"/>
          <a:chExt cx="0" cy="0"/>
        </a:xfrm>
      </p:grpSpPr>
      <p:sp>
        <p:nvSpPr>
          <p:cNvPr id="1048799" name="Title 1"/>
          <p:cNvSpPr>
            <a:spLocks noGrp="1"/>
          </p:cNvSpPr>
          <p:nvPr>
            <p:ph type="title"/>
          </p:nvPr>
        </p:nvSpPr>
        <p:spPr>
          <a:xfrm>
            <a:off x="1941910" y="1828800"/>
            <a:ext cx="6686550" cy="2043634"/>
          </a:xfrm>
        </p:spPr>
        <p:txBody>
          <a:bodyPr anchor="b">
            <a:normAutofit/>
          </a:bodyPr>
          <a:lstStyle>
            <a:lvl1pPr algn="l">
              <a:defRPr b="0" sz="3600"/>
            </a:lvl1pPr>
          </a:lstStyle>
          <a:p>
            <a:r>
              <a:rPr lang="en-US"/>
              <a:t>Click to edit Master title style</a:t>
            </a:r>
            <a:endParaRPr dirty="0" lang="en-US"/>
          </a:p>
        </p:txBody>
      </p:sp>
      <p:sp>
        <p:nvSpPr>
          <p:cNvPr id="1048800" name="Text Placeholder 3"/>
          <p:cNvSpPr>
            <a:spLocks noGrp="1"/>
          </p:cNvSpPr>
          <p:nvPr>
            <p:ph type="body" sz="half" idx="2"/>
          </p:nvPr>
        </p:nvSpPr>
        <p:spPr>
          <a:xfrm>
            <a:off x="1941910" y="3886200"/>
            <a:ext cx="6686550" cy="547217"/>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801" name="Date Placeholder 4"/>
          <p:cNvSpPr>
            <a:spLocks noGrp="1"/>
          </p:cNvSpPr>
          <p:nvPr>
            <p:ph type="dt" sz="half" idx="10"/>
          </p:nvPr>
        </p:nvSpPr>
        <p:spPr/>
        <p:txBody>
          <a:bodyPr/>
          <a:p>
            <a:fld id="{48A87A34-81AB-432B-8DAE-1953F412C126}" type="datetimeFigureOut">
              <a:rPr lang="en-US" smtClean="0"/>
              <a:t>10/31/2022</a:t>
            </a:fld>
            <a:endParaRPr dirty="0" lang="en-US"/>
          </a:p>
        </p:txBody>
      </p:sp>
      <p:sp>
        <p:nvSpPr>
          <p:cNvPr id="1048802" name="Footer Placeholder 5"/>
          <p:cNvSpPr>
            <a:spLocks noGrp="1"/>
          </p:cNvSpPr>
          <p:nvPr>
            <p:ph type="ftr" sz="quarter" idx="11"/>
          </p:nvPr>
        </p:nvSpPr>
        <p:spPr/>
        <p:txBody>
          <a:bodyPr/>
          <a:p>
            <a:endParaRPr dirty="0" lang="en-US"/>
          </a:p>
        </p:txBody>
      </p:sp>
      <p:sp>
        <p:nvSpPr>
          <p:cNvPr id="1048803" name="Freeform 11"/>
          <p:cNvSpPr/>
          <p:nvPr/>
        </p:nvSpPr>
        <p:spPr bwMode="auto">
          <a:xfrm flipV="1">
            <a:off x="-3141" y="3683794"/>
            <a:ext cx="1191395" cy="380473"/>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04" name="Slide Number Placeholder 6"/>
          <p:cNvSpPr>
            <a:spLocks noGrp="1"/>
          </p:cNvSpPr>
          <p:nvPr>
            <p:ph type="sldNum" sz="quarter" idx="12"/>
          </p:nvPr>
        </p:nvSpPr>
        <p:spPr>
          <a:xfrm>
            <a:off x="398860" y="3737316"/>
            <a:ext cx="584825" cy="273844"/>
          </a:xfrm>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63" name=""/>
        <p:cNvGrpSpPr/>
        <p:nvPr/>
      </p:nvGrpSpPr>
      <p:grpSpPr>
        <a:xfrm>
          <a:off x="0" y="0"/>
          <a:ext cx="0" cy="0"/>
          <a:chOff x="0" y="0"/>
          <a:chExt cx="0" cy="0"/>
        </a:xfrm>
      </p:grpSpPr>
      <p:sp>
        <p:nvSpPr>
          <p:cNvPr id="1048749" name="Title 1"/>
          <p:cNvSpPr>
            <a:spLocks noGrp="1"/>
          </p:cNvSpPr>
          <p:nvPr>
            <p:ph type="title"/>
          </p:nvPr>
        </p:nvSpPr>
        <p:spPr>
          <a:xfrm>
            <a:off x="2137462" y="457200"/>
            <a:ext cx="6295445" cy="2171700"/>
          </a:xfrm>
        </p:spPr>
        <p:txBody>
          <a:bodyPr anchor="ctr">
            <a:normAutofit/>
          </a:bodyPr>
          <a:lstStyle>
            <a:lvl1pPr algn="l">
              <a:defRPr b="0" cap="none" sz="3600"/>
            </a:lvl1pPr>
          </a:lstStyle>
          <a:p>
            <a:r>
              <a:rPr lang="en-US"/>
              <a:t>Click to edit Master title style</a:t>
            </a:r>
            <a:endParaRPr dirty="0" lang="en-US"/>
          </a:p>
        </p:txBody>
      </p:sp>
      <p:sp>
        <p:nvSpPr>
          <p:cNvPr id="1048750" name="Text Placeholder 9"/>
          <p:cNvSpPr>
            <a:spLocks noGrp="1"/>
          </p:cNvSpPr>
          <p:nvPr>
            <p:ph type="body" sz="quarter" idx="13"/>
          </p:nvPr>
        </p:nvSpPr>
        <p:spPr>
          <a:xfrm>
            <a:off x="1941909" y="3257550"/>
            <a:ext cx="6686550" cy="628650"/>
          </a:xfrm>
        </p:spPr>
        <p:txBody>
          <a:bodyPr anchor="b">
            <a:noAutofit/>
          </a:bodyPr>
          <a:lstStyle>
            <a:lvl1pPr indent="0" marL="0">
              <a:buFontTx/>
              <a:buNone/>
              <a:defRPr sz="1800">
                <a:solidFill>
                  <a:schemeClr val="accent1"/>
                </a:solidFill>
              </a:defRPr>
            </a:lvl1pPr>
            <a:lvl2pPr indent="0" marL="342900">
              <a:buFontTx/>
              <a:buNone/>
            </a:lvl2pPr>
            <a:lvl3pPr indent="0" marL="685800">
              <a:buFontTx/>
              <a:buNone/>
            </a:lvl3pPr>
            <a:lvl4pPr indent="0" marL="1028700">
              <a:buFontTx/>
              <a:buNone/>
            </a:lvl4pPr>
            <a:lvl5pPr indent="0" marL="1371600">
              <a:buFontTx/>
              <a:buNone/>
            </a:lvl5pPr>
          </a:lstStyle>
          <a:p>
            <a:pPr lvl="0"/>
            <a:r>
              <a:rPr lang="en-US"/>
              <a:t>Click to edit Master text styles</a:t>
            </a:r>
          </a:p>
        </p:txBody>
      </p:sp>
      <p:sp>
        <p:nvSpPr>
          <p:cNvPr id="1048751" name="Text Placeholder 3"/>
          <p:cNvSpPr>
            <a:spLocks noGrp="1"/>
          </p:cNvSpPr>
          <p:nvPr>
            <p:ph type="body" sz="half" idx="2"/>
          </p:nvPr>
        </p:nvSpPr>
        <p:spPr>
          <a:xfrm>
            <a:off x="1941910" y="3886200"/>
            <a:ext cx="6686550" cy="547217"/>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752" name="Date Placeholder 4"/>
          <p:cNvSpPr>
            <a:spLocks noGrp="1"/>
          </p:cNvSpPr>
          <p:nvPr>
            <p:ph type="dt" sz="half" idx="10"/>
          </p:nvPr>
        </p:nvSpPr>
        <p:spPr/>
        <p:txBody>
          <a:bodyPr/>
          <a:p>
            <a:fld id="{48A87A34-81AB-432B-8DAE-1953F412C126}" type="datetimeFigureOut">
              <a:rPr lang="en-US" smtClean="0"/>
              <a:t>10/31/2022</a:t>
            </a:fld>
            <a:endParaRPr dirty="0" lang="en-US"/>
          </a:p>
        </p:txBody>
      </p:sp>
      <p:sp>
        <p:nvSpPr>
          <p:cNvPr id="1048753" name="Footer Placeholder 5"/>
          <p:cNvSpPr>
            <a:spLocks noGrp="1"/>
          </p:cNvSpPr>
          <p:nvPr>
            <p:ph type="ftr" sz="quarter" idx="11"/>
          </p:nvPr>
        </p:nvSpPr>
        <p:spPr/>
        <p:txBody>
          <a:bodyPr/>
          <a:p>
            <a:endParaRPr dirty="0" lang="en-US"/>
          </a:p>
        </p:txBody>
      </p:sp>
      <p:sp>
        <p:nvSpPr>
          <p:cNvPr id="1048754" name="Freeform 11"/>
          <p:cNvSpPr/>
          <p:nvPr/>
        </p:nvSpPr>
        <p:spPr bwMode="auto">
          <a:xfrm flipV="1">
            <a:off x="-3141" y="3683794"/>
            <a:ext cx="1191395" cy="380473"/>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55" name="Slide Number Placeholder 6"/>
          <p:cNvSpPr>
            <a:spLocks noGrp="1"/>
          </p:cNvSpPr>
          <p:nvPr>
            <p:ph type="sldNum" sz="quarter" idx="12"/>
          </p:nvPr>
        </p:nvSpPr>
        <p:spPr>
          <a:xfrm>
            <a:off x="398860" y="3737316"/>
            <a:ext cx="584825" cy="273844"/>
          </a:xfrm>
        </p:spPr>
        <p:txBody>
          <a:bodyPr/>
          <a:p>
            <a:pPr algn="r" indent="0" lvl="0" marL="0" rtl="0">
              <a:spcBef>
                <a:spcPts val="0"/>
              </a:spcBef>
              <a:spcAft>
                <a:spcPts val="0"/>
              </a:spcAft>
              <a:buNone/>
            </a:pPr>
            <a:fld id="{00000000-1234-1234-1234-123412341234}" type="slidenum">
              <a:rPr lang="en" smtClean="0"/>
              <a:t>‹#›</a:t>
            </a:fld>
            <a:endParaRPr lang="en"/>
          </a:p>
        </p:txBody>
      </p:sp>
      <p:sp>
        <p:nvSpPr>
          <p:cNvPr id="1048756" name="TextBox 16"/>
          <p:cNvSpPr txBox="1"/>
          <p:nvPr/>
        </p:nvSpPr>
        <p:spPr>
          <a:xfrm>
            <a:off x="1850739" y="486004"/>
            <a:ext cx="457200" cy="438582"/>
          </a:xfrm>
          <a:prstGeom prst="rect"/>
        </p:spPr>
        <p:txBody>
          <a:bodyPr anchor="ctr" bIns="34290" lIns="68580" rIns="68580" rtlCol="0" tIns="34290" vert="horz">
            <a:noAutofit/>
          </a:bodyPr>
          <a:p>
            <a:pPr lvl="0"/>
            <a:r>
              <a:rPr baseline="0" dirty="0" sz="6000" lang="en-US">
                <a:ln w="3175" cmpd="sng">
                  <a:noFill/>
                </a:ln>
                <a:solidFill>
                  <a:schemeClr val="accent1"/>
                </a:solidFill>
                <a:effectLst/>
                <a:latin typeface="Arial"/>
              </a:rPr>
              <a:t>“</a:t>
            </a:r>
          </a:p>
        </p:txBody>
      </p:sp>
      <p:sp>
        <p:nvSpPr>
          <p:cNvPr id="1048757" name="TextBox 17"/>
          <p:cNvSpPr txBox="1"/>
          <p:nvPr/>
        </p:nvSpPr>
        <p:spPr>
          <a:xfrm>
            <a:off x="8336139" y="2178980"/>
            <a:ext cx="457200" cy="438582"/>
          </a:xfrm>
          <a:prstGeom prst="rect"/>
        </p:spPr>
        <p:txBody>
          <a:bodyPr anchor="ctr" bIns="34290" lIns="68580" rIns="68580" rtlCol="0" tIns="34290" vert="horz">
            <a:noAutofit/>
          </a:bodyPr>
          <a:p>
            <a:pPr lvl="0"/>
            <a:r>
              <a:rPr baseline="0" dirty="0" sz="6000" lang="en-US">
                <a:ln w="3175" cmpd="sng">
                  <a:noFill/>
                </a:ln>
                <a:solidFill>
                  <a:schemeClr val="accent1"/>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74" name=""/>
        <p:cNvGrpSpPr/>
        <p:nvPr/>
      </p:nvGrpSpPr>
      <p:grpSpPr>
        <a:xfrm>
          <a:off x="0" y="0"/>
          <a:ext cx="0" cy="0"/>
          <a:chOff x="0" y="0"/>
          <a:chExt cx="0" cy="0"/>
        </a:xfrm>
      </p:grpSpPr>
      <p:sp>
        <p:nvSpPr>
          <p:cNvPr id="1048824" name="Title 1"/>
          <p:cNvSpPr>
            <a:spLocks noGrp="1"/>
          </p:cNvSpPr>
          <p:nvPr>
            <p:ph type="title"/>
          </p:nvPr>
        </p:nvSpPr>
        <p:spPr>
          <a:xfrm>
            <a:off x="1941910" y="470555"/>
            <a:ext cx="6686549" cy="2160015"/>
          </a:xfrm>
        </p:spPr>
        <p:txBody>
          <a:bodyPr anchor="ctr">
            <a:normAutofit/>
          </a:bodyPr>
          <a:lstStyle>
            <a:lvl1pPr algn="l">
              <a:defRPr b="0" sz="3600"/>
            </a:lvl1pPr>
          </a:lstStyle>
          <a:p>
            <a:r>
              <a:rPr lang="en-US"/>
              <a:t>Click to edit Master title style</a:t>
            </a:r>
            <a:endParaRPr dirty="0" lang="en-US"/>
          </a:p>
        </p:txBody>
      </p:sp>
      <p:sp>
        <p:nvSpPr>
          <p:cNvPr id="1048825" name="Text Placeholder 9"/>
          <p:cNvSpPr>
            <a:spLocks noGrp="1"/>
          </p:cNvSpPr>
          <p:nvPr>
            <p:ph type="body" sz="quarter" idx="13"/>
          </p:nvPr>
        </p:nvSpPr>
        <p:spPr>
          <a:xfrm>
            <a:off x="1941909" y="3257550"/>
            <a:ext cx="6686550" cy="628650"/>
          </a:xfrm>
        </p:spPr>
        <p:txBody>
          <a:bodyPr anchor="b">
            <a:noAutofit/>
          </a:bodyPr>
          <a:lstStyle>
            <a:lvl1pPr indent="0" marL="0">
              <a:buFontTx/>
              <a:buNone/>
              <a:defRPr sz="1800">
                <a:solidFill>
                  <a:schemeClr val="accent1"/>
                </a:solidFill>
              </a:defRPr>
            </a:lvl1pPr>
            <a:lvl2pPr indent="0" marL="342900">
              <a:buFontTx/>
              <a:buNone/>
            </a:lvl2pPr>
            <a:lvl3pPr indent="0" marL="685800">
              <a:buFontTx/>
              <a:buNone/>
            </a:lvl3pPr>
            <a:lvl4pPr indent="0" marL="1028700">
              <a:buFontTx/>
              <a:buNone/>
            </a:lvl4pPr>
            <a:lvl5pPr indent="0" marL="1371600">
              <a:buFontTx/>
              <a:buNone/>
            </a:lvl5pPr>
          </a:lstStyle>
          <a:p>
            <a:pPr lvl="0"/>
            <a:r>
              <a:rPr lang="en-US"/>
              <a:t>Click to edit Master text styles</a:t>
            </a:r>
          </a:p>
        </p:txBody>
      </p:sp>
      <p:sp>
        <p:nvSpPr>
          <p:cNvPr id="1048826" name="Text Placeholder 3"/>
          <p:cNvSpPr>
            <a:spLocks noGrp="1"/>
          </p:cNvSpPr>
          <p:nvPr>
            <p:ph type="body" sz="half" idx="2"/>
          </p:nvPr>
        </p:nvSpPr>
        <p:spPr>
          <a:xfrm>
            <a:off x="1941910" y="3886200"/>
            <a:ext cx="6686550" cy="547217"/>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827" name="Date Placeholder 4"/>
          <p:cNvSpPr>
            <a:spLocks noGrp="1"/>
          </p:cNvSpPr>
          <p:nvPr>
            <p:ph type="dt" sz="half" idx="10"/>
          </p:nvPr>
        </p:nvSpPr>
        <p:spPr/>
        <p:txBody>
          <a:bodyPr/>
          <a:p>
            <a:fld id="{48A87A34-81AB-432B-8DAE-1953F412C126}" type="datetimeFigureOut">
              <a:rPr lang="en-US" smtClean="0"/>
              <a:t>10/31/2022</a:t>
            </a:fld>
            <a:endParaRPr dirty="0" lang="en-US"/>
          </a:p>
        </p:txBody>
      </p:sp>
      <p:sp>
        <p:nvSpPr>
          <p:cNvPr id="1048828" name="Footer Placeholder 5"/>
          <p:cNvSpPr>
            <a:spLocks noGrp="1"/>
          </p:cNvSpPr>
          <p:nvPr>
            <p:ph type="ftr" sz="quarter" idx="11"/>
          </p:nvPr>
        </p:nvSpPr>
        <p:spPr/>
        <p:txBody>
          <a:bodyPr/>
          <a:p>
            <a:endParaRPr dirty="0" lang="en-US"/>
          </a:p>
        </p:txBody>
      </p:sp>
      <p:sp>
        <p:nvSpPr>
          <p:cNvPr id="1048829" name="Freeform 11"/>
          <p:cNvSpPr/>
          <p:nvPr/>
        </p:nvSpPr>
        <p:spPr bwMode="auto">
          <a:xfrm flipV="1">
            <a:off x="-3141" y="3683794"/>
            <a:ext cx="1191395" cy="380473"/>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30" name="Slide Number Placeholder 6"/>
          <p:cNvSpPr>
            <a:spLocks noGrp="1"/>
          </p:cNvSpPr>
          <p:nvPr>
            <p:ph type="sldNum" sz="quarter" idx="12"/>
          </p:nvPr>
        </p:nvSpPr>
        <p:spPr>
          <a:xfrm>
            <a:off x="398860" y="3737316"/>
            <a:ext cx="584825" cy="273844"/>
          </a:xfrm>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66" name=""/>
        <p:cNvGrpSpPr/>
        <p:nvPr/>
      </p:nvGrpSpPr>
      <p:grpSpPr>
        <a:xfrm>
          <a:off x="0" y="0"/>
          <a:ext cx="0" cy="0"/>
          <a:chOff x="0" y="0"/>
          <a:chExt cx="0" cy="0"/>
        </a:xfrm>
      </p:grpSpPr>
      <p:sp>
        <p:nvSpPr>
          <p:cNvPr id="1048774" name="Title 1"/>
          <p:cNvSpPr>
            <a:spLocks noGrp="1"/>
          </p:cNvSpPr>
          <p:nvPr>
            <p:ph type="title"/>
          </p:nvPr>
        </p:nvSpPr>
        <p:spPr/>
        <p:txBody>
          <a:bodyPr/>
          <a:p>
            <a:r>
              <a:rPr lang="en-US"/>
              <a:t>Click to edit Master title style</a:t>
            </a:r>
            <a:endParaRPr dirty="0" lang="en-US"/>
          </a:p>
        </p:txBody>
      </p:sp>
      <p:sp>
        <p:nvSpPr>
          <p:cNvPr id="1048775"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6" name="Date Placeholder 3"/>
          <p:cNvSpPr>
            <a:spLocks noGrp="1"/>
          </p:cNvSpPr>
          <p:nvPr>
            <p:ph type="dt" sz="half" idx="10"/>
          </p:nvPr>
        </p:nvSpPr>
        <p:spPr/>
        <p:txBody>
          <a:bodyPr/>
          <a:p>
            <a:fld id="{48A87A34-81AB-432B-8DAE-1953F412C126}" type="datetimeFigureOut">
              <a:rPr lang="en-US" smtClean="0"/>
              <a:t>10/31/2022</a:t>
            </a:fld>
            <a:endParaRPr dirty="0" lang="en-US"/>
          </a:p>
        </p:txBody>
      </p:sp>
      <p:sp>
        <p:nvSpPr>
          <p:cNvPr id="1048777" name="Footer Placeholder 4"/>
          <p:cNvSpPr>
            <a:spLocks noGrp="1"/>
          </p:cNvSpPr>
          <p:nvPr>
            <p:ph type="ftr" sz="quarter" idx="11"/>
          </p:nvPr>
        </p:nvSpPr>
        <p:spPr/>
        <p:txBody>
          <a:bodyPr/>
          <a:p>
            <a:endParaRPr dirty="0" lang="en-US"/>
          </a:p>
        </p:txBody>
      </p:sp>
      <p:sp>
        <p:nvSpPr>
          <p:cNvPr id="1048778" name="Freeform 11"/>
          <p:cNvSpPr/>
          <p:nvPr/>
        </p:nvSpPr>
        <p:spPr bwMode="auto">
          <a:xfrm flipV="1">
            <a:off x="-3141" y="535782"/>
            <a:ext cx="1191395" cy="380473"/>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79"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6" name=""/>
        <p:cNvGrpSpPr/>
        <p:nvPr/>
      </p:nvGrpSpPr>
      <p:grpSpPr>
        <a:xfrm>
          <a:off x="0" y="0"/>
          <a:ext cx="0" cy="0"/>
          <a:chOff x="0" y="0"/>
          <a:chExt cx="0" cy="0"/>
        </a:xfrm>
      </p:grpSpPr>
      <p:sp>
        <p:nvSpPr>
          <p:cNvPr id="1048838" name="Vertical Title 1"/>
          <p:cNvSpPr>
            <a:spLocks noGrp="1"/>
          </p:cNvSpPr>
          <p:nvPr>
            <p:ph type="title" orient="vert"/>
          </p:nvPr>
        </p:nvSpPr>
        <p:spPr>
          <a:xfrm>
            <a:off x="6971109" y="470554"/>
            <a:ext cx="1655701" cy="3962863"/>
          </a:xfrm>
        </p:spPr>
        <p:txBody>
          <a:bodyPr anchor="ctr" vert="eaVert"/>
          <a:p>
            <a:r>
              <a:rPr lang="en-US"/>
              <a:t>Click to edit Master title style</a:t>
            </a:r>
            <a:endParaRPr dirty="0" lang="en-US"/>
          </a:p>
        </p:txBody>
      </p:sp>
      <p:sp>
        <p:nvSpPr>
          <p:cNvPr id="1048839" name="Vertical Text Placeholder 2"/>
          <p:cNvSpPr>
            <a:spLocks noGrp="1"/>
          </p:cNvSpPr>
          <p:nvPr>
            <p:ph type="body" orient="vert" idx="1"/>
          </p:nvPr>
        </p:nvSpPr>
        <p:spPr>
          <a:xfrm>
            <a:off x="1941909" y="470554"/>
            <a:ext cx="4857750" cy="396286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40" name="Date Placeholder 3"/>
          <p:cNvSpPr>
            <a:spLocks noGrp="1"/>
          </p:cNvSpPr>
          <p:nvPr>
            <p:ph type="dt" sz="half" idx="10"/>
          </p:nvPr>
        </p:nvSpPr>
        <p:spPr/>
        <p:txBody>
          <a:bodyPr/>
          <a:p>
            <a:fld id="{48A87A34-81AB-432B-8DAE-1953F412C126}" type="datetimeFigureOut">
              <a:rPr lang="en-US" smtClean="0"/>
              <a:t>10/31/2022</a:t>
            </a:fld>
            <a:endParaRPr dirty="0" lang="en-US"/>
          </a:p>
        </p:txBody>
      </p:sp>
      <p:sp>
        <p:nvSpPr>
          <p:cNvPr id="1048841" name="Footer Placeholder 4"/>
          <p:cNvSpPr>
            <a:spLocks noGrp="1"/>
          </p:cNvSpPr>
          <p:nvPr>
            <p:ph type="ftr" sz="quarter" idx="11"/>
          </p:nvPr>
        </p:nvSpPr>
        <p:spPr/>
        <p:txBody>
          <a:bodyPr/>
          <a:p>
            <a:endParaRPr dirty="0" lang="en-US"/>
          </a:p>
        </p:txBody>
      </p:sp>
      <p:sp>
        <p:nvSpPr>
          <p:cNvPr id="1048842" name="Freeform 11"/>
          <p:cNvSpPr/>
          <p:nvPr/>
        </p:nvSpPr>
        <p:spPr bwMode="auto">
          <a:xfrm flipV="1">
            <a:off x="-3141" y="535782"/>
            <a:ext cx="1191395" cy="380473"/>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43"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84" name="Shape 15"/>
        <p:cNvGrpSpPr/>
        <p:nvPr/>
      </p:nvGrpSpPr>
      <p:grpSpPr>
        <a:xfrm>
          <a:off x="0" y="0"/>
          <a:ext cx="0" cy="0"/>
          <a:chOff x="0" y="0"/>
          <a:chExt cx="0" cy="0"/>
        </a:xfrm>
      </p:grpSpPr>
      <p:sp>
        <p:nvSpPr>
          <p:cNvPr id="1048650" name="Google Shape;17;p3"/>
          <p:cNvSpPr txBox="1">
            <a:spLocks noGrp="1"/>
          </p:cNvSpPr>
          <p:nvPr>
            <p:ph type="title"/>
          </p:nvPr>
        </p:nvSpPr>
        <p:spPr>
          <a:xfrm>
            <a:off x="430800" y="1889700"/>
            <a:ext cx="8282400" cy="1516500"/>
          </a:xfrm>
          <a:prstGeom prst="rect"/>
        </p:spPr>
        <p:txBody>
          <a:bodyPr anchor="ctr" anchorCtr="0" bIns="91425" lIns="91425" rIns="91425" spcFirstLastPara="1" tIns="91425" wrap="square">
            <a:normAutofit/>
          </a:bodyPr>
          <a:lstStyle>
            <a:lvl1pPr algn="ctr" lvl="0">
              <a:spcBef>
                <a:spcPts val="0"/>
              </a:spcBef>
              <a:spcAft>
                <a:spcPts val="0"/>
              </a:spcAft>
              <a:buClr>
                <a:schemeClr val="lt1"/>
              </a:buClr>
              <a:buSzPts val="3600"/>
              <a:buNone/>
              <a:defRPr sz="3600">
                <a:solidFill>
                  <a:schemeClr val="lt1"/>
                </a:solidFill>
              </a:defRPr>
            </a:lvl1pPr>
            <a:lvl2pPr algn="ctr" lvl="1">
              <a:spcBef>
                <a:spcPts val="0"/>
              </a:spcBef>
              <a:spcAft>
                <a:spcPts val="0"/>
              </a:spcAft>
              <a:buClr>
                <a:schemeClr val="lt1"/>
              </a:buClr>
              <a:buSzPts val="3600"/>
              <a:buNone/>
              <a:defRPr sz="3600">
                <a:solidFill>
                  <a:schemeClr val="lt1"/>
                </a:solidFill>
              </a:defRPr>
            </a:lvl2pPr>
            <a:lvl3pPr algn="ctr" lvl="2">
              <a:spcBef>
                <a:spcPts val="0"/>
              </a:spcBef>
              <a:spcAft>
                <a:spcPts val="0"/>
              </a:spcAft>
              <a:buClr>
                <a:schemeClr val="lt1"/>
              </a:buClr>
              <a:buSzPts val="3600"/>
              <a:buNone/>
              <a:defRPr sz="3600">
                <a:solidFill>
                  <a:schemeClr val="lt1"/>
                </a:solidFill>
              </a:defRPr>
            </a:lvl3pPr>
            <a:lvl4pPr algn="ctr" lvl="3">
              <a:spcBef>
                <a:spcPts val="0"/>
              </a:spcBef>
              <a:spcAft>
                <a:spcPts val="0"/>
              </a:spcAft>
              <a:buClr>
                <a:schemeClr val="lt1"/>
              </a:buClr>
              <a:buSzPts val="3600"/>
              <a:buNone/>
              <a:defRPr sz="3600">
                <a:solidFill>
                  <a:schemeClr val="lt1"/>
                </a:solidFill>
              </a:defRPr>
            </a:lvl4pPr>
            <a:lvl5pPr algn="ctr" lvl="4">
              <a:spcBef>
                <a:spcPts val="0"/>
              </a:spcBef>
              <a:spcAft>
                <a:spcPts val="0"/>
              </a:spcAft>
              <a:buClr>
                <a:schemeClr val="lt1"/>
              </a:buClr>
              <a:buSzPts val="3600"/>
              <a:buNone/>
              <a:defRPr sz="3600">
                <a:solidFill>
                  <a:schemeClr val="lt1"/>
                </a:solidFill>
              </a:defRPr>
            </a:lvl5pPr>
            <a:lvl6pPr algn="ctr" lvl="5">
              <a:spcBef>
                <a:spcPts val="0"/>
              </a:spcBef>
              <a:spcAft>
                <a:spcPts val="0"/>
              </a:spcAft>
              <a:buClr>
                <a:schemeClr val="lt1"/>
              </a:buClr>
              <a:buSzPts val="3600"/>
              <a:buNone/>
              <a:defRPr sz="3600">
                <a:solidFill>
                  <a:schemeClr val="lt1"/>
                </a:solidFill>
              </a:defRPr>
            </a:lvl6pPr>
            <a:lvl7pPr algn="ctr" lvl="6">
              <a:spcBef>
                <a:spcPts val="0"/>
              </a:spcBef>
              <a:spcAft>
                <a:spcPts val="0"/>
              </a:spcAft>
              <a:buClr>
                <a:schemeClr val="lt1"/>
              </a:buClr>
              <a:buSzPts val="3600"/>
              <a:buNone/>
              <a:defRPr sz="3600">
                <a:solidFill>
                  <a:schemeClr val="lt1"/>
                </a:solidFill>
              </a:defRPr>
            </a:lvl7pPr>
            <a:lvl8pPr algn="ctr" lvl="7">
              <a:spcBef>
                <a:spcPts val="0"/>
              </a:spcBef>
              <a:spcAft>
                <a:spcPts val="0"/>
              </a:spcAft>
              <a:buClr>
                <a:schemeClr val="lt1"/>
              </a:buClr>
              <a:buSzPts val="3600"/>
              <a:buNone/>
              <a:defRPr sz="3600">
                <a:solidFill>
                  <a:schemeClr val="lt1"/>
                </a:solidFill>
              </a:defRPr>
            </a:lvl8pPr>
            <a:lvl9pPr algn="ctr" lvl="8">
              <a:spcBef>
                <a:spcPts val="0"/>
              </a:spcBef>
              <a:spcAft>
                <a:spcPts val="0"/>
              </a:spcAft>
              <a:buClr>
                <a:schemeClr val="lt1"/>
              </a:buClr>
              <a:buSzPts val="3600"/>
              <a:buNone/>
              <a:defRPr sz="3600">
                <a:solidFill>
                  <a:schemeClr val="lt1"/>
                </a:solidFill>
              </a:defRPr>
            </a:lvl9pPr>
          </a:lstStyle>
          <a:p/>
        </p:txBody>
      </p:sp>
      <p:sp>
        <p:nvSpPr>
          <p:cNvPr id="1048651" name="Google Shape;18;p3"/>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88" name="Shape 38"/>
        <p:cNvGrpSpPr/>
        <p:nvPr/>
      </p:nvGrpSpPr>
      <p:grpSpPr>
        <a:xfrm>
          <a:off x="0" y="0"/>
          <a:ext cx="0" cy="0"/>
          <a:chOff x="0" y="0"/>
          <a:chExt cx="0" cy="0"/>
        </a:xfrm>
      </p:grpSpPr>
      <p:sp>
        <p:nvSpPr>
          <p:cNvPr id="1048655" name="Google Shape;39;p8"/>
          <p:cNvSpPr txBox="1">
            <a:spLocks noGrp="1"/>
          </p:cNvSpPr>
          <p:nvPr>
            <p:ph type="title"/>
          </p:nvPr>
        </p:nvSpPr>
        <p:spPr>
          <a:xfrm>
            <a:off x="490250" y="528900"/>
            <a:ext cx="5678100" cy="4085700"/>
          </a:xfrm>
          <a:prstGeom prst="rect"/>
        </p:spPr>
        <p:txBody>
          <a:bodyPr anchor="ctr" anchorCtr="0" bIns="91425" lIns="91425" rIns="91425" spcFirstLastPara="1" tIns="91425" wrap="square">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1048656" name="Google Shape;40;p8"/>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95" name="Shape 41"/>
        <p:cNvGrpSpPr/>
        <p:nvPr/>
      </p:nvGrpSpPr>
      <p:grpSpPr>
        <a:xfrm>
          <a:off x="0" y="0"/>
          <a:ext cx="0" cy="0"/>
          <a:chOff x="0" y="0"/>
          <a:chExt cx="0" cy="0"/>
        </a:xfrm>
      </p:grpSpPr>
      <p:sp>
        <p:nvSpPr>
          <p:cNvPr id="1048663" name="Google Shape;44;p9"/>
          <p:cNvSpPr txBox="1">
            <a:spLocks noGrp="1"/>
          </p:cNvSpPr>
          <p:nvPr>
            <p:ph type="title"/>
          </p:nvPr>
        </p:nvSpPr>
        <p:spPr>
          <a:xfrm>
            <a:off x="265500" y="1078750"/>
            <a:ext cx="4045200" cy="1789200"/>
          </a:xfrm>
          <a:prstGeom prst="rect"/>
        </p:spPr>
        <p:txBody>
          <a:bodyPr anchor="b" anchorCtr="0" bIns="91425" lIns="91425" rIns="91425" spcFirstLastPara="1" tIns="91425" wrap="square">
            <a:normAutofit/>
          </a:bodyPr>
          <a:lstStyle>
            <a:lvl1pPr algn="ctr" lvl="0">
              <a:spcBef>
                <a:spcPts val="0"/>
              </a:spcBef>
              <a:spcAft>
                <a:spcPts val="0"/>
              </a:spcAft>
              <a:buClr>
                <a:schemeClr val="lt1"/>
              </a:buClr>
              <a:buSzPts val="4600"/>
              <a:buNone/>
              <a:defRPr sz="4600">
                <a:solidFill>
                  <a:schemeClr val="lt1"/>
                </a:solidFill>
              </a:defRPr>
            </a:lvl1pPr>
            <a:lvl2pPr algn="ctr" lvl="1">
              <a:spcBef>
                <a:spcPts val="0"/>
              </a:spcBef>
              <a:spcAft>
                <a:spcPts val="0"/>
              </a:spcAft>
              <a:buClr>
                <a:schemeClr val="lt1"/>
              </a:buClr>
              <a:buSzPts val="4600"/>
              <a:buNone/>
              <a:defRPr sz="4600">
                <a:solidFill>
                  <a:schemeClr val="lt1"/>
                </a:solidFill>
              </a:defRPr>
            </a:lvl2pPr>
            <a:lvl3pPr algn="ctr" lvl="2">
              <a:spcBef>
                <a:spcPts val="0"/>
              </a:spcBef>
              <a:spcAft>
                <a:spcPts val="0"/>
              </a:spcAft>
              <a:buClr>
                <a:schemeClr val="lt1"/>
              </a:buClr>
              <a:buSzPts val="4600"/>
              <a:buNone/>
              <a:defRPr sz="4600">
                <a:solidFill>
                  <a:schemeClr val="lt1"/>
                </a:solidFill>
              </a:defRPr>
            </a:lvl3pPr>
            <a:lvl4pPr algn="ctr" lvl="3">
              <a:spcBef>
                <a:spcPts val="0"/>
              </a:spcBef>
              <a:spcAft>
                <a:spcPts val="0"/>
              </a:spcAft>
              <a:buClr>
                <a:schemeClr val="lt1"/>
              </a:buClr>
              <a:buSzPts val="4600"/>
              <a:buNone/>
              <a:defRPr sz="4600">
                <a:solidFill>
                  <a:schemeClr val="lt1"/>
                </a:solidFill>
              </a:defRPr>
            </a:lvl4pPr>
            <a:lvl5pPr algn="ctr" lvl="4">
              <a:spcBef>
                <a:spcPts val="0"/>
              </a:spcBef>
              <a:spcAft>
                <a:spcPts val="0"/>
              </a:spcAft>
              <a:buClr>
                <a:schemeClr val="lt1"/>
              </a:buClr>
              <a:buSzPts val="4600"/>
              <a:buNone/>
              <a:defRPr sz="4600">
                <a:solidFill>
                  <a:schemeClr val="lt1"/>
                </a:solidFill>
              </a:defRPr>
            </a:lvl5pPr>
            <a:lvl6pPr algn="ctr" lvl="5">
              <a:spcBef>
                <a:spcPts val="0"/>
              </a:spcBef>
              <a:spcAft>
                <a:spcPts val="0"/>
              </a:spcAft>
              <a:buClr>
                <a:schemeClr val="lt1"/>
              </a:buClr>
              <a:buSzPts val="4600"/>
              <a:buNone/>
              <a:defRPr sz="4600">
                <a:solidFill>
                  <a:schemeClr val="lt1"/>
                </a:solidFill>
              </a:defRPr>
            </a:lvl6pPr>
            <a:lvl7pPr algn="ctr" lvl="6">
              <a:spcBef>
                <a:spcPts val="0"/>
              </a:spcBef>
              <a:spcAft>
                <a:spcPts val="0"/>
              </a:spcAft>
              <a:buClr>
                <a:schemeClr val="lt1"/>
              </a:buClr>
              <a:buSzPts val="4600"/>
              <a:buNone/>
              <a:defRPr sz="4600">
                <a:solidFill>
                  <a:schemeClr val="lt1"/>
                </a:solidFill>
              </a:defRPr>
            </a:lvl7pPr>
            <a:lvl8pPr algn="ctr" lvl="7">
              <a:spcBef>
                <a:spcPts val="0"/>
              </a:spcBef>
              <a:spcAft>
                <a:spcPts val="0"/>
              </a:spcAft>
              <a:buClr>
                <a:schemeClr val="lt1"/>
              </a:buClr>
              <a:buSzPts val="4600"/>
              <a:buNone/>
              <a:defRPr sz="4600">
                <a:solidFill>
                  <a:schemeClr val="lt1"/>
                </a:solidFill>
              </a:defRPr>
            </a:lvl8pPr>
            <a:lvl9pPr algn="ctr" lvl="8">
              <a:spcBef>
                <a:spcPts val="0"/>
              </a:spcBef>
              <a:spcAft>
                <a:spcPts val="0"/>
              </a:spcAft>
              <a:buClr>
                <a:schemeClr val="lt1"/>
              </a:buClr>
              <a:buSzPts val="4600"/>
              <a:buNone/>
              <a:defRPr sz="4600">
                <a:solidFill>
                  <a:schemeClr val="lt1"/>
                </a:solidFill>
              </a:defRPr>
            </a:lvl9pPr>
          </a:lstStyle>
          <a:p/>
        </p:txBody>
      </p:sp>
      <p:sp>
        <p:nvSpPr>
          <p:cNvPr id="1048664" name="Google Shape;45;p9"/>
          <p:cNvSpPr txBox="1">
            <a:spLocks noGrp="1"/>
          </p:cNvSpPr>
          <p:nvPr>
            <p:ph type="subTitle" idx="1"/>
          </p:nvPr>
        </p:nvSpPr>
        <p:spPr>
          <a:xfrm>
            <a:off x="265500" y="2921401"/>
            <a:ext cx="4045200" cy="1345500"/>
          </a:xfrm>
          <a:prstGeom prst="rect"/>
        </p:spPr>
        <p:txBody>
          <a:bodyPr anchor="t" anchorCtr="0" bIns="91425" lIns="91425" rIns="91425" spcFirstLastPara="1" tIns="91425" wrap="square">
            <a:normAutofit/>
          </a:bodyPr>
          <a:lstStyle>
            <a:lvl1pPr algn="ctr" lvl="0">
              <a:lnSpc>
                <a:spcPct val="100000"/>
              </a:lnSpc>
              <a:spcBef>
                <a:spcPts val="0"/>
              </a:spcBef>
              <a:spcAft>
                <a:spcPts val="0"/>
              </a:spcAft>
              <a:buClr>
                <a:schemeClr val="lt1"/>
              </a:buClr>
              <a:buSzPts val="1900"/>
              <a:buNone/>
              <a:defRPr sz="1900">
                <a:solidFill>
                  <a:schemeClr val="lt1"/>
                </a:solidFill>
              </a:defRPr>
            </a:lvl1pPr>
            <a:lvl2pPr algn="ctr" lvl="1">
              <a:lnSpc>
                <a:spcPct val="100000"/>
              </a:lnSpc>
              <a:spcBef>
                <a:spcPts val="0"/>
              </a:spcBef>
              <a:spcAft>
                <a:spcPts val="0"/>
              </a:spcAft>
              <a:buClr>
                <a:schemeClr val="lt1"/>
              </a:buClr>
              <a:buSzPts val="1900"/>
              <a:buNone/>
              <a:defRPr sz="1900">
                <a:solidFill>
                  <a:schemeClr val="lt1"/>
                </a:solidFill>
              </a:defRPr>
            </a:lvl2pPr>
            <a:lvl3pPr algn="ctr" lvl="2">
              <a:lnSpc>
                <a:spcPct val="100000"/>
              </a:lnSpc>
              <a:spcBef>
                <a:spcPts val="0"/>
              </a:spcBef>
              <a:spcAft>
                <a:spcPts val="0"/>
              </a:spcAft>
              <a:buClr>
                <a:schemeClr val="lt1"/>
              </a:buClr>
              <a:buSzPts val="1900"/>
              <a:buNone/>
              <a:defRPr sz="1900">
                <a:solidFill>
                  <a:schemeClr val="lt1"/>
                </a:solidFill>
              </a:defRPr>
            </a:lvl3pPr>
            <a:lvl4pPr algn="ctr" lvl="3">
              <a:lnSpc>
                <a:spcPct val="100000"/>
              </a:lnSpc>
              <a:spcBef>
                <a:spcPts val="0"/>
              </a:spcBef>
              <a:spcAft>
                <a:spcPts val="0"/>
              </a:spcAft>
              <a:buClr>
                <a:schemeClr val="lt1"/>
              </a:buClr>
              <a:buSzPts val="1900"/>
              <a:buNone/>
              <a:defRPr sz="1900">
                <a:solidFill>
                  <a:schemeClr val="lt1"/>
                </a:solidFill>
              </a:defRPr>
            </a:lvl4pPr>
            <a:lvl5pPr algn="ctr" lvl="4">
              <a:lnSpc>
                <a:spcPct val="100000"/>
              </a:lnSpc>
              <a:spcBef>
                <a:spcPts val="0"/>
              </a:spcBef>
              <a:spcAft>
                <a:spcPts val="0"/>
              </a:spcAft>
              <a:buClr>
                <a:schemeClr val="lt1"/>
              </a:buClr>
              <a:buSzPts val="1900"/>
              <a:buNone/>
              <a:defRPr sz="1900">
                <a:solidFill>
                  <a:schemeClr val="lt1"/>
                </a:solidFill>
              </a:defRPr>
            </a:lvl5pPr>
            <a:lvl6pPr algn="ctr" lvl="5">
              <a:lnSpc>
                <a:spcPct val="100000"/>
              </a:lnSpc>
              <a:spcBef>
                <a:spcPts val="0"/>
              </a:spcBef>
              <a:spcAft>
                <a:spcPts val="0"/>
              </a:spcAft>
              <a:buClr>
                <a:schemeClr val="lt1"/>
              </a:buClr>
              <a:buSzPts val="1900"/>
              <a:buNone/>
              <a:defRPr sz="1900">
                <a:solidFill>
                  <a:schemeClr val="lt1"/>
                </a:solidFill>
              </a:defRPr>
            </a:lvl6pPr>
            <a:lvl7pPr algn="ctr" lvl="6">
              <a:lnSpc>
                <a:spcPct val="100000"/>
              </a:lnSpc>
              <a:spcBef>
                <a:spcPts val="0"/>
              </a:spcBef>
              <a:spcAft>
                <a:spcPts val="0"/>
              </a:spcAft>
              <a:buClr>
                <a:schemeClr val="lt1"/>
              </a:buClr>
              <a:buSzPts val="1900"/>
              <a:buNone/>
              <a:defRPr sz="1900">
                <a:solidFill>
                  <a:schemeClr val="lt1"/>
                </a:solidFill>
              </a:defRPr>
            </a:lvl7pPr>
            <a:lvl8pPr algn="ctr" lvl="7">
              <a:lnSpc>
                <a:spcPct val="100000"/>
              </a:lnSpc>
              <a:spcBef>
                <a:spcPts val="0"/>
              </a:spcBef>
              <a:spcAft>
                <a:spcPts val="0"/>
              </a:spcAft>
              <a:buClr>
                <a:schemeClr val="lt1"/>
              </a:buClr>
              <a:buSzPts val="1900"/>
              <a:buNone/>
              <a:defRPr sz="1900">
                <a:solidFill>
                  <a:schemeClr val="lt1"/>
                </a:solidFill>
              </a:defRPr>
            </a:lvl8pPr>
            <a:lvl9pPr algn="ctr" lvl="8">
              <a:lnSpc>
                <a:spcPct val="100000"/>
              </a:lnSpc>
              <a:spcBef>
                <a:spcPts val="0"/>
              </a:spcBef>
              <a:spcAft>
                <a:spcPts val="0"/>
              </a:spcAft>
              <a:buClr>
                <a:schemeClr val="lt1"/>
              </a:buClr>
              <a:buSzPts val="1900"/>
              <a:buNone/>
              <a:defRPr sz="1900">
                <a:solidFill>
                  <a:schemeClr val="lt1"/>
                </a:solidFill>
              </a:defRPr>
            </a:lvl9pPr>
          </a:lstStyle>
          <a:p/>
        </p:txBody>
      </p:sp>
      <p:sp>
        <p:nvSpPr>
          <p:cNvPr id="1048665" name="Google Shape;46;p9"/>
          <p:cNvSpPr txBox="1">
            <a:spLocks noGrp="1"/>
          </p:cNvSpPr>
          <p:nvPr>
            <p:ph type="body" idx="2"/>
          </p:nvPr>
        </p:nvSpPr>
        <p:spPr>
          <a:xfrm>
            <a:off x="4939500" y="724200"/>
            <a:ext cx="3837000" cy="3695100"/>
          </a:xfrm>
          <a:prstGeom prst="rect"/>
        </p:spPr>
        <p:txBody>
          <a:bodyPr anchor="ctr" anchorCtr="0" bIns="91425" lIns="91425" rIns="91425" spcFirstLastPara="1" tIns="91425" wrap="square">
            <a:normAutofit/>
          </a:bodyPr>
          <a:lstStyle>
            <a:lvl1pPr indent="-342900" lvl="0" marL="457200">
              <a:spcBef>
                <a:spcPts val="0"/>
              </a:spcBef>
              <a:spcAft>
                <a:spcPts val="0"/>
              </a:spcAft>
              <a:buSzPts val="1800"/>
              <a:buChar char="●"/>
            </a:lvl1pPr>
            <a:lvl2pPr indent="-317500" lvl="1" marL="914400">
              <a:spcBef>
                <a:spcPts val="0"/>
              </a:spcBef>
              <a:spcAft>
                <a:spcPts val="0"/>
              </a:spcAft>
              <a:buSzPts val="1400"/>
              <a:buChar char="○"/>
            </a:lvl2pPr>
            <a:lvl3pPr indent="-317500" lvl="2" marL="1371600">
              <a:spcBef>
                <a:spcPts val="0"/>
              </a:spcBef>
              <a:spcAft>
                <a:spcPts val="0"/>
              </a:spcAft>
              <a:buSzPts val="1400"/>
              <a:buChar char="■"/>
            </a:lvl3pPr>
            <a:lvl4pPr indent="-317500" lvl="3" marL="1828800">
              <a:spcBef>
                <a:spcPts val="0"/>
              </a:spcBef>
              <a:spcAft>
                <a:spcPts val="0"/>
              </a:spcAft>
              <a:buSzPts val="1400"/>
              <a:buChar char="●"/>
            </a:lvl4pPr>
            <a:lvl5pPr indent="-317500" lvl="4" marL="2286000">
              <a:spcBef>
                <a:spcPts val="0"/>
              </a:spcBef>
              <a:spcAft>
                <a:spcPts val="0"/>
              </a:spcAft>
              <a:buSzPts val="1400"/>
              <a:buChar char="○"/>
            </a:lvl5pPr>
            <a:lvl6pPr indent="-317500" lvl="5" marL="2743200">
              <a:spcBef>
                <a:spcPts val="0"/>
              </a:spcBef>
              <a:spcAft>
                <a:spcPts val="0"/>
              </a:spcAft>
              <a:buSzPts val="1400"/>
              <a:buChar char="■"/>
            </a:lvl6pPr>
            <a:lvl7pPr indent="-317500" lvl="6" marL="3200400">
              <a:spcBef>
                <a:spcPts val="0"/>
              </a:spcBef>
              <a:spcAft>
                <a:spcPts val="0"/>
              </a:spcAft>
              <a:buSzPts val="1400"/>
              <a:buChar char="●"/>
            </a:lvl7pPr>
            <a:lvl8pPr indent="-317500" lvl="7" marL="3657600">
              <a:spcBef>
                <a:spcPts val="0"/>
              </a:spcBef>
              <a:spcAft>
                <a:spcPts val="0"/>
              </a:spcAft>
              <a:buSzPts val="1400"/>
              <a:buChar char="○"/>
            </a:lvl8pPr>
            <a:lvl9pPr indent="-317500" lvl="8" marL="4114800">
              <a:spcBef>
                <a:spcPts val="0"/>
              </a:spcBef>
              <a:spcAft>
                <a:spcPts val="0"/>
              </a:spcAft>
              <a:buSzPts val="1400"/>
              <a:buChar char="■"/>
            </a:lvl9pPr>
          </a:lstStyle>
          <a:p/>
        </p:txBody>
      </p:sp>
      <p:sp>
        <p:nvSpPr>
          <p:cNvPr id="1048666" name="Google Shape;47;p9"/>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1" name=""/>
        <p:cNvGrpSpPr/>
        <p:nvPr/>
      </p:nvGrpSpPr>
      <p:grpSpPr>
        <a:xfrm>
          <a:off x="0" y="0"/>
          <a:ext cx="0" cy="0"/>
          <a:chOff x="0" y="0"/>
          <a:chExt cx="0" cy="0"/>
        </a:xfrm>
      </p:grpSpPr>
      <p:sp>
        <p:nvSpPr>
          <p:cNvPr id="1048805" name="Title 1"/>
          <p:cNvSpPr>
            <a:spLocks noGrp="1"/>
          </p:cNvSpPr>
          <p:nvPr>
            <p:ph type="title"/>
          </p:nvPr>
        </p:nvSpPr>
        <p:spPr>
          <a:xfrm>
            <a:off x="1944694" y="468082"/>
            <a:ext cx="6683765" cy="960668"/>
          </a:xfrm>
        </p:spPr>
        <p:txBody>
          <a:bodyPr/>
          <a:p>
            <a:r>
              <a:rPr lang="en-US"/>
              <a:t>Click to edit Master title style</a:t>
            </a:r>
            <a:endParaRPr dirty="0" lang="en-US"/>
          </a:p>
        </p:txBody>
      </p:sp>
      <p:sp>
        <p:nvSpPr>
          <p:cNvPr id="1048806" name="Content Placeholder 2"/>
          <p:cNvSpPr>
            <a:spLocks noGrp="1"/>
          </p:cNvSpPr>
          <p:nvPr>
            <p:ph idx="1"/>
          </p:nvPr>
        </p:nvSpPr>
        <p:spPr>
          <a:xfrm>
            <a:off x="1941909" y="1600200"/>
            <a:ext cx="6686550" cy="283321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07" name="Date Placeholder 3"/>
          <p:cNvSpPr>
            <a:spLocks noGrp="1"/>
          </p:cNvSpPr>
          <p:nvPr>
            <p:ph type="dt" sz="half" idx="10"/>
          </p:nvPr>
        </p:nvSpPr>
        <p:spPr/>
        <p:txBody>
          <a:bodyPr/>
          <a:p>
            <a:fld id="{48A87A34-81AB-432B-8DAE-1953F412C126}" type="datetimeFigureOut">
              <a:rPr lang="en-US" smtClean="0"/>
              <a:t>10/31/2022</a:t>
            </a:fld>
            <a:endParaRPr dirty="0" lang="en-US"/>
          </a:p>
        </p:txBody>
      </p:sp>
      <p:sp>
        <p:nvSpPr>
          <p:cNvPr id="1048808" name="Footer Placeholder 4"/>
          <p:cNvSpPr>
            <a:spLocks noGrp="1"/>
          </p:cNvSpPr>
          <p:nvPr>
            <p:ph type="ftr" sz="quarter" idx="11"/>
          </p:nvPr>
        </p:nvSpPr>
        <p:spPr/>
        <p:txBody>
          <a:bodyPr/>
          <a:p>
            <a:endParaRPr dirty="0" lang="en-US"/>
          </a:p>
        </p:txBody>
      </p:sp>
      <p:sp>
        <p:nvSpPr>
          <p:cNvPr id="1048809" name="Freeform 11"/>
          <p:cNvSpPr/>
          <p:nvPr/>
        </p:nvSpPr>
        <p:spPr bwMode="auto">
          <a:xfrm flipV="1">
            <a:off x="-3141" y="535782"/>
            <a:ext cx="1191395" cy="380473"/>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10"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99" name="Shape 48"/>
        <p:cNvGrpSpPr/>
        <p:nvPr/>
      </p:nvGrpSpPr>
      <p:grpSpPr>
        <a:xfrm>
          <a:off x="0" y="0"/>
          <a:ext cx="0" cy="0"/>
          <a:chOff x="0" y="0"/>
          <a:chExt cx="0" cy="0"/>
        </a:xfrm>
      </p:grpSpPr>
      <p:sp>
        <p:nvSpPr>
          <p:cNvPr id="1048672" name="Google Shape;49;p10"/>
          <p:cNvSpPr txBox="1">
            <a:spLocks noGrp="1"/>
          </p:cNvSpPr>
          <p:nvPr>
            <p:ph type="body" idx="1"/>
          </p:nvPr>
        </p:nvSpPr>
        <p:spPr>
          <a:xfrm>
            <a:off x="311700" y="4230575"/>
            <a:ext cx="5998800" cy="605100"/>
          </a:xfrm>
          <a:prstGeom prst="rect"/>
        </p:spPr>
        <p:txBody>
          <a:bodyPr anchor="ctr" anchorCtr="0" bIns="91425" lIns="91425" rIns="91425" spcFirstLastPara="1" tIns="91425" wrap="square">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1048673" name="Google Shape;50;p10"/>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67" name=""/>
        <p:cNvGrpSpPr/>
        <p:nvPr/>
      </p:nvGrpSpPr>
      <p:grpSpPr>
        <a:xfrm>
          <a:off x="0" y="0"/>
          <a:ext cx="0" cy="0"/>
          <a:chOff x="0" y="0"/>
          <a:chExt cx="0" cy="0"/>
        </a:xfrm>
      </p:grpSpPr>
      <p:sp>
        <p:nvSpPr>
          <p:cNvPr id="1048780" name="Title 1"/>
          <p:cNvSpPr>
            <a:spLocks noGrp="1"/>
          </p:cNvSpPr>
          <p:nvPr>
            <p:ph type="title"/>
          </p:nvPr>
        </p:nvSpPr>
        <p:spPr>
          <a:xfrm>
            <a:off x="1941910" y="1544063"/>
            <a:ext cx="6686549" cy="1101600"/>
          </a:xfrm>
        </p:spPr>
        <p:txBody>
          <a:bodyPr anchor="b"/>
          <a:lstStyle>
            <a:lvl1pPr algn="l">
              <a:defRPr b="0" cap="none" sz="3000"/>
            </a:lvl1pPr>
          </a:lstStyle>
          <a:p>
            <a:r>
              <a:rPr lang="en-US"/>
              <a:t>Click to edit Master title style</a:t>
            </a:r>
            <a:endParaRPr dirty="0" lang="en-US"/>
          </a:p>
        </p:txBody>
      </p:sp>
      <p:sp>
        <p:nvSpPr>
          <p:cNvPr id="1048781" name="Text Placeholder 2"/>
          <p:cNvSpPr>
            <a:spLocks noGrp="1"/>
          </p:cNvSpPr>
          <p:nvPr>
            <p:ph type="body" idx="1"/>
          </p:nvPr>
        </p:nvSpPr>
        <p:spPr>
          <a:xfrm>
            <a:off x="1941910" y="2647597"/>
            <a:ext cx="6686549" cy="645300"/>
          </a:xfrm>
        </p:spPr>
        <p:txBody>
          <a:bodyPr anchor="t"/>
          <a:lstStyle>
            <a:lvl1pPr algn="l" indent="0" marL="0">
              <a:buNone/>
              <a:defRPr sz="1500">
                <a:solidFill>
                  <a:schemeClr val="tx1">
                    <a:lumMod val="65000"/>
                    <a:lumOff val="3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782" name="Date Placeholder 3"/>
          <p:cNvSpPr>
            <a:spLocks noGrp="1"/>
          </p:cNvSpPr>
          <p:nvPr>
            <p:ph type="dt" sz="half" idx="10"/>
          </p:nvPr>
        </p:nvSpPr>
        <p:spPr/>
        <p:txBody>
          <a:bodyPr/>
          <a:p>
            <a:fld id="{48A87A34-81AB-432B-8DAE-1953F412C126}" type="datetimeFigureOut">
              <a:rPr lang="en-US" smtClean="0"/>
              <a:t>10/31/2022</a:t>
            </a:fld>
            <a:endParaRPr dirty="0" lang="en-US"/>
          </a:p>
        </p:txBody>
      </p:sp>
      <p:sp>
        <p:nvSpPr>
          <p:cNvPr id="1048783" name="Footer Placeholder 4"/>
          <p:cNvSpPr>
            <a:spLocks noGrp="1"/>
          </p:cNvSpPr>
          <p:nvPr>
            <p:ph type="ftr" sz="quarter" idx="11"/>
          </p:nvPr>
        </p:nvSpPr>
        <p:spPr/>
        <p:txBody>
          <a:bodyPr/>
          <a:p>
            <a:endParaRPr dirty="0" lang="en-US"/>
          </a:p>
        </p:txBody>
      </p:sp>
      <p:sp>
        <p:nvSpPr>
          <p:cNvPr id="1048784" name="Freeform 11"/>
          <p:cNvSpPr/>
          <p:nvPr/>
        </p:nvSpPr>
        <p:spPr bwMode="auto">
          <a:xfrm flipV="1">
            <a:off x="-3141" y="2383632"/>
            <a:ext cx="1191395" cy="380473"/>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85" name="Slide Number Placeholder 5"/>
          <p:cNvSpPr>
            <a:spLocks noGrp="1"/>
          </p:cNvSpPr>
          <p:nvPr>
            <p:ph type="sldNum" sz="quarter" idx="12"/>
          </p:nvPr>
        </p:nvSpPr>
        <p:spPr>
          <a:xfrm>
            <a:off x="398860" y="2433105"/>
            <a:ext cx="584825" cy="273844"/>
          </a:xfrm>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73" name=""/>
        <p:cNvGrpSpPr/>
        <p:nvPr/>
      </p:nvGrpSpPr>
      <p:grpSpPr>
        <a:xfrm>
          <a:off x="0" y="0"/>
          <a:ext cx="0" cy="0"/>
          <a:chOff x="0" y="0"/>
          <a:chExt cx="0" cy="0"/>
        </a:xfrm>
      </p:grpSpPr>
      <p:sp>
        <p:nvSpPr>
          <p:cNvPr id="1048817" name="Title 7"/>
          <p:cNvSpPr>
            <a:spLocks noGrp="1"/>
          </p:cNvSpPr>
          <p:nvPr>
            <p:ph type="title"/>
          </p:nvPr>
        </p:nvSpPr>
        <p:spPr/>
        <p:txBody>
          <a:bodyPr/>
          <a:p>
            <a:r>
              <a:rPr lang="en-US"/>
              <a:t>Click to edit Master title style</a:t>
            </a:r>
            <a:endParaRPr dirty="0" lang="en-US"/>
          </a:p>
        </p:txBody>
      </p:sp>
      <p:sp>
        <p:nvSpPr>
          <p:cNvPr id="1048818" name="Content Placeholder 2"/>
          <p:cNvSpPr>
            <a:spLocks noGrp="1"/>
          </p:cNvSpPr>
          <p:nvPr>
            <p:ph sz="half" idx="1"/>
          </p:nvPr>
        </p:nvSpPr>
        <p:spPr>
          <a:xfrm>
            <a:off x="1941909" y="1600200"/>
            <a:ext cx="3235398" cy="28332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19" name="Content Placeholder 3"/>
          <p:cNvSpPr>
            <a:spLocks noGrp="1"/>
          </p:cNvSpPr>
          <p:nvPr>
            <p:ph sz="half" idx="2"/>
          </p:nvPr>
        </p:nvSpPr>
        <p:spPr>
          <a:xfrm>
            <a:off x="5393060" y="1594666"/>
            <a:ext cx="3235398" cy="28332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20" name="Date Placeholder 4"/>
          <p:cNvSpPr>
            <a:spLocks noGrp="1"/>
          </p:cNvSpPr>
          <p:nvPr>
            <p:ph type="dt" sz="half" idx="10"/>
          </p:nvPr>
        </p:nvSpPr>
        <p:spPr/>
        <p:txBody>
          <a:bodyPr/>
          <a:p>
            <a:fld id="{48A87A34-81AB-432B-8DAE-1953F412C126}" type="datetimeFigureOut">
              <a:rPr lang="en-US" smtClean="0"/>
              <a:t>10/31/2022</a:t>
            </a:fld>
            <a:endParaRPr dirty="0" lang="en-US"/>
          </a:p>
        </p:txBody>
      </p:sp>
      <p:sp>
        <p:nvSpPr>
          <p:cNvPr id="1048821" name="Footer Placeholder 5"/>
          <p:cNvSpPr>
            <a:spLocks noGrp="1"/>
          </p:cNvSpPr>
          <p:nvPr>
            <p:ph type="ftr" sz="quarter" idx="11"/>
          </p:nvPr>
        </p:nvSpPr>
        <p:spPr/>
        <p:txBody>
          <a:bodyPr/>
          <a:p>
            <a:endParaRPr dirty="0" lang="en-US"/>
          </a:p>
        </p:txBody>
      </p:sp>
      <p:sp>
        <p:nvSpPr>
          <p:cNvPr id="1048822" name="Freeform 11"/>
          <p:cNvSpPr/>
          <p:nvPr/>
        </p:nvSpPr>
        <p:spPr bwMode="auto">
          <a:xfrm flipV="1">
            <a:off x="-3141" y="535782"/>
            <a:ext cx="1191395" cy="380473"/>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23" name="Slide Number Placeholder 5"/>
          <p:cNvSpPr>
            <a:spLocks noGrp="1"/>
          </p:cNvSpPr>
          <p:nvPr>
            <p:ph type="sldNum" sz="quarter" idx="12"/>
          </p:nvPr>
        </p:nvSpPr>
        <p:spPr>
          <a:xfrm>
            <a:off x="398860" y="590837"/>
            <a:ext cx="584825" cy="273844"/>
          </a:xfrm>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68" name=""/>
        <p:cNvGrpSpPr/>
        <p:nvPr/>
      </p:nvGrpSpPr>
      <p:grpSpPr>
        <a:xfrm>
          <a:off x="0" y="0"/>
          <a:ext cx="0" cy="0"/>
          <a:chOff x="0" y="0"/>
          <a:chExt cx="0" cy="0"/>
        </a:xfrm>
      </p:grpSpPr>
      <p:sp>
        <p:nvSpPr>
          <p:cNvPr id="1048786" name="Title 9"/>
          <p:cNvSpPr>
            <a:spLocks noGrp="1"/>
          </p:cNvSpPr>
          <p:nvPr>
            <p:ph type="title"/>
          </p:nvPr>
        </p:nvSpPr>
        <p:spPr/>
        <p:txBody>
          <a:bodyPr/>
          <a:p>
            <a:r>
              <a:rPr lang="en-US"/>
              <a:t>Click to edit Master title style</a:t>
            </a:r>
            <a:endParaRPr dirty="0" lang="en-US"/>
          </a:p>
        </p:txBody>
      </p:sp>
      <p:sp>
        <p:nvSpPr>
          <p:cNvPr id="1048787" name="Text Placeholder 2"/>
          <p:cNvSpPr>
            <a:spLocks noGrp="1"/>
          </p:cNvSpPr>
          <p:nvPr>
            <p:ph type="body" idx="1"/>
          </p:nvPr>
        </p:nvSpPr>
        <p:spPr>
          <a:xfrm>
            <a:off x="2204530" y="1479527"/>
            <a:ext cx="2994549" cy="432197"/>
          </a:xfrm>
        </p:spPr>
        <p:txBody>
          <a:bodyPr anchor="b">
            <a:noAutofit/>
          </a:bodyPr>
          <a:lstStyle>
            <a:lvl1pPr indent="0" marL="0">
              <a:buNone/>
              <a:defRPr b="0"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788" name="Content Placeholder 3"/>
          <p:cNvSpPr>
            <a:spLocks noGrp="1"/>
          </p:cNvSpPr>
          <p:nvPr>
            <p:ph sz="half" idx="2"/>
          </p:nvPr>
        </p:nvSpPr>
        <p:spPr>
          <a:xfrm>
            <a:off x="1941909" y="1911725"/>
            <a:ext cx="3257170" cy="2515545"/>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9" name="Text Placeholder 4"/>
          <p:cNvSpPr>
            <a:spLocks noGrp="1"/>
          </p:cNvSpPr>
          <p:nvPr>
            <p:ph type="body" sz="quarter" idx="3"/>
          </p:nvPr>
        </p:nvSpPr>
        <p:spPr>
          <a:xfrm>
            <a:off x="5629972" y="1477106"/>
            <a:ext cx="2999251" cy="432197"/>
          </a:xfrm>
        </p:spPr>
        <p:txBody>
          <a:bodyPr anchor="b">
            <a:noAutofit/>
          </a:bodyPr>
          <a:lstStyle>
            <a:lvl1pPr indent="0" marL="0">
              <a:buNone/>
              <a:defRPr b="0"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790" name="Content Placeholder 5"/>
          <p:cNvSpPr>
            <a:spLocks noGrp="1"/>
          </p:cNvSpPr>
          <p:nvPr>
            <p:ph sz="quarter" idx="4"/>
          </p:nvPr>
        </p:nvSpPr>
        <p:spPr>
          <a:xfrm>
            <a:off x="5375218" y="1909304"/>
            <a:ext cx="3254006" cy="2515545"/>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91" name="Date Placeholder 6"/>
          <p:cNvSpPr>
            <a:spLocks noGrp="1"/>
          </p:cNvSpPr>
          <p:nvPr>
            <p:ph type="dt" sz="half" idx="10"/>
          </p:nvPr>
        </p:nvSpPr>
        <p:spPr/>
        <p:txBody>
          <a:bodyPr/>
          <a:p>
            <a:fld id="{48A87A34-81AB-432B-8DAE-1953F412C126}" type="datetimeFigureOut">
              <a:rPr lang="en-US" smtClean="0"/>
              <a:t>10/31/2022</a:t>
            </a:fld>
            <a:endParaRPr dirty="0" lang="en-US"/>
          </a:p>
        </p:txBody>
      </p:sp>
      <p:sp>
        <p:nvSpPr>
          <p:cNvPr id="1048792" name="Footer Placeholder 7"/>
          <p:cNvSpPr>
            <a:spLocks noGrp="1"/>
          </p:cNvSpPr>
          <p:nvPr>
            <p:ph type="ftr" sz="quarter" idx="11"/>
          </p:nvPr>
        </p:nvSpPr>
        <p:spPr/>
        <p:txBody>
          <a:bodyPr/>
          <a:p>
            <a:endParaRPr dirty="0" lang="en-US"/>
          </a:p>
        </p:txBody>
      </p:sp>
      <p:sp>
        <p:nvSpPr>
          <p:cNvPr id="1048793" name="Freeform 11"/>
          <p:cNvSpPr/>
          <p:nvPr/>
        </p:nvSpPr>
        <p:spPr bwMode="auto">
          <a:xfrm flipV="1">
            <a:off x="-3141" y="535782"/>
            <a:ext cx="1191395" cy="380473"/>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94" name="Slide Number Placeholder 5"/>
          <p:cNvSpPr>
            <a:spLocks noGrp="1"/>
          </p:cNvSpPr>
          <p:nvPr>
            <p:ph type="sldNum" sz="quarter" idx="12"/>
          </p:nvPr>
        </p:nvSpPr>
        <p:spPr>
          <a:xfrm>
            <a:off x="398860" y="590837"/>
            <a:ext cx="584825" cy="273844"/>
          </a:xfrm>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2" name=""/>
        <p:cNvGrpSpPr/>
        <p:nvPr/>
      </p:nvGrpSpPr>
      <p:grpSpPr>
        <a:xfrm>
          <a:off x="0" y="0"/>
          <a:ext cx="0" cy="0"/>
          <a:chOff x="0" y="0"/>
          <a:chExt cx="0" cy="0"/>
        </a:xfrm>
      </p:grpSpPr>
      <p:sp>
        <p:nvSpPr>
          <p:cNvPr id="1048616" name="Title 1"/>
          <p:cNvSpPr>
            <a:spLocks noGrp="1"/>
          </p:cNvSpPr>
          <p:nvPr>
            <p:ph type="title"/>
          </p:nvPr>
        </p:nvSpPr>
        <p:spPr/>
        <p:txBody>
          <a:bodyPr/>
          <a:p>
            <a:r>
              <a:rPr lang="en-US"/>
              <a:t>Click to edit Master title style</a:t>
            </a:r>
            <a:endParaRPr dirty="0" lang="en-US"/>
          </a:p>
        </p:txBody>
      </p:sp>
      <p:sp>
        <p:nvSpPr>
          <p:cNvPr id="1048617" name="Date Placeholder 2"/>
          <p:cNvSpPr>
            <a:spLocks noGrp="1"/>
          </p:cNvSpPr>
          <p:nvPr>
            <p:ph type="dt" sz="half" idx="10"/>
          </p:nvPr>
        </p:nvSpPr>
        <p:spPr/>
        <p:txBody>
          <a:bodyPr/>
          <a:p>
            <a:fld id="{48A87A34-81AB-432B-8DAE-1953F412C126}" type="datetimeFigureOut">
              <a:rPr lang="en-US" smtClean="0"/>
              <a:t>10/31/2022</a:t>
            </a:fld>
            <a:endParaRPr dirty="0" lang="en-US"/>
          </a:p>
        </p:txBody>
      </p:sp>
      <p:sp>
        <p:nvSpPr>
          <p:cNvPr id="1048618" name="Footer Placeholder 3"/>
          <p:cNvSpPr>
            <a:spLocks noGrp="1"/>
          </p:cNvSpPr>
          <p:nvPr>
            <p:ph type="ftr" sz="quarter" idx="11"/>
          </p:nvPr>
        </p:nvSpPr>
        <p:spPr/>
        <p:txBody>
          <a:bodyPr/>
          <a:p>
            <a:endParaRPr dirty="0" lang="en-US"/>
          </a:p>
        </p:txBody>
      </p:sp>
      <p:sp>
        <p:nvSpPr>
          <p:cNvPr id="1048619" name="Freeform 11"/>
          <p:cNvSpPr/>
          <p:nvPr/>
        </p:nvSpPr>
        <p:spPr bwMode="auto">
          <a:xfrm flipV="1">
            <a:off x="-3141" y="535782"/>
            <a:ext cx="1191395" cy="380473"/>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20" name="Slide Number Placeholder 4"/>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69" name=""/>
        <p:cNvGrpSpPr/>
        <p:nvPr/>
      </p:nvGrpSpPr>
      <p:grpSpPr>
        <a:xfrm>
          <a:off x="0" y="0"/>
          <a:ext cx="0" cy="0"/>
          <a:chOff x="0" y="0"/>
          <a:chExt cx="0" cy="0"/>
        </a:xfrm>
      </p:grpSpPr>
      <p:sp>
        <p:nvSpPr>
          <p:cNvPr id="1048795" name="Date Placeholder 1"/>
          <p:cNvSpPr>
            <a:spLocks noGrp="1"/>
          </p:cNvSpPr>
          <p:nvPr>
            <p:ph type="dt" sz="half" idx="10"/>
          </p:nvPr>
        </p:nvSpPr>
        <p:spPr/>
        <p:txBody>
          <a:bodyPr/>
          <a:p>
            <a:fld id="{48A87A34-81AB-432B-8DAE-1953F412C126}" type="datetimeFigureOut">
              <a:rPr lang="en-US" smtClean="0"/>
              <a:t>10/31/2022</a:t>
            </a:fld>
            <a:endParaRPr dirty="0" lang="en-US"/>
          </a:p>
        </p:txBody>
      </p:sp>
      <p:sp>
        <p:nvSpPr>
          <p:cNvPr id="1048796" name="Footer Placeholder 2"/>
          <p:cNvSpPr>
            <a:spLocks noGrp="1"/>
          </p:cNvSpPr>
          <p:nvPr>
            <p:ph type="ftr" sz="quarter" idx="11"/>
          </p:nvPr>
        </p:nvSpPr>
        <p:spPr/>
        <p:txBody>
          <a:bodyPr/>
          <a:p>
            <a:endParaRPr dirty="0" lang="en-US"/>
          </a:p>
        </p:txBody>
      </p:sp>
      <p:sp>
        <p:nvSpPr>
          <p:cNvPr id="1048797" name="Freeform 11"/>
          <p:cNvSpPr/>
          <p:nvPr/>
        </p:nvSpPr>
        <p:spPr bwMode="auto">
          <a:xfrm flipV="1">
            <a:off x="-3141" y="535782"/>
            <a:ext cx="1191395" cy="380473"/>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98"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75" name=""/>
        <p:cNvGrpSpPr/>
        <p:nvPr/>
      </p:nvGrpSpPr>
      <p:grpSpPr>
        <a:xfrm>
          <a:off x="0" y="0"/>
          <a:ext cx="0" cy="0"/>
          <a:chOff x="0" y="0"/>
          <a:chExt cx="0" cy="0"/>
        </a:xfrm>
      </p:grpSpPr>
      <p:sp>
        <p:nvSpPr>
          <p:cNvPr id="1048831" name="Title 1"/>
          <p:cNvSpPr>
            <a:spLocks noGrp="1"/>
          </p:cNvSpPr>
          <p:nvPr>
            <p:ph type="title"/>
          </p:nvPr>
        </p:nvSpPr>
        <p:spPr>
          <a:xfrm>
            <a:off x="1941910" y="334566"/>
            <a:ext cx="2628899" cy="732234"/>
          </a:xfrm>
        </p:spPr>
        <p:txBody>
          <a:bodyPr anchor="b"/>
          <a:lstStyle>
            <a:lvl1pPr algn="l">
              <a:defRPr b="0" sz="1500"/>
            </a:lvl1pPr>
          </a:lstStyle>
          <a:p>
            <a:r>
              <a:rPr lang="en-US"/>
              <a:t>Click to edit Master title style</a:t>
            </a:r>
            <a:endParaRPr dirty="0" lang="en-US"/>
          </a:p>
        </p:txBody>
      </p:sp>
      <p:sp>
        <p:nvSpPr>
          <p:cNvPr id="1048832" name="Content Placeholder 2"/>
          <p:cNvSpPr>
            <a:spLocks noGrp="1"/>
          </p:cNvSpPr>
          <p:nvPr>
            <p:ph idx="1"/>
          </p:nvPr>
        </p:nvSpPr>
        <p:spPr>
          <a:xfrm>
            <a:off x="4742259" y="334567"/>
            <a:ext cx="3886200" cy="4061222"/>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33" name="Text Placeholder 3"/>
          <p:cNvSpPr>
            <a:spLocks noGrp="1"/>
          </p:cNvSpPr>
          <p:nvPr>
            <p:ph type="body" sz="half" idx="2"/>
          </p:nvPr>
        </p:nvSpPr>
        <p:spPr>
          <a:xfrm>
            <a:off x="1941910" y="1198960"/>
            <a:ext cx="2628899" cy="3196827"/>
          </a:xfrm>
        </p:spPr>
        <p:txBody>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834" name="Date Placeholder 4"/>
          <p:cNvSpPr>
            <a:spLocks noGrp="1"/>
          </p:cNvSpPr>
          <p:nvPr>
            <p:ph type="dt" sz="half" idx="10"/>
          </p:nvPr>
        </p:nvSpPr>
        <p:spPr/>
        <p:txBody>
          <a:bodyPr/>
          <a:p>
            <a:fld id="{48A87A34-81AB-432B-8DAE-1953F412C126}" type="datetimeFigureOut">
              <a:rPr lang="en-US" smtClean="0"/>
              <a:t>10/31/2022</a:t>
            </a:fld>
            <a:endParaRPr dirty="0" lang="en-US"/>
          </a:p>
        </p:txBody>
      </p:sp>
      <p:sp>
        <p:nvSpPr>
          <p:cNvPr id="1048835" name="Footer Placeholder 5"/>
          <p:cNvSpPr>
            <a:spLocks noGrp="1"/>
          </p:cNvSpPr>
          <p:nvPr>
            <p:ph type="ftr" sz="quarter" idx="11"/>
          </p:nvPr>
        </p:nvSpPr>
        <p:spPr/>
        <p:txBody>
          <a:bodyPr/>
          <a:p>
            <a:endParaRPr dirty="0" lang="en-US"/>
          </a:p>
        </p:txBody>
      </p:sp>
      <p:sp>
        <p:nvSpPr>
          <p:cNvPr id="1048836" name="Freeform 11"/>
          <p:cNvSpPr/>
          <p:nvPr/>
        </p:nvSpPr>
        <p:spPr bwMode="auto">
          <a:xfrm flipV="1">
            <a:off x="-3141" y="535782"/>
            <a:ext cx="1191395" cy="380473"/>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37"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65" name=""/>
        <p:cNvGrpSpPr/>
        <p:nvPr/>
      </p:nvGrpSpPr>
      <p:grpSpPr>
        <a:xfrm>
          <a:off x="0" y="0"/>
          <a:ext cx="0" cy="0"/>
          <a:chOff x="0" y="0"/>
          <a:chExt cx="0" cy="0"/>
        </a:xfrm>
      </p:grpSpPr>
      <p:sp>
        <p:nvSpPr>
          <p:cNvPr id="1048767" name="Title 1"/>
          <p:cNvSpPr>
            <a:spLocks noGrp="1"/>
          </p:cNvSpPr>
          <p:nvPr>
            <p:ph type="title"/>
          </p:nvPr>
        </p:nvSpPr>
        <p:spPr>
          <a:xfrm>
            <a:off x="1941910" y="3600450"/>
            <a:ext cx="6686550" cy="425054"/>
          </a:xfrm>
        </p:spPr>
        <p:txBody>
          <a:bodyPr anchor="b">
            <a:normAutofit/>
          </a:bodyPr>
          <a:lstStyle>
            <a:lvl1pPr algn="l">
              <a:defRPr b="0" sz="1800"/>
            </a:lvl1pPr>
          </a:lstStyle>
          <a:p>
            <a:r>
              <a:rPr lang="en-US"/>
              <a:t>Click to edit Master title style</a:t>
            </a:r>
            <a:endParaRPr dirty="0" lang="en-US"/>
          </a:p>
        </p:txBody>
      </p:sp>
      <p:sp>
        <p:nvSpPr>
          <p:cNvPr id="1048768" name="Picture Placeholder 2"/>
          <p:cNvSpPr>
            <a:spLocks noChangeAspect="1" noGrp="1"/>
          </p:cNvSpPr>
          <p:nvPr>
            <p:ph type="pic" idx="1"/>
          </p:nvPr>
        </p:nvSpPr>
        <p:spPr>
          <a:xfrm>
            <a:off x="1941909" y="476224"/>
            <a:ext cx="6686550" cy="2891228"/>
          </a:xfrm>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769" name="Text Placeholder 3"/>
          <p:cNvSpPr>
            <a:spLocks noGrp="1"/>
          </p:cNvSpPr>
          <p:nvPr>
            <p:ph type="body" sz="half" idx="2"/>
          </p:nvPr>
        </p:nvSpPr>
        <p:spPr>
          <a:xfrm>
            <a:off x="1941910" y="4025504"/>
            <a:ext cx="6686550" cy="370284"/>
          </a:xfrm>
        </p:spPr>
        <p:txBody>
          <a:bodyPr>
            <a:normAutofit/>
          </a:bodyPr>
          <a:lstStyle>
            <a:lvl1pPr indent="0" marL="0">
              <a:buNone/>
              <a:defRPr sz="90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70" name="Date Placeholder 4"/>
          <p:cNvSpPr>
            <a:spLocks noGrp="1"/>
          </p:cNvSpPr>
          <p:nvPr>
            <p:ph type="dt" sz="half" idx="10"/>
          </p:nvPr>
        </p:nvSpPr>
        <p:spPr/>
        <p:txBody>
          <a:bodyPr/>
          <a:p>
            <a:fld id="{48A87A34-81AB-432B-8DAE-1953F412C126}" type="datetimeFigureOut">
              <a:rPr lang="en-US" smtClean="0"/>
              <a:t>10/31/2022</a:t>
            </a:fld>
            <a:endParaRPr dirty="0" lang="en-US"/>
          </a:p>
        </p:txBody>
      </p:sp>
      <p:sp>
        <p:nvSpPr>
          <p:cNvPr id="1048771" name="Footer Placeholder 5"/>
          <p:cNvSpPr>
            <a:spLocks noGrp="1"/>
          </p:cNvSpPr>
          <p:nvPr>
            <p:ph type="ftr" sz="quarter" idx="11"/>
          </p:nvPr>
        </p:nvSpPr>
        <p:spPr/>
        <p:txBody>
          <a:bodyPr/>
          <a:p>
            <a:endParaRPr dirty="0" lang="en-US"/>
          </a:p>
        </p:txBody>
      </p:sp>
      <p:sp>
        <p:nvSpPr>
          <p:cNvPr id="1048772" name="Freeform 11"/>
          <p:cNvSpPr/>
          <p:nvPr/>
        </p:nvSpPr>
        <p:spPr bwMode="auto">
          <a:xfrm flipV="1">
            <a:off x="-3141" y="3683794"/>
            <a:ext cx="1191395" cy="380473"/>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73" name="Slide Number Placeholder 6"/>
          <p:cNvSpPr>
            <a:spLocks noGrp="1"/>
          </p:cNvSpPr>
          <p:nvPr>
            <p:ph type="sldNum" sz="quarter" idx="12"/>
          </p:nvPr>
        </p:nvSpPr>
        <p:spPr>
          <a:xfrm>
            <a:off x="398860" y="3737316"/>
            <a:ext cx="584825" cy="273844"/>
          </a:xfrm>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grpSp>
        <p:nvGrpSpPr>
          <p:cNvPr id="13" name="Group 22"/>
          <p:cNvGrpSpPr/>
          <p:nvPr/>
        </p:nvGrpSpPr>
        <p:grpSpPr>
          <a:xfrm>
            <a:off x="1" y="171450"/>
            <a:ext cx="2138637" cy="4978971"/>
            <a:chOff x="2487613" y="285750"/>
            <a:chExt cx="2428875" cy="5654676"/>
          </a:xfrm>
        </p:grpSpPr>
        <p:sp>
          <p:nvSpPr>
            <p:cNvPr id="1048576" name="Freeform 11"/>
            <p:cNvSpPr/>
            <p:nvPr/>
          </p:nvSpPr>
          <p:spPr bwMode="auto">
            <a:xfrm>
              <a:off x="2487613" y="2284413"/>
              <a:ext cx="85725" cy="533400"/>
            </a:xfrm>
            <a:custGeom>
              <a:avLst/>
              <a:ah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ah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ah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ah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ah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ah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ah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ah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ah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ah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ah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ah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 name="Group 9"/>
          <p:cNvGrpSpPr/>
          <p:nvPr/>
        </p:nvGrpSpPr>
        <p:grpSpPr>
          <a:xfrm>
            <a:off x="20416" y="-589"/>
            <a:ext cx="1767506" cy="5140529"/>
            <a:chOff x="6627813" y="194833"/>
            <a:chExt cx="1952625" cy="5678918"/>
          </a:xfrm>
        </p:grpSpPr>
        <p:sp>
          <p:nvSpPr>
            <p:cNvPr id="1048588" name="Freeform 27"/>
            <p:cNvSpPr/>
            <p:nvPr/>
          </p:nvSpPr>
          <p:spPr bwMode="auto">
            <a:xfrm>
              <a:off x="6627813" y="194833"/>
              <a:ext cx="409575" cy="3646488"/>
            </a:xfrm>
            <a:custGeom>
              <a:avLst/>
              <a:ah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ah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ah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ah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ah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ah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ah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ah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ah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ah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ah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ah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37160" cy="5143500"/>
          </a:xfrm>
          <a:prstGeom prst="rect"/>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1944694" y="468082"/>
            <a:ext cx="6683765" cy="960668"/>
          </a:xfrm>
          <a:prstGeom prst="rect"/>
        </p:spPr>
        <p:txBody>
          <a:bodyPr anchor="t" bIns="45720" lIns="91440" rIns="91440" rtlCol="0" tIns="45720" vert="horz">
            <a:normAutofit/>
          </a:bodyPr>
          <a:p>
            <a:r>
              <a:rPr lang="en-US"/>
              <a:t>Click to edit Master title style</a:t>
            </a:r>
            <a:endParaRPr dirty="0" lang="en-US"/>
          </a:p>
        </p:txBody>
      </p:sp>
      <p:sp>
        <p:nvSpPr>
          <p:cNvPr id="1048602" name="Text Placeholder 2"/>
          <p:cNvSpPr>
            <a:spLocks noGrp="1"/>
          </p:cNvSpPr>
          <p:nvPr>
            <p:ph type="body" idx="1"/>
          </p:nvPr>
        </p:nvSpPr>
        <p:spPr>
          <a:xfrm>
            <a:off x="1941909" y="1600200"/>
            <a:ext cx="6686550" cy="291465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3" name="Date Placeholder 3"/>
          <p:cNvSpPr>
            <a:spLocks noGrp="1"/>
          </p:cNvSpPr>
          <p:nvPr>
            <p:ph type="dt" sz="half" idx="2"/>
          </p:nvPr>
        </p:nvSpPr>
        <p:spPr>
          <a:xfrm>
            <a:off x="7771210" y="4597828"/>
            <a:ext cx="859712" cy="277797"/>
          </a:xfrm>
          <a:prstGeom prst="rect"/>
        </p:spPr>
        <p:txBody>
          <a:bodyPr anchor="ctr" bIns="45720" lIns="91440" rIns="91440" rtlCol="0" tIns="45720" vert="horz"/>
          <a:lstStyle>
            <a:lvl1pPr algn="r">
              <a:defRPr sz="675">
                <a:solidFill>
                  <a:schemeClr val="tx1">
                    <a:tint val="75000"/>
                  </a:schemeClr>
                </a:solidFill>
              </a:defRPr>
            </a:lvl1pPr>
          </a:lstStyle>
          <a:p>
            <a:fld id="{48A87A34-81AB-432B-8DAE-1953F412C126}" type="datetimeFigureOut">
              <a:rPr lang="en-US" smtClean="0"/>
              <a:t>10/31/2022</a:t>
            </a:fld>
            <a:endParaRPr dirty="0" lang="en-US"/>
          </a:p>
        </p:txBody>
      </p:sp>
      <p:sp>
        <p:nvSpPr>
          <p:cNvPr id="1048604" name="Footer Placeholder 4"/>
          <p:cNvSpPr>
            <a:spLocks noGrp="1"/>
          </p:cNvSpPr>
          <p:nvPr>
            <p:ph type="ftr" sz="quarter" idx="3"/>
          </p:nvPr>
        </p:nvSpPr>
        <p:spPr>
          <a:xfrm>
            <a:off x="1941910" y="4601856"/>
            <a:ext cx="5714999" cy="273844"/>
          </a:xfrm>
          <a:prstGeom prst="rect"/>
        </p:spPr>
        <p:txBody>
          <a:bodyPr anchor="ctr" bIns="45720" lIns="91440" rIns="91440" rtlCol="0" tIns="45720" vert="horz"/>
          <a:lstStyle>
            <a:lvl1pPr algn="l">
              <a:defRPr sz="675">
                <a:solidFill>
                  <a:schemeClr val="tx1">
                    <a:tint val="75000"/>
                  </a:schemeClr>
                </a:solidFill>
              </a:defRPr>
            </a:lvl1pPr>
          </a:lstStyle>
          <a:p>
            <a:endParaRPr dirty="0" lang="en-US"/>
          </a:p>
        </p:txBody>
      </p:sp>
      <p:sp>
        <p:nvSpPr>
          <p:cNvPr id="1048605" name="Slide Number Placeholder 5"/>
          <p:cNvSpPr>
            <a:spLocks noGrp="1"/>
          </p:cNvSpPr>
          <p:nvPr>
            <p:ph type="sldNum" sz="quarter" idx="4"/>
          </p:nvPr>
        </p:nvSpPr>
        <p:spPr bwMode="gray">
          <a:xfrm>
            <a:off x="398860" y="590837"/>
            <a:ext cx="584825" cy="273844"/>
          </a:xfrm>
          <a:prstGeom prst="rect"/>
        </p:spPr>
        <p:txBody>
          <a:bodyPr anchor="ctr" bIns="45720" lIns="91440" rIns="91440" rtlCol="0" tIns="45720" vert="horz"/>
          <a:lstStyle>
            <a:lvl1pPr algn="r">
              <a:defRPr sz="1500">
                <a:solidFill>
                  <a:srgbClr val="FEFFFF"/>
                </a:solidFill>
              </a:defRPr>
            </a:lvl1pPr>
          </a:lstStyle>
          <a:p>
            <a:pPr algn="r" indent="0" lvl="0" marL="0" rtl="0">
              <a:spcBef>
                <a:spcPts val="0"/>
              </a:spcBef>
              <a:spcAft>
                <a:spcPts val="0"/>
              </a:spcAft>
              <a:buNone/>
            </a:pPr>
            <a:fld id="{00000000-1234-1234-1234-123412341234}" type="slidenum">
              <a:rPr lang="en" smtClean="0"/>
              <a:t>‹#›</a:t>
            </a:fld>
            <a:endParaRPr lang="en"/>
          </a:p>
        </p:txBody>
      </p:sp>
    </p:spTree>
  </p:cSld>
  <p:clrMap accent1="accent1" accent2="accent2" accent3="accent3" accent4="accent4" accent5="accent5" accent6="accent6" bg1="lt1" bg2="lt2" tx1="dk1" tx2="dk2"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hf dt="0" ftr="0" hdr="0" sldNum="0"/>
  <p:txStyles>
    <p:titleStyle>
      <a:lvl1pPr algn="l" defTabSz="342900" eaLnBrk="1" hangingPunct="1" latinLnBrk="0" rtl="0">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342900" eaLnBrk="1" hangingPunct="1" indent="-257175" latinLnBrk="0" marL="257175" rtl="0">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algn="l" defTabSz="342900" eaLnBrk="1" hangingPunct="1" indent="-214313" latinLnBrk="0" marL="557213" rtl="0">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algn="l" defTabSz="342900" eaLnBrk="1" hangingPunct="1" indent="-171450" latinLnBrk="0" marL="857250" rtl="0">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algn="l" defTabSz="342900" eaLnBrk="1" hangingPunct="1" indent="-171450" latinLnBrk="0" marL="1200150" rtl="0">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algn="l" defTabSz="342900" eaLnBrk="1" hangingPunct="1" indent="-171450" latinLnBrk="0" marL="1543050" rtl="0">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algn="l" defTabSz="342900" eaLnBrk="1" hangingPunct="1" indent="-171450" latinLnBrk="0" marL="1885950" rtl="0">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algn="l" defTabSz="342900" eaLnBrk="1" hangingPunct="1" indent="-171450" latinLnBrk="0" marL="2228850" rtl="0">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algn="l" defTabSz="342900" eaLnBrk="1" hangingPunct="1" indent="-171450" latinLnBrk="0" marL="2571750" rtl="0">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algn="l" defTabSz="342900" eaLnBrk="1" hangingPunct="1" indent="-171450" latinLnBrk="0" marL="2914650" rtl="0">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algn="l" defTabSz="342900" eaLnBrk="1" hangingPunct="1" latinLnBrk="0" marL="0" rtl="0">
        <a:defRPr sz="1350" kern="1200">
          <a:solidFill>
            <a:schemeClr val="tx1"/>
          </a:solidFill>
          <a:latin typeface="+mn-lt"/>
          <a:ea typeface="+mn-ea"/>
          <a:cs typeface="+mn-cs"/>
        </a:defRPr>
      </a:lvl1pPr>
      <a:lvl2pPr algn="l" defTabSz="342900" eaLnBrk="1" hangingPunct="1" latinLnBrk="0" marL="342900" rtl="0">
        <a:defRPr sz="1350" kern="1200">
          <a:solidFill>
            <a:schemeClr val="tx1"/>
          </a:solidFill>
          <a:latin typeface="+mn-lt"/>
          <a:ea typeface="+mn-ea"/>
          <a:cs typeface="+mn-cs"/>
        </a:defRPr>
      </a:lvl2pPr>
      <a:lvl3pPr algn="l" defTabSz="342900" eaLnBrk="1" hangingPunct="1" latinLnBrk="0" marL="685800" rtl="0">
        <a:defRPr sz="1350" kern="1200">
          <a:solidFill>
            <a:schemeClr val="tx1"/>
          </a:solidFill>
          <a:latin typeface="+mn-lt"/>
          <a:ea typeface="+mn-ea"/>
          <a:cs typeface="+mn-cs"/>
        </a:defRPr>
      </a:lvl3pPr>
      <a:lvl4pPr algn="l" defTabSz="342900" eaLnBrk="1" hangingPunct="1" latinLnBrk="0" marL="1028700" rtl="0">
        <a:defRPr sz="1350" kern="1200">
          <a:solidFill>
            <a:schemeClr val="tx1"/>
          </a:solidFill>
          <a:latin typeface="+mn-lt"/>
          <a:ea typeface="+mn-ea"/>
          <a:cs typeface="+mn-cs"/>
        </a:defRPr>
      </a:lvl4pPr>
      <a:lvl5pPr algn="l" defTabSz="342900" eaLnBrk="1" hangingPunct="1" latinLnBrk="0" marL="1371600" rtl="0">
        <a:defRPr sz="1350" kern="1200">
          <a:solidFill>
            <a:schemeClr val="tx1"/>
          </a:solidFill>
          <a:latin typeface="+mn-lt"/>
          <a:ea typeface="+mn-ea"/>
          <a:cs typeface="+mn-cs"/>
        </a:defRPr>
      </a:lvl5pPr>
      <a:lvl6pPr algn="l" defTabSz="342900" eaLnBrk="1" hangingPunct="1" latinLnBrk="0" marL="1714500" rtl="0">
        <a:defRPr sz="1350" kern="1200">
          <a:solidFill>
            <a:schemeClr val="tx1"/>
          </a:solidFill>
          <a:latin typeface="+mn-lt"/>
          <a:ea typeface="+mn-ea"/>
          <a:cs typeface="+mn-cs"/>
        </a:defRPr>
      </a:lvl6pPr>
      <a:lvl7pPr algn="l" defTabSz="342900" eaLnBrk="1" hangingPunct="1" latinLnBrk="0" marL="2057400" rtl="0">
        <a:defRPr sz="1350" kern="1200">
          <a:solidFill>
            <a:schemeClr val="tx1"/>
          </a:solidFill>
          <a:latin typeface="+mn-lt"/>
          <a:ea typeface="+mn-ea"/>
          <a:cs typeface="+mn-cs"/>
        </a:defRPr>
      </a:lvl7pPr>
      <a:lvl8pPr algn="l" defTabSz="342900" eaLnBrk="1" hangingPunct="1" latinLnBrk="0" marL="2400300" rtl="0">
        <a:defRPr sz="1350" kern="1200">
          <a:solidFill>
            <a:schemeClr val="tx1"/>
          </a:solidFill>
          <a:latin typeface="+mn-lt"/>
          <a:ea typeface="+mn-ea"/>
          <a:cs typeface="+mn-cs"/>
        </a:defRPr>
      </a:lvl8pPr>
      <a:lvl9pPr algn="l" defTabSz="3429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0.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0.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0.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0.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0.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0.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0.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0.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6" name="Shape 61"/>
        <p:cNvGrpSpPr/>
        <p:nvPr/>
      </p:nvGrpSpPr>
      <p:grpSpPr>
        <a:xfrm>
          <a:off x="0" y="0"/>
          <a:ext cx="0" cy="0"/>
          <a:chOff x="0" y="0"/>
          <a:chExt cx="0" cy="0"/>
        </a:xfrm>
      </p:grpSpPr>
      <p:sp>
        <p:nvSpPr>
          <p:cNvPr id="1048612" name="Google Shape;62;p13"/>
          <p:cNvSpPr txBox="1">
            <a:spLocks noGrp="1"/>
          </p:cNvSpPr>
          <p:nvPr>
            <p:ph type="ctrTitle"/>
          </p:nvPr>
        </p:nvSpPr>
        <p:spPr>
          <a:xfrm>
            <a:off x="1525597" y="800565"/>
            <a:ext cx="6686549" cy="1697086"/>
          </a:xfrm>
          <a:prstGeom prst="rect"/>
        </p:spPr>
        <p:txBody>
          <a:bodyPr anchor="b" anchorCtr="0" bIns="91425" lIns="91425" rIns="91425" spcFirstLastPara="1" tIns="91425" wrap="square">
            <a:normAutofit fontScale="90000"/>
          </a:bodyPr>
          <a:p>
            <a:pPr algn="ctr" indent="0" lvl="0" marL="0" rtl="0">
              <a:spcBef>
                <a:spcPts val="0"/>
              </a:spcBef>
              <a:spcAft>
                <a:spcPts val="0"/>
              </a:spcAft>
              <a:buNone/>
            </a:pPr>
            <a:r>
              <a:rPr dirty="0" sz="7400" lang="en">
                <a:ea typeface="Bubblegum Sans"/>
                <a:cs typeface="Bubblegum Sans"/>
                <a:sym typeface="Bubblegum Sans"/>
              </a:rPr>
              <a:t>Flight Price Prediction</a:t>
            </a:r>
            <a:endParaRPr dirty="0" sz="7400">
              <a:ea typeface="Bubblegum Sans"/>
              <a:cs typeface="Bubblegum Sans"/>
              <a:sym typeface="Bubblegum Sans"/>
            </a:endParaRPr>
          </a:p>
        </p:txBody>
      </p:sp>
      <p:sp>
        <p:nvSpPr>
          <p:cNvPr id="1048613" name="Google Shape;63;p13"/>
          <p:cNvSpPr txBox="1">
            <a:spLocks noGrp="1"/>
          </p:cNvSpPr>
          <p:nvPr>
            <p:ph type="subTitle" idx="1"/>
          </p:nvPr>
        </p:nvSpPr>
        <p:spPr>
          <a:xfrm>
            <a:off x="1302574" y="2772713"/>
            <a:ext cx="6686549" cy="844712"/>
          </a:xfrm>
          <a:prstGeom prst="rect"/>
        </p:spPr>
        <p:txBody>
          <a:bodyPr anchor="ctr" anchorCtr="0" bIns="91425" lIns="91425" rIns="91425" spcFirstLastPara="1" tIns="91425" wrap="square">
            <a:normAutofit/>
          </a:bodyPr>
          <a:p>
            <a:pPr algn="ctr" indent="0" lvl="0" marL="0" rtl="0">
              <a:spcBef>
                <a:spcPts val="0"/>
              </a:spcBef>
              <a:spcAft>
                <a:spcPts val="0"/>
              </a:spcAft>
              <a:buNone/>
            </a:pPr>
            <a:r>
              <a:rPr dirty="0" sz="2100" lang="en-US">
                <a:latin typeface="Tw Cen MT (Headings)"/>
                <a:ea typeface="Bubblegum Sans"/>
                <a:cs typeface="Bubblegum Sans"/>
                <a:sym typeface="Bubblegum Sans"/>
              </a:rPr>
              <a:t>Presentation By : </a:t>
            </a:r>
            <a:r>
              <a:rPr dirty="0" sz="2100" lang="en-US" err="1">
                <a:latin typeface="Tw Cen MT (Headings)"/>
                <a:ea typeface="Bubblegum Sans"/>
                <a:cs typeface="Bubblegum Sans"/>
                <a:sym typeface="Bubblegum Sans"/>
              </a:rPr>
              <a:t>H</a:t>
            </a:r>
            <a:r>
              <a:rPr dirty="0" sz="2100" lang="en-US" err="1">
                <a:latin typeface="Tw Cen MT (Headings)"/>
                <a:ea typeface="Bubblegum Sans"/>
                <a:cs typeface="Bubblegum Sans"/>
                <a:sym typeface="Bubblegum Sans"/>
              </a:rPr>
              <a:t>a</a:t>
            </a:r>
            <a:r>
              <a:rPr dirty="0" sz="2100" lang="en-US" err="1">
                <a:latin typeface="Tw Cen MT (Headings)"/>
                <a:ea typeface="Bubblegum Sans"/>
                <a:cs typeface="Bubblegum Sans"/>
                <a:sym typeface="Bubblegum Sans"/>
              </a:rPr>
              <a:t>n</a:t>
            </a:r>
            <a:r>
              <a:rPr dirty="0" sz="2100" lang="en-US" err="1">
                <a:latin typeface="Tw Cen MT (Headings)"/>
                <a:ea typeface="Bubblegum Sans"/>
                <a:cs typeface="Bubblegum Sans"/>
                <a:sym typeface="Bubblegum Sans"/>
              </a:rPr>
              <a:t>u</a:t>
            </a:r>
            <a:r>
              <a:rPr dirty="0" sz="2100" lang="en-US" err="1">
                <a:latin typeface="Tw Cen MT (Headings)"/>
                <a:ea typeface="Bubblegum Sans"/>
                <a:cs typeface="Bubblegum Sans"/>
                <a:sym typeface="Bubblegum Sans"/>
              </a:rPr>
              <a:t>m</a:t>
            </a:r>
            <a:r>
              <a:rPr dirty="0" sz="2100" lang="en-US" err="1">
                <a:latin typeface="Tw Cen MT (Headings)"/>
                <a:ea typeface="Bubblegum Sans"/>
                <a:cs typeface="Bubblegum Sans"/>
                <a:sym typeface="Bubblegum Sans"/>
              </a:rPr>
              <a:t>e</a:t>
            </a:r>
            <a:r>
              <a:rPr dirty="0" sz="2100" lang="en-US" err="1">
                <a:latin typeface="Tw Cen MT (Headings)"/>
                <a:ea typeface="Bubblegum Sans"/>
                <a:cs typeface="Bubblegum Sans"/>
                <a:sym typeface="Bubblegum Sans"/>
              </a:rPr>
              <a:t>s</a:t>
            </a:r>
            <a:r>
              <a:rPr dirty="0" sz="2100" lang="en-US" err="1">
                <a:latin typeface="Tw Cen MT (Headings)"/>
                <a:ea typeface="Bubblegum Sans"/>
                <a:cs typeface="Bubblegum Sans"/>
                <a:sym typeface="Bubblegum Sans"/>
              </a:rPr>
              <a:t>h</a:t>
            </a:r>
            <a:r>
              <a:rPr dirty="0" sz="2100" lang="en-US" err="1">
                <a:latin typeface="Tw Cen MT (Headings)"/>
                <a:ea typeface="Bubblegum Sans"/>
                <a:cs typeface="Bubblegum Sans"/>
                <a:sym typeface="Bubblegum Sans"/>
              </a:rPr>
              <a:t> </a:t>
            </a:r>
            <a:r>
              <a:rPr dirty="0" sz="2100" lang="en-US" err="1">
                <a:latin typeface="Tw Cen MT (Headings)"/>
                <a:ea typeface="Bubblegum Sans"/>
                <a:cs typeface="Bubblegum Sans"/>
                <a:sym typeface="Bubblegum Sans"/>
              </a:rPr>
              <a:t>K</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9" name="Shape 115"/>
        <p:cNvGrpSpPr/>
        <p:nvPr/>
      </p:nvGrpSpPr>
      <p:grpSpPr>
        <a:xfrm>
          <a:off x="0" y="0"/>
          <a:ext cx="0" cy="0"/>
          <a:chOff x="0" y="0"/>
          <a:chExt cx="0" cy="0"/>
        </a:xfrm>
      </p:grpSpPr>
      <p:sp>
        <p:nvSpPr>
          <p:cNvPr id="1048657" name="Google Shape;116;p22"/>
          <p:cNvSpPr txBox="1">
            <a:spLocks noGrp="1"/>
          </p:cNvSpPr>
          <p:nvPr>
            <p:ph type="title"/>
          </p:nvPr>
        </p:nvSpPr>
        <p:spPr>
          <a:xfrm>
            <a:off x="490250" y="528900"/>
            <a:ext cx="8148300" cy="4085700"/>
          </a:xfrm>
          <a:prstGeom prst="rect"/>
          <a:noFill/>
        </p:spPr>
        <p:txBody>
          <a:bodyPr anchor="t" anchorCtr="0" bIns="91425" lIns="91425" rIns="91425" spcFirstLastPara="1" tIns="91425" wrap="square">
            <a:normAutofit/>
          </a:bodyPr>
          <a:p>
            <a:pPr algn="l" indent="-342900" lvl="0" marL="457200" rtl="0">
              <a:spcBef>
                <a:spcPts val="0"/>
              </a:spcBef>
              <a:spcAft>
                <a:spcPts val="0"/>
              </a:spcAft>
              <a:buSzPts val="1800"/>
              <a:buFont typeface="Raleway SemiBold"/>
              <a:buChar char="●"/>
            </a:pPr>
            <a:r>
              <a:rPr dirty="0" sz="1800" lang="en">
                <a:solidFill>
                  <a:schemeClr val="tx1"/>
                </a:solidFill>
                <a:latin typeface="Tw Cen MT (Headings)"/>
                <a:ea typeface="Raleway SemiBold"/>
                <a:cs typeface="Raleway SemiBold"/>
                <a:sym typeface="Raleway SemiBold"/>
              </a:rPr>
              <a:t>Firstly, I scraped the required data using selenium from makemytrip.com  website.</a:t>
            </a:r>
            <a:endParaRPr dirty="0" sz="1800">
              <a:solidFill>
                <a:schemeClr val="tx1"/>
              </a:solidFill>
              <a:latin typeface="Tw Cen MT (Headings)"/>
              <a:ea typeface="Raleway SemiBold"/>
              <a:cs typeface="Raleway SemiBold"/>
              <a:sym typeface="Raleway SemiBold"/>
            </a:endParaRPr>
          </a:p>
          <a:p>
            <a:pPr algn="l" indent="-342900" lvl="0" marL="457200" rtl="0">
              <a:spcBef>
                <a:spcPts val="0"/>
              </a:spcBef>
              <a:spcAft>
                <a:spcPts val="0"/>
              </a:spcAft>
              <a:buSzPts val="1800"/>
              <a:buFont typeface="Raleway SemiBold"/>
              <a:buChar char="●"/>
            </a:pPr>
            <a:r>
              <a:rPr dirty="0" sz="1800" lang="en">
                <a:solidFill>
                  <a:schemeClr val="tx1"/>
                </a:solidFill>
                <a:latin typeface="Tw Cen MT (Headings)"/>
                <a:ea typeface="Raleway SemiBold"/>
                <a:cs typeface="Raleway SemiBold"/>
                <a:sym typeface="Raleway SemiBold"/>
              </a:rPr>
              <a:t>And I have imported required libraries and I have imported the dataset which was in csv format. </a:t>
            </a:r>
            <a:endParaRPr dirty="0" sz="1800">
              <a:solidFill>
                <a:schemeClr val="tx1"/>
              </a:solidFill>
              <a:latin typeface="Tw Cen MT (Headings)"/>
              <a:ea typeface="Raleway SemiBold"/>
              <a:cs typeface="Raleway SemiBold"/>
              <a:sym typeface="Raleway SemiBold"/>
            </a:endParaRPr>
          </a:p>
          <a:p>
            <a:pPr algn="l" indent="-342900" lvl="0" marL="457200" rtl="0">
              <a:spcBef>
                <a:spcPts val="0"/>
              </a:spcBef>
              <a:spcAft>
                <a:spcPts val="0"/>
              </a:spcAft>
              <a:buSzPts val="1800"/>
              <a:buFont typeface="Raleway SemiBold"/>
              <a:buChar char="●"/>
            </a:pPr>
            <a:r>
              <a:rPr dirty="0" sz="1800" lang="en">
                <a:solidFill>
                  <a:schemeClr val="tx1"/>
                </a:solidFill>
                <a:latin typeface="Tw Cen MT (Headings)"/>
                <a:ea typeface="Raleway SemiBold"/>
                <a:cs typeface="Raleway SemiBold"/>
                <a:sym typeface="Raleway SemiBold"/>
              </a:rPr>
              <a:t>Then I did all the statistical analysis like checking shape, nunique, value counts, info etc. </a:t>
            </a:r>
            <a:endParaRPr dirty="0" sz="1800">
              <a:solidFill>
                <a:schemeClr val="tx1"/>
              </a:solidFill>
              <a:latin typeface="Tw Cen MT (Headings)"/>
              <a:ea typeface="Raleway SemiBold"/>
              <a:cs typeface="Raleway SemiBold"/>
              <a:sym typeface="Raleway SemiBold"/>
            </a:endParaRPr>
          </a:p>
          <a:p>
            <a:pPr algn="l" indent="-342900" lvl="0" marL="457200" rtl="0">
              <a:spcBef>
                <a:spcPts val="0"/>
              </a:spcBef>
              <a:spcAft>
                <a:spcPts val="0"/>
              </a:spcAft>
              <a:buSzPts val="1800"/>
              <a:buFont typeface="Raleway SemiBold"/>
              <a:buChar char="●"/>
            </a:pPr>
            <a:r>
              <a:rPr dirty="0" sz="1800" lang="en">
                <a:solidFill>
                  <a:schemeClr val="tx1"/>
                </a:solidFill>
                <a:latin typeface="Tw Cen MT (Headings)"/>
                <a:ea typeface="Raleway SemiBold"/>
                <a:cs typeface="Raleway SemiBold"/>
                <a:sym typeface="Raleway SemiBold"/>
              </a:rPr>
              <a:t>I have also dropped the Unnamed:o &amp; Unnamed:o.1 column as I found it was the index column of csv file.</a:t>
            </a:r>
            <a:endParaRPr dirty="0" sz="1800">
              <a:solidFill>
                <a:schemeClr val="tx1"/>
              </a:solidFill>
              <a:latin typeface="Tw Cen MT (Headings)"/>
              <a:ea typeface="Raleway SemiBold"/>
              <a:cs typeface="Raleway SemiBold"/>
              <a:sym typeface="Raleway SemiBold"/>
            </a:endParaRPr>
          </a:p>
          <a:p>
            <a:pPr algn="l" indent="-342900" lvl="0" marL="457200" rtl="0">
              <a:spcBef>
                <a:spcPts val="0"/>
              </a:spcBef>
              <a:spcAft>
                <a:spcPts val="0"/>
              </a:spcAft>
              <a:buSzPts val="1800"/>
              <a:buFont typeface="Raleway SemiBold"/>
              <a:buChar char="●"/>
            </a:pPr>
            <a:r>
              <a:rPr dirty="0" sz="1800" lang="en">
                <a:solidFill>
                  <a:schemeClr val="tx1"/>
                </a:solidFill>
                <a:latin typeface="Tw Cen MT (Headings)"/>
                <a:ea typeface="Raleway SemiBold"/>
                <a:cs typeface="Raleway SemiBold"/>
                <a:sym typeface="Raleway SemiBold"/>
              </a:rPr>
              <a:t>Next as a part of feature engineering I converted the data types of datetime columns and Price columns.</a:t>
            </a:r>
            <a:endParaRPr dirty="0" sz="1800">
              <a:solidFill>
                <a:schemeClr val="tx1"/>
              </a:solidFill>
              <a:latin typeface="Tw Cen MT (Headings)"/>
              <a:ea typeface="Raleway SemiBold"/>
              <a:cs typeface="Raleway SemiBold"/>
              <a:sym typeface="Raleway SemiBold"/>
            </a:endParaRPr>
          </a:p>
          <a:p>
            <a:pPr algn="l" indent="-342900" lvl="0" marL="457200" rtl="0">
              <a:spcBef>
                <a:spcPts val="0"/>
              </a:spcBef>
              <a:spcAft>
                <a:spcPts val="0"/>
              </a:spcAft>
              <a:buSzPts val="1800"/>
              <a:buFont typeface="Raleway SemiBold"/>
              <a:buChar char="●"/>
            </a:pPr>
            <a:r>
              <a:rPr dirty="0" sz="1800" lang="en">
                <a:solidFill>
                  <a:schemeClr val="tx1"/>
                </a:solidFill>
                <a:latin typeface="Tw Cen MT (Headings)"/>
                <a:ea typeface="Raleway SemiBold"/>
                <a:cs typeface="Raleway SemiBold"/>
                <a:sym typeface="Raleway SemiBold"/>
              </a:rPr>
              <a:t>After that I saw many similar values which could be grouped together under a common name so I replaced all those values under a single heading.</a:t>
            </a:r>
            <a:endParaRPr dirty="0" sz="1800">
              <a:solidFill>
                <a:schemeClr val="tx1"/>
              </a:solidFill>
              <a:latin typeface="Tw Cen MT (Headings)"/>
              <a:ea typeface="Raleway SemiBold"/>
              <a:cs typeface="Raleway SemiBold"/>
              <a:sym typeface="Raleway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2" name="Shape 120"/>
        <p:cNvGrpSpPr/>
        <p:nvPr/>
      </p:nvGrpSpPr>
      <p:grpSpPr>
        <a:xfrm>
          <a:off x="0" y="0"/>
          <a:ext cx="0" cy="0"/>
          <a:chOff x="0" y="0"/>
          <a:chExt cx="0" cy="0"/>
        </a:xfrm>
      </p:grpSpPr>
      <p:sp>
        <p:nvSpPr>
          <p:cNvPr id="1048660" name="Google Shape;121;p23"/>
          <p:cNvSpPr txBox="1">
            <a:spLocks noGrp="1"/>
          </p:cNvSpPr>
          <p:nvPr>
            <p:ph type="title"/>
          </p:nvPr>
        </p:nvSpPr>
        <p:spPr>
          <a:xfrm>
            <a:off x="497850" y="528900"/>
            <a:ext cx="8148300" cy="4085700"/>
          </a:xfrm>
          <a:prstGeom prst="rect"/>
          <a:noFill/>
        </p:spPr>
        <p:txBody>
          <a:bodyPr anchor="t" anchorCtr="0" bIns="91425" lIns="91425" rIns="91425" spcFirstLastPara="1" tIns="91425" wrap="square">
            <a:normAutofit/>
          </a:bodyPr>
          <a:p>
            <a:pPr algn="l" indent="-342900" lvl="0" marL="457200" rtl="0">
              <a:spcBef>
                <a:spcPts val="0"/>
              </a:spcBef>
              <a:spcAft>
                <a:spcPts val="0"/>
              </a:spcAft>
              <a:buSzPts val="1800"/>
              <a:buFont typeface="Raleway SemiBold"/>
              <a:buChar char="●"/>
            </a:pPr>
            <a:r>
              <a:rPr dirty="0" sz="1800" lang="en">
                <a:solidFill>
                  <a:schemeClr val="tx1"/>
                </a:solidFill>
                <a:latin typeface="Tw Cen MT (Headings)"/>
                <a:ea typeface="Raleway SemiBold"/>
                <a:cs typeface="Raleway SemiBold"/>
                <a:sym typeface="Raleway SemiBold"/>
              </a:rPr>
              <a:t>While checking for null values I found no null values in the dataset.</a:t>
            </a:r>
            <a:endParaRPr dirty="0" sz="1800">
              <a:solidFill>
                <a:schemeClr val="tx1"/>
              </a:solidFill>
              <a:latin typeface="Tw Cen MT (Headings)"/>
              <a:ea typeface="Raleway SemiBold"/>
              <a:cs typeface="Raleway SemiBold"/>
              <a:sym typeface="Raleway SemiBold"/>
            </a:endParaRPr>
          </a:p>
          <a:p>
            <a:pPr algn="l" indent="-342900" lvl="0" marL="457200" rtl="0">
              <a:spcBef>
                <a:spcPts val="0"/>
              </a:spcBef>
              <a:spcAft>
                <a:spcPts val="0"/>
              </a:spcAft>
              <a:buSzPts val="1800"/>
              <a:buFont typeface="Raleway SemiBold"/>
              <a:buChar char="●"/>
            </a:pPr>
            <a:r>
              <a:rPr dirty="0" sz="1800" lang="en">
                <a:solidFill>
                  <a:schemeClr val="tx1"/>
                </a:solidFill>
                <a:latin typeface="Tw Cen MT (Headings)"/>
                <a:ea typeface="Raleway SemiBold"/>
                <a:cs typeface="Raleway SemiBold"/>
                <a:sym typeface="Raleway SemiBold"/>
              </a:rPr>
              <a:t>I have extracted useful information from the raw dataset. Thinking that this data will help us more than raw data.</a:t>
            </a:r>
            <a:endParaRPr dirty="0" sz="1800">
              <a:solidFill>
                <a:schemeClr val="tx1"/>
              </a:solidFill>
              <a:latin typeface="Tw Cen MT (Headings)"/>
              <a:ea typeface="Raleway SemiBold"/>
              <a:cs typeface="Raleway SemiBold"/>
              <a:sym typeface="Raleway SemiBold"/>
            </a:endParaRPr>
          </a:p>
          <a:p>
            <a:pPr algn="l" indent="-342900" lvl="0" marL="457200" rtl="0">
              <a:spcBef>
                <a:spcPts val="0"/>
              </a:spcBef>
              <a:spcAft>
                <a:spcPts val="0"/>
              </a:spcAft>
              <a:buSzPts val="1800"/>
              <a:buFont typeface="Raleway SemiBold"/>
              <a:buChar char="●"/>
            </a:pPr>
            <a:r>
              <a:rPr dirty="0" sz="1800" lang="en">
                <a:solidFill>
                  <a:schemeClr val="tx1"/>
                </a:solidFill>
                <a:latin typeface="Tw Cen MT (Headings)"/>
                <a:ea typeface="Raleway SemiBold"/>
                <a:cs typeface="Raleway SemiBold"/>
                <a:sym typeface="Raleway SemiBold"/>
              </a:rPr>
              <a:t>Then, I check the statistical description of our dataset.</a:t>
            </a:r>
            <a:endParaRPr dirty="0" sz="1800">
              <a:solidFill>
                <a:schemeClr val="tx1"/>
              </a:solidFill>
              <a:latin typeface="Tw Cen MT (Headings)"/>
              <a:ea typeface="Raleway SemiBold"/>
              <a:cs typeface="Raleway SemiBold"/>
              <a:sym typeface="Raleway SemiBold"/>
            </a:endParaRPr>
          </a:p>
          <a:p>
            <a:pPr algn="l" indent="-342900" lvl="0" marL="457200" rtl="0">
              <a:spcBef>
                <a:spcPts val="0"/>
              </a:spcBef>
              <a:spcAft>
                <a:spcPts val="0"/>
              </a:spcAft>
              <a:buSzPts val="1800"/>
              <a:buFont typeface="Raleway SemiBold"/>
              <a:buChar char="●"/>
            </a:pPr>
            <a:r>
              <a:rPr dirty="0" sz="1800" lang="en">
                <a:solidFill>
                  <a:schemeClr val="tx1"/>
                </a:solidFill>
                <a:latin typeface="Tw Cen MT (Headings)"/>
                <a:ea typeface="Raleway SemiBold"/>
                <a:cs typeface="Raleway SemiBold"/>
                <a:sym typeface="Raleway SemiBold"/>
              </a:rPr>
              <a:t>Lastly, I checked for empty values present in our target column, and found no empty values.</a:t>
            </a:r>
            <a:endParaRPr dirty="0" sz="1800">
              <a:solidFill>
                <a:schemeClr val="tx1"/>
              </a:solidFill>
              <a:latin typeface="Tw Cen MT (Headings)"/>
              <a:ea typeface="Raleway SemiBold"/>
              <a:cs typeface="Raleway SemiBold"/>
              <a:sym typeface="Raleway SemiBold"/>
            </a:endParaRPr>
          </a:p>
          <a:p>
            <a:pPr algn="l" indent="-342900" lvl="0" marL="457200" rtl="0">
              <a:spcBef>
                <a:spcPts val="0"/>
              </a:spcBef>
              <a:spcAft>
                <a:spcPts val="0"/>
              </a:spcAft>
              <a:buSzPts val="1800"/>
              <a:buFont typeface="Raleway SemiBold"/>
              <a:buChar char="●"/>
            </a:pPr>
            <a:r>
              <a:rPr dirty="0" sz="1800" lang="en">
                <a:solidFill>
                  <a:schemeClr val="tx1"/>
                </a:solidFill>
                <a:latin typeface="Tw Cen MT (Headings)"/>
                <a:ea typeface="Raleway SemiBold"/>
                <a:cs typeface="Raleway SemiBold"/>
                <a:sym typeface="Raleway SemiBold"/>
              </a:rPr>
              <a:t>Then, I proceeded with Data visualization for better understanding of the data.</a:t>
            </a:r>
            <a:endParaRPr dirty="0" sz="1800">
              <a:solidFill>
                <a:schemeClr val="tx1"/>
              </a:solidFill>
              <a:latin typeface="Tw Cen MT (Headings)"/>
              <a:ea typeface="Raleway SemiBold"/>
              <a:cs typeface="Raleway SemiBold"/>
              <a:sym typeface="Raleway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6" name="Shape 125"/>
        <p:cNvGrpSpPr/>
        <p:nvPr/>
      </p:nvGrpSpPr>
      <p:grpSpPr>
        <a:xfrm>
          <a:off x="0" y="0"/>
          <a:ext cx="0" cy="0"/>
          <a:chOff x="0" y="0"/>
          <a:chExt cx="0" cy="0"/>
        </a:xfrm>
      </p:grpSpPr>
      <p:sp>
        <p:nvSpPr>
          <p:cNvPr id="1048667" name="Google Shape;126;p24"/>
          <p:cNvSpPr txBox="1">
            <a:spLocks noGrp="1"/>
          </p:cNvSpPr>
          <p:nvPr>
            <p:ph type="title"/>
          </p:nvPr>
        </p:nvSpPr>
        <p:spPr>
          <a:xfrm>
            <a:off x="265500" y="137717"/>
            <a:ext cx="4045200" cy="1172965"/>
          </a:xfrm>
          <a:prstGeom prst="rect"/>
        </p:spPr>
        <p:txBody>
          <a:bodyPr anchor="ctr" anchorCtr="0" bIns="91425" lIns="91425" rIns="91425" spcFirstLastPara="1" tIns="91425" wrap="square">
            <a:normAutofit/>
          </a:bodyPr>
          <a:p>
            <a:pPr algn="ctr" indent="0" lvl="0" marL="0" rtl="0">
              <a:spcBef>
                <a:spcPts val="0"/>
              </a:spcBef>
              <a:spcAft>
                <a:spcPts val="0"/>
              </a:spcAft>
              <a:buNone/>
            </a:pPr>
            <a:r>
              <a:rPr dirty="0" sz="4400" lang="en">
                <a:solidFill>
                  <a:schemeClr val="tx1"/>
                </a:solidFill>
                <a:latin typeface="Tw Cen MT (Headings)"/>
                <a:ea typeface="Bubblegum Sans"/>
                <a:cs typeface="Bubblegum Sans"/>
                <a:sym typeface="Bubblegum Sans"/>
              </a:rPr>
              <a:t>Visualizations.</a:t>
            </a:r>
            <a:endParaRPr dirty="0" sz="4400">
              <a:solidFill>
                <a:schemeClr val="tx1"/>
              </a:solidFill>
              <a:latin typeface="Tw Cen MT (Headings)"/>
              <a:ea typeface="Bubblegum Sans"/>
              <a:cs typeface="Bubblegum Sans"/>
              <a:sym typeface="Bubblegum Sans"/>
            </a:endParaRPr>
          </a:p>
        </p:txBody>
      </p:sp>
      <p:sp>
        <p:nvSpPr>
          <p:cNvPr id="1048668" name="Google Shape;127;p24"/>
          <p:cNvSpPr txBox="1">
            <a:spLocks noGrp="1"/>
          </p:cNvSpPr>
          <p:nvPr>
            <p:ph type="subTitle" idx="1"/>
          </p:nvPr>
        </p:nvSpPr>
        <p:spPr>
          <a:xfrm>
            <a:off x="1527227" y="1226250"/>
            <a:ext cx="4045200" cy="1345500"/>
          </a:xfrm>
          <a:prstGeom prst="rect"/>
        </p:spPr>
        <p:txBody>
          <a:bodyPr anchor="ctr" anchorCtr="0" bIns="91425" lIns="91425" rIns="91425" spcFirstLastPara="1" tIns="91425" wrap="square">
            <a:normAutofit/>
          </a:bodyPr>
          <a:p>
            <a:pPr algn="ctr" indent="0" lvl="0" marL="0" rtl="0">
              <a:spcBef>
                <a:spcPts val="0"/>
              </a:spcBef>
              <a:spcAft>
                <a:spcPts val="0"/>
              </a:spcAft>
              <a:buNone/>
            </a:pPr>
            <a:r>
              <a:rPr dirty="0" lang="en">
                <a:solidFill>
                  <a:schemeClr val="tx1"/>
                </a:solidFill>
                <a:latin typeface="Tw Cen MT (Headings)"/>
                <a:ea typeface="Bubblegum Sans"/>
                <a:cs typeface="Bubblegum Sans"/>
                <a:sym typeface="Bubblegum Sans"/>
              </a:rPr>
              <a:t>Univariate &amp; Bivariate Analysis of different features in the dataset.</a:t>
            </a:r>
            <a:endParaRPr dirty="0">
              <a:solidFill>
                <a:schemeClr val="tx1"/>
              </a:solidFill>
              <a:latin typeface="Tw Cen MT (Headings)"/>
              <a:ea typeface="Bubblegum Sans"/>
              <a:cs typeface="Bubblegum Sans"/>
              <a:sym typeface="Bubblegum Sans"/>
            </a:endParaRPr>
          </a:p>
        </p:txBody>
      </p:sp>
      <p:sp>
        <p:nvSpPr>
          <p:cNvPr id="1048669" name="Google Shape;128;p24"/>
          <p:cNvSpPr txBox="1">
            <a:spLocks noGrp="1"/>
          </p:cNvSpPr>
          <p:nvPr>
            <p:ph type="body" idx="2"/>
          </p:nvPr>
        </p:nvSpPr>
        <p:spPr>
          <a:xfrm>
            <a:off x="2430966" y="2401230"/>
            <a:ext cx="4263973" cy="1988334"/>
          </a:xfrm>
          <a:prstGeom prst="rect"/>
        </p:spPr>
        <p:txBody>
          <a:bodyPr anchor="ctr" anchorCtr="0" bIns="91425" lIns="91425" rIns="91425" spcFirstLastPara="1" tIns="91425" wrap="square">
            <a:normAutofit/>
          </a:bodyPr>
          <a:p>
            <a:pPr algn="l" indent="0" lvl="0" marL="0" rtl="0">
              <a:spcBef>
                <a:spcPts val="0"/>
              </a:spcBef>
              <a:spcAft>
                <a:spcPts val="0"/>
              </a:spcAft>
              <a:buNone/>
            </a:pPr>
            <a:r>
              <a:rPr dirty="0" sz="1400" lang="en">
                <a:latin typeface="Tw Cen MT (Headings)"/>
                <a:ea typeface="Raleway SemiBold"/>
                <a:cs typeface="Raleway SemiBold"/>
                <a:sym typeface="Raleway SemiBold"/>
              </a:rPr>
              <a:t>I have used count plots for the categorical features &amp; bar plots to see the </a:t>
            </a:r>
            <a:r>
              <a:rPr dirty="0" sz="1600" lang="en">
                <a:latin typeface="Tw Cen MT (Headings)"/>
                <a:ea typeface="Raleway SemiBold"/>
                <a:cs typeface="Raleway SemiBold"/>
                <a:sym typeface="Raleway SemiBold"/>
              </a:rPr>
              <a:t>relation</a:t>
            </a:r>
            <a:r>
              <a:rPr dirty="0" sz="1400" lang="en">
                <a:latin typeface="Tw Cen MT (Headings)"/>
                <a:ea typeface="Raleway SemiBold"/>
                <a:cs typeface="Raleway SemiBold"/>
                <a:sym typeface="Raleway SemiBold"/>
              </a:rPr>
              <a:t> of categorical variables with the target.</a:t>
            </a:r>
            <a:endParaRPr dirty="0" sz="1400">
              <a:latin typeface="Tw Cen MT (Headings)"/>
              <a:ea typeface="Raleway SemiBold"/>
              <a:cs typeface="Raleway SemiBold"/>
              <a:sym typeface="Raleway SemiBold"/>
            </a:endParaRPr>
          </a:p>
          <a:p>
            <a:pPr algn="l" indent="0" lvl="0" marL="0" rtl="0">
              <a:spcBef>
                <a:spcPts val="0"/>
              </a:spcBef>
              <a:spcAft>
                <a:spcPts val="0"/>
              </a:spcAft>
              <a:buNone/>
            </a:pPr>
            <a:r>
              <a:rPr dirty="0" sz="1400" lang="en">
                <a:latin typeface="Tw Cen MT (Headings)"/>
                <a:ea typeface="Raleway SemiBold"/>
                <a:cs typeface="Raleway SemiBold"/>
                <a:sym typeface="Raleway SemiBold"/>
              </a:rPr>
              <a:t>And I have used 2 types of plots for numerical columns, one is dist plot for univariate and strip plot for bivariate analysis.</a:t>
            </a:r>
            <a:endParaRPr dirty="0" sz="1400">
              <a:latin typeface="Tw Cen MT (Headings)"/>
              <a:ea typeface="Raleway SemiBold"/>
              <a:cs typeface="Raleway SemiBold"/>
              <a:sym typeface="Raleway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0" name="Shape 132"/>
        <p:cNvGrpSpPr/>
        <p:nvPr/>
      </p:nvGrpSpPr>
      <p:grpSpPr>
        <a:xfrm>
          <a:off x="0" y="0"/>
          <a:ext cx="0" cy="0"/>
          <a:chOff x="0" y="0"/>
          <a:chExt cx="0" cy="0"/>
        </a:xfrm>
      </p:grpSpPr>
      <p:sp>
        <p:nvSpPr>
          <p:cNvPr id="1048674" name="Google Shape;133;p25"/>
          <p:cNvSpPr txBox="1">
            <a:spLocks noGrp="1"/>
          </p:cNvSpPr>
          <p:nvPr>
            <p:ph type="body" idx="1"/>
          </p:nvPr>
        </p:nvSpPr>
        <p:spPr>
          <a:xfrm>
            <a:off x="311700" y="4230575"/>
            <a:ext cx="8562300" cy="605100"/>
          </a:xfrm>
          <a:prstGeom prst="rect"/>
          <a:noFill/>
        </p:spPr>
        <p:txBody>
          <a:bodyPr anchor="ctr" anchorCtr="0" bIns="91425" lIns="91425" rIns="91425" spcFirstLastPara="1" tIns="91425" wrap="square">
            <a:normAutofit/>
          </a:bodyPr>
          <a:p>
            <a:pPr algn="ctr" indent="0" lvl="0" marL="0" rtl="0">
              <a:spcBef>
                <a:spcPts val="0"/>
              </a:spcBef>
              <a:spcAft>
                <a:spcPts val="0"/>
              </a:spcAft>
              <a:buNone/>
            </a:pPr>
            <a:r>
              <a:rPr dirty="0" sz="2000" lang="en" u="sng">
                <a:solidFill>
                  <a:schemeClr val="tx1"/>
                </a:solidFill>
                <a:latin typeface="Tw Cen MT (Headings)"/>
                <a:ea typeface="Bubblegum Sans"/>
                <a:cs typeface="Bubblegum Sans"/>
                <a:sym typeface="Bubblegum Sans"/>
              </a:rPr>
              <a:t>OBSERVATION:</a:t>
            </a:r>
            <a:r>
              <a:rPr dirty="0" sz="2000" lang="en">
                <a:solidFill>
                  <a:schemeClr val="tx1"/>
                </a:solidFill>
                <a:latin typeface="Tw Cen MT (Headings)"/>
                <a:ea typeface="Bubblegum Sans"/>
                <a:cs typeface="Bubblegum Sans"/>
                <a:sym typeface="Bubblegum Sans"/>
              </a:rPr>
              <a:t> </a:t>
            </a:r>
            <a:r>
              <a:rPr dirty="0" sz="2000" lang="en">
                <a:solidFill>
                  <a:schemeClr val="tx1"/>
                </a:solidFill>
                <a:latin typeface="Tw Cen MT (Headings)"/>
                <a:ea typeface="Raleway SemiBold"/>
                <a:cs typeface="Raleway SemiBold"/>
                <a:sym typeface="Raleway SemiBold"/>
              </a:rPr>
              <a:t>There is no skewness in any of the numerical columns.</a:t>
            </a:r>
            <a:endParaRPr dirty="0" sz="2000">
              <a:solidFill>
                <a:schemeClr val="tx1"/>
              </a:solidFill>
              <a:latin typeface="Tw Cen MT (Headings)"/>
              <a:ea typeface="Raleway SemiBold"/>
              <a:cs typeface="Raleway SemiBold"/>
              <a:sym typeface="Raleway SemiBold"/>
            </a:endParaRPr>
          </a:p>
        </p:txBody>
      </p:sp>
      <p:pic>
        <p:nvPicPr>
          <p:cNvPr id="2097152" name="Google Shape;134;p25"/>
          <p:cNvPicPr preferRelativeResize="0">
            <a:picLocks/>
          </p:cNvPicPr>
          <p:nvPr/>
        </p:nvPicPr>
        <p:blipFill>
          <a:blip xmlns:r="http://schemas.openxmlformats.org/officeDocument/2006/relationships" r:embed="rId1">
            <a:alphaModFix/>
          </a:blip>
          <a:stretch>
            <a:fillRect/>
          </a:stretch>
        </p:blipFill>
        <p:spPr>
          <a:xfrm>
            <a:off x="311700" y="152400"/>
            <a:ext cx="8562376" cy="3962400"/>
          </a:xfrm>
          <a:prstGeom prst="rect"/>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3" name="Shape 138"/>
        <p:cNvGrpSpPr/>
        <p:nvPr/>
      </p:nvGrpSpPr>
      <p:grpSpPr>
        <a:xfrm>
          <a:off x="0" y="0"/>
          <a:ext cx="0" cy="0"/>
          <a:chOff x="0" y="0"/>
          <a:chExt cx="0" cy="0"/>
        </a:xfrm>
      </p:grpSpPr>
      <p:sp>
        <p:nvSpPr>
          <p:cNvPr id="1048677" name="Google Shape;139;p26"/>
          <p:cNvSpPr txBox="1">
            <a:spLocks noGrp="1"/>
          </p:cNvSpPr>
          <p:nvPr>
            <p:ph type="body" idx="1"/>
          </p:nvPr>
        </p:nvSpPr>
        <p:spPr>
          <a:xfrm>
            <a:off x="356305" y="3740465"/>
            <a:ext cx="8562300" cy="1152600"/>
          </a:xfrm>
          <a:prstGeom prst="rect"/>
          <a:solidFill>
            <a:schemeClr val="bg2"/>
          </a:solidFill>
        </p:spPr>
        <p:txBody>
          <a:bodyPr anchor="ctr" anchorCtr="0" bIns="91425" lIns="91425" rIns="91425" spcFirstLastPara="1" tIns="91425" wrap="square">
            <a:noAutofit/>
          </a:bodyPr>
          <a:p>
            <a:pPr algn="l" indent="0" lvl="0" marL="0" rtl="0">
              <a:lnSpc>
                <a:spcPct val="90000"/>
              </a:lnSpc>
              <a:spcBef>
                <a:spcPts val="0"/>
              </a:spcBef>
              <a:spcAft>
                <a:spcPts val="0"/>
              </a:spcAft>
              <a:buSzPts val="770"/>
              <a:buNone/>
            </a:pPr>
            <a:r>
              <a:rPr dirty="0" sz="3200" lang="en">
                <a:solidFill>
                  <a:schemeClr val="tx1"/>
                </a:solidFill>
                <a:latin typeface="Tw Cen MT (Headings)"/>
                <a:sym typeface="Bubblegum Sans"/>
              </a:rPr>
              <a:t>OBSERVATIONS</a:t>
            </a:r>
            <a:r>
              <a:rPr dirty="0" sz="1200" lang="en" u="sng">
                <a:solidFill>
                  <a:schemeClr val="tx1"/>
                </a:solidFill>
                <a:latin typeface="Tw Cen MT (Headings)"/>
                <a:ea typeface="Bubblegum Sans"/>
                <a:cs typeface="Bubblegum Sans"/>
                <a:sym typeface="Bubblegum Sans"/>
              </a:rPr>
              <a:t>:</a:t>
            </a:r>
            <a:endParaRPr dirty="0" sz="1200" u="sng">
              <a:solidFill>
                <a:schemeClr val="tx1"/>
              </a:solidFill>
              <a:latin typeface="Tw Cen MT (Headings)"/>
              <a:ea typeface="Bubblegum Sans"/>
              <a:cs typeface="Bubblegum Sans"/>
              <a:sym typeface="Bubblegum Sans"/>
            </a:endParaRPr>
          </a:p>
          <a:p>
            <a:pPr algn="l" indent="0" lvl="0" marL="0" rtl="0">
              <a:lnSpc>
                <a:spcPct val="90000"/>
              </a:lnSpc>
              <a:spcBef>
                <a:spcPts val="0"/>
              </a:spcBef>
              <a:spcAft>
                <a:spcPts val="0"/>
              </a:spcAft>
              <a:buSzPts val="770"/>
              <a:buNone/>
            </a:pPr>
            <a:r>
              <a:rPr dirty="0" sz="1200" lang="en">
                <a:solidFill>
                  <a:schemeClr val="tx1"/>
                </a:solidFill>
                <a:latin typeface="Tw Cen MT (Headings)"/>
                <a:ea typeface="Raleway SemiBold"/>
                <a:cs typeface="Raleway SemiBold"/>
                <a:sym typeface="Raleway SemiBold"/>
              </a:rPr>
              <a:t>Airline: Indigo has maximum count which means most of the passengers preferred Indigo for there travelling.</a:t>
            </a:r>
            <a:endParaRPr dirty="0" sz="1200">
              <a:solidFill>
                <a:schemeClr val="tx1"/>
              </a:solidFill>
              <a:latin typeface="Tw Cen MT (Headings)"/>
              <a:ea typeface="Raleway SemiBold"/>
              <a:cs typeface="Raleway SemiBold"/>
              <a:sym typeface="Raleway SemiBold"/>
            </a:endParaRPr>
          </a:p>
          <a:p>
            <a:pPr algn="l" indent="0" lvl="0" marL="0" rtl="0">
              <a:lnSpc>
                <a:spcPct val="90000"/>
              </a:lnSpc>
              <a:spcBef>
                <a:spcPts val="0"/>
              </a:spcBef>
              <a:spcAft>
                <a:spcPts val="0"/>
              </a:spcAft>
              <a:buSzPts val="770"/>
              <a:buNone/>
            </a:pPr>
            <a:r>
              <a:rPr dirty="0" sz="1200" lang="en">
                <a:solidFill>
                  <a:schemeClr val="tx1"/>
                </a:solidFill>
                <a:latin typeface="Tw Cen MT (Headings)"/>
                <a:ea typeface="Raleway SemiBold"/>
                <a:cs typeface="Raleway SemiBold"/>
                <a:sym typeface="Raleway SemiBold"/>
              </a:rPr>
              <a:t>From: New Delhi has maximum count for source which means maximum passengers are choosing New Delhi as there source.</a:t>
            </a:r>
            <a:endParaRPr dirty="0" sz="1200">
              <a:solidFill>
                <a:schemeClr val="tx1"/>
              </a:solidFill>
              <a:latin typeface="Tw Cen MT (Headings)"/>
              <a:ea typeface="Raleway SemiBold"/>
              <a:cs typeface="Raleway SemiBold"/>
              <a:sym typeface="Raleway SemiBold"/>
            </a:endParaRPr>
          </a:p>
        </p:txBody>
      </p:sp>
      <p:pic>
        <p:nvPicPr>
          <p:cNvPr id="2097153" name="Google Shape;140;p26"/>
          <p:cNvPicPr preferRelativeResize="0">
            <a:picLocks/>
          </p:cNvPicPr>
          <p:nvPr/>
        </p:nvPicPr>
        <p:blipFill rotWithShape="1">
          <a:blip xmlns:r="http://schemas.openxmlformats.org/officeDocument/2006/relationships" r:embed="rId1">
            <a:alphaModFix/>
          </a:blip>
          <a:srcRect r="49423"/>
          <a:stretch>
            <a:fillRect/>
          </a:stretch>
        </p:blipFill>
        <p:spPr>
          <a:xfrm>
            <a:off x="2031238" y="189575"/>
            <a:ext cx="5081523" cy="3231150"/>
          </a:xfrm>
          <a:prstGeom prst="rect"/>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6" name="Shape 144"/>
        <p:cNvGrpSpPr/>
        <p:nvPr/>
      </p:nvGrpSpPr>
      <p:grpSpPr>
        <a:xfrm>
          <a:off x="0" y="0"/>
          <a:ext cx="0" cy="0"/>
          <a:chOff x="0" y="0"/>
          <a:chExt cx="0" cy="0"/>
        </a:xfrm>
      </p:grpSpPr>
      <p:sp>
        <p:nvSpPr>
          <p:cNvPr id="1048680" name="Google Shape;145;p27"/>
          <p:cNvSpPr txBox="1">
            <a:spLocks noGrp="1"/>
          </p:cNvSpPr>
          <p:nvPr>
            <p:ph type="body" idx="1"/>
          </p:nvPr>
        </p:nvSpPr>
        <p:spPr>
          <a:xfrm>
            <a:off x="1204332" y="3606650"/>
            <a:ext cx="7669668" cy="1152600"/>
          </a:xfrm>
          <a:prstGeom prst="rect"/>
          <a:noFill/>
        </p:spPr>
        <p:txBody>
          <a:bodyPr anchor="ctr" anchorCtr="0" bIns="91425" lIns="91425" rIns="91425" spcFirstLastPara="1" tIns="91425" wrap="square">
            <a:noAutofit/>
          </a:bodyPr>
          <a:p>
            <a:pPr algn="l" indent="0" lvl="0" marL="0" rtl="0">
              <a:lnSpc>
                <a:spcPct val="90000"/>
              </a:lnSpc>
              <a:spcBef>
                <a:spcPts val="0"/>
              </a:spcBef>
              <a:spcAft>
                <a:spcPts val="0"/>
              </a:spcAft>
              <a:buSzPts val="770"/>
              <a:buNone/>
            </a:pPr>
            <a:r>
              <a:rPr dirty="0" sz="1400" lang="en" u="sng">
                <a:solidFill>
                  <a:schemeClr val="tx1"/>
                </a:solidFill>
                <a:latin typeface="Tw Cen MT (Headings)"/>
                <a:ea typeface="Bubblegum Sans"/>
                <a:cs typeface="Bubblegum Sans"/>
                <a:sym typeface="Bubblegum Sans"/>
              </a:rPr>
              <a:t>OBSERVATIONS:</a:t>
            </a:r>
            <a:endParaRPr dirty="0" sz="1400" u="sng">
              <a:solidFill>
                <a:schemeClr val="tx1"/>
              </a:solidFill>
              <a:latin typeface="Tw Cen MT (Headings)"/>
              <a:ea typeface="Bubblegum Sans"/>
              <a:cs typeface="Bubblegum Sans"/>
              <a:sym typeface="Bubblegum Sans"/>
            </a:endParaRPr>
          </a:p>
          <a:p>
            <a:pPr algn="l" indent="0" lvl="0" marL="0" rtl="0">
              <a:lnSpc>
                <a:spcPct val="90000"/>
              </a:lnSpc>
              <a:spcBef>
                <a:spcPts val="0"/>
              </a:spcBef>
              <a:spcAft>
                <a:spcPts val="0"/>
              </a:spcAft>
              <a:buSzPts val="770"/>
              <a:buNone/>
            </a:pPr>
            <a:r>
              <a:rPr dirty="0" sz="1400" lang="en">
                <a:solidFill>
                  <a:schemeClr val="tx1"/>
                </a:solidFill>
                <a:latin typeface="Tw Cen MT (Headings)"/>
                <a:ea typeface="Raleway SemiBold"/>
                <a:cs typeface="Raleway SemiBold"/>
                <a:sym typeface="Raleway SemiBold"/>
              </a:rPr>
              <a:t>To: New Delhi has maximum count for Destination which means maximum passengers are choosing New Delhi as there Destination.</a:t>
            </a:r>
            <a:endParaRPr dirty="0" sz="1400">
              <a:solidFill>
                <a:schemeClr val="tx1"/>
              </a:solidFill>
              <a:latin typeface="Tw Cen MT (Headings)"/>
              <a:ea typeface="Raleway SemiBold"/>
              <a:cs typeface="Raleway SemiBold"/>
              <a:sym typeface="Raleway SemiBold"/>
            </a:endParaRPr>
          </a:p>
          <a:p>
            <a:pPr algn="l" indent="0" lvl="0" marL="0" rtl="0">
              <a:lnSpc>
                <a:spcPct val="90000"/>
              </a:lnSpc>
              <a:spcBef>
                <a:spcPts val="0"/>
              </a:spcBef>
              <a:spcAft>
                <a:spcPts val="0"/>
              </a:spcAft>
              <a:buSzPts val="770"/>
              <a:buNone/>
            </a:pPr>
            <a:r>
              <a:rPr dirty="0" sz="1400" lang="en">
                <a:solidFill>
                  <a:schemeClr val="tx1"/>
                </a:solidFill>
                <a:latin typeface="Tw Cen MT (Headings)"/>
                <a:ea typeface="Raleway SemiBold"/>
                <a:cs typeface="Raleway SemiBold"/>
                <a:sym typeface="Raleway SemiBold"/>
              </a:rPr>
              <a:t>Stops: Most of the flights have No stops in between and are direct flights. Secondly, most flights have 1 stop in between.</a:t>
            </a:r>
            <a:endParaRPr dirty="0" sz="1600">
              <a:solidFill>
                <a:schemeClr val="tx1"/>
              </a:solidFill>
              <a:latin typeface="Tw Cen MT (Headings)"/>
              <a:ea typeface="Raleway SemiBold"/>
              <a:cs typeface="Raleway SemiBold"/>
              <a:sym typeface="Raleway SemiBold"/>
            </a:endParaRPr>
          </a:p>
        </p:txBody>
      </p:sp>
      <p:pic>
        <p:nvPicPr>
          <p:cNvPr id="2097154" name="Google Shape;146;p27"/>
          <p:cNvPicPr preferRelativeResize="0">
            <a:picLocks/>
          </p:cNvPicPr>
          <p:nvPr/>
        </p:nvPicPr>
        <p:blipFill rotWithShape="1">
          <a:blip xmlns:r="http://schemas.openxmlformats.org/officeDocument/2006/relationships" r:embed="rId1">
            <a:alphaModFix/>
          </a:blip>
          <a:srcRect l="50575"/>
          <a:stretch>
            <a:fillRect/>
          </a:stretch>
        </p:blipFill>
        <p:spPr>
          <a:xfrm>
            <a:off x="2043626" y="251550"/>
            <a:ext cx="5056748" cy="2995675"/>
          </a:xfrm>
          <a:prstGeom prst="rect"/>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9" name="Shape 150"/>
        <p:cNvGrpSpPr/>
        <p:nvPr/>
      </p:nvGrpSpPr>
      <p:grpSpPr>
        <a:xfrm>
          <a:off x="0" y="0"/>
          <a:ext cx="0" cy="0"/>
          <a:chOff x="0" y="0"/>
          <a:chExt cx="0" cy="0"/>
        </a:xfrm>
      </p:grpSpPr>
      <p:sp>
        <p:nvSpPr>
          <p:cNvPr id="1048683" name="Google Shape;151;p28"/>
          <p:cNvSpPr txBox="1">
            <a:spLocks noGrp="1"/>
          </p:cNvSpPr>
          <p:nvPr>
            <p:ph type="body" idx="1"/>
          </p:nvPr>
        </p:nvSpPr>
        <p:spPr>
          <a:xfrm>
            <a:off x="1256370" y="3842125"/>
            <a:ext cx="7617629" cy="993600"/>
          </a:xfrm>
          <a:prstGeom prst="rect"/>
          <a:noFill/>
        </p:spPr>
        <p:txBody>
          <a:bodyPr anchor="t" anchorCtr="0" bIns="91425" lIns="91425" rIns="91425" spcFirstLastPara="1" tIns="91425" wrap="square">
            <a:normAutofit/>
          </a:bodyPr>
          <a:p>
            <a:pPr algn="l" indent="0" lvl="0" marL="0" rtl="0">
              <a:spcBef>
                <a:spcPts val="0"/>
              </a:spcBef>
              <a:spcAft>
                <a:spcPts val="0"/>
              </a:spcAft>
              <a:buNone/>
            </a:pPr>
            <a:r>
              <a:rPr dirty="0" sz="1400" lang="en" u="sng">
                <a:solidFill>
                  <a:schemeClr val="tx1"/>
                </a:solidFill>
                <a:latin typeface="Tw Cen MT (Headings)"/>
                <a:ea typeface="Bubblegum Sans"/>
                <a:cs typeface="Bubblegum Sans"/>
                <a:sym typeface="Bubblegum Sans"/>
              </a:rPr>
              <a:t>OBSERVATIONS:</a:t>
            </a:r>
            <a:endParaRPr dirty="0" sz="1400" u="sng">
              <a:solidFill>
                <a:schemeClr val="tx1"/>
              </a:solidFill>
              <a:latin typeface="Tw Cen MT (Headings)"/>
              <a:ea typeface="Bubblegum Sans"/>
              <a:cs typeface="Bubblegum Sans"/>
              <a:sym typeface="Bubblegum Sans"/>
            </a:endParaRPr>
          </a:p>
          <a:p>
            <a:pPr algn="l" indent="0" lvl="0" marL="0" rtl="0">
              <a:spcBef>
                <a:spcPts val="0"/>
              </a:spcBef>
              <a:spcAft>
                <a:spcPts val="0"/>
              </a:spcAft>
              <a:buNone/>
            </a:pPr>
            <a:r>
              <a:rPr b="1" dirty="0" sz="1400" lang="en">
                <a:solidFill>
                  <a:schemeClr val="tx1"/>
                </a:solidFill>
                <a:latin typeface="Tw Cen MT (Headings)"/>
                <a:ea typeface="Raleway"/>
                <a:cs typeface="Raleway"/>
                <a:sym typeface="Raleway"/>
              </a:rPr>
              <a:t>Price vs Airline</a:t>
            </a:r>
            <a:r>
              <a:rPr dirty="0" sz="1400" lang="en">
                <a:solidFill>
                  <a:schemeClr val="tx1"/>
                </a:solidFill>
                <a:latin typeface="Tw Cen MT (Headings)"/>
                <a:ea typeface="Raleway SemiBold"/>
                <a:cs typeface="Raleway SemiBold"/>
                <a:sym typeface="Raleway SemiBold"/>
              </a:rPr>
              <a:t> - For Multiple Airlines the Price is high compared to other Airlines.</a:t>
            </a:r>
            <a:endParaRPr dirty="0" sz="1400">
              <a:solidFill>
                <a:schemeClr val="tx1"/>
              </a:solidFill>
              <a:latin typeface="Tw Cen MT (Headings)"/>
              <a:ea typeface="Raleway SemiBold"/>
              <a:cs typeface="Raleway SemiBold"/>
              <a:sym typeface="Raleway SemiBold"/>
            </a:endParaRPr>
          </a:p>
          <a:p>
            <a:pPr algn="l" indent="0" lvl="0" marL="0" rtl="0">
              <a:spcBef>
                <a:spcPts val="0"/>
              </a:spcBef>
              <a:spcAft>
                <a:spcPts val="0"/>
              </a:spcAft>
              <a:buNone/>
            </a:pPr>
            <a:r>
              <a:rPr b="1" dirty="0" sz="1400" lang="en">
                <a:solidFill>
                  <a:schemeClr val="tx1"/>
                </a:solidFill>
                <a:latin typeface="Tw Cen MT (Headings)"/>
                <a:ea typeface="Raleway"/>
                <a:cs typeface="Raleway"/>
                <a:sym typeface="Raleway"/>
              </a:rPr>
              <a:t>Price vs From</a:t>
            </a:r>
            <a:r>
              <a:rPr dirty="0" sz="1400" lang="en">
                <a:solidFill>
                  <a:schemeClr val="tx1"/>
                </a:solidFill>
                <a:latin typeface="Tw Cen MT (Headings)"/>
                <a:ea typeface="Raleway SemiBold"/>
                <a:cs typeface="Raleway SemiBold"/>
                <a:sym typeface="Raleway SemiBold"/>
              </a:rPr>
              <a:t> - Taking Tirupati as Source costs highest Price Compared to other Source points.</a:t>
            </a:r>
            <a:endParaRPr dirty="0" sz="1400">
              <a:solidFill>
                <a:schemeClr val="tx1"/>
              </a:solidFill>
              <a:latin typeface="Tw Cen MT (Headings)"/>
              <a:ea typeface="Raleway SemiBold"/>
              <a:cs typeface="Raleway SemiBold"/>
              <a:sym typeface="Raleway SemiBold"/>
            </a:endParaRPr>
          </a:p>
        </p:txBody>
      </p:sp>
      <p:pic>
        <p:nvPicPr>
          <p:cNvPr id="2097155" name="Google Shape;152;p28"/>
          <p:cNvPicPr preferRelativeResize="0">
            <a:picLocks/>
          </p:cNvPicPr>
          <p:nvPr/>
        </p:nvPicPr>
        <p:blipFill rotWithShape="1">
          <a:blip xmlns:r="http://schemas.openxmlformats.org/officeDocument/2006/relationships" r:embed="rId1">
            <a:alphaModFix/>
          </a:blip>
          <a:srcRect b="48317"/>
          <a:stretch>
            <a:fillRect/>
          </a:stretch>
        </p:blipFill>
        <p:spPr>
          <a:xfrm>
            <a:off x="311700" y="152400"/>
            <a:ext cx="8562300" cy="3342699"/>
          </a:xfrm>
          <a:prstGeom prst="rect"/>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12" name="Shape 156"/>
        <p:cNvGrpSpPr/>
        <p:nvPr/>
      </p:nvGrpSpPr>
      <p:grpSpPr>
        <a:xfrm>
          <a:off x="0" y="0"/>
          <a:ext cx="0" cy="0"/>
          <a:chOff x="0" y="0"/>
          <a:chExt cx="0" cy="0"/>
        </a:xfrm>
      </p:grpSpPr>
      <p:sp>
        <p:nvSpPr>
          <p:cNvPr id="1048686" name="Google Shape;157;p29"/>
          <p:cNvSpPr txBox="1">
            <a:spLocks noGrp="1"/>
          </p:cNvSpPr>
          <p:nvPr>
            <p:ph type="body" idx="1"/>
          </p:nvPr>
        </p:nvSpPr>
        <p:spPr>
          <a:xfrm>
            <a:off x="1338146" y="3842125"/>
            <a:ext cx="7535854" cy="993600"/>
          </a:xfrm>
          <a:prstGeom prst="rect"/>
          <a:noFill/>
        </p:spPr>
        <p:txBody>
          <a:bodyPr anchor="t" anchorCtr="0" bIns="91425" lIns="91425" rIns="91425" spcFirstLastPara="1" tIns="91425" wrap="square">
            <a:normAutofit/>
          </a:bodyPr>
          <a:p>
            <a:pPr algn="l" indent="0" lvl="0" marL="0" rtl="0">
              <a:spcBef>
                <a:spcPts val="0"/>
              </a:spcBef>
              <a:spcAft>
                <a:spcPts val="0"/>
              </a:spcAft>
              <a:buNone/>
            </a:pPr>
            <a:r>
              <a:rPr dirty="0" sz="1400" lang="en" u="sng">
                <a:solidFill>
                  <a:schemeClr val="tx1"/>
                </a:solidFill>
                <a:latin typeface="Tw Cen MT (Headings)"/>
                <a:ea typeface="Bubblegum Sans"/>
                <a:cs typeface="Bubblegum Sans"/>
                <a:sym typeface="Bubblegum Sans"/>
              </a:rPr>
              <a:t>OBSERVATIONS:</a:t>
            </a:r>
            <a:endParaRPr dirty="0" sz="1400" u="sng">
              <a:solidFill>
                <a:schemeClr val="tx1"/>
              </a:solidFill>
              <a:latin typeface="Tw Cen MT (Headings)"/>
              <a:ea typeface="Bubblegum Sans"/>
              <a:cs typeface="Bubblegum Sans"/>
              <a:sym typeface="Bubblegum Sans"/>
            </a:endParaRPr>
          </a:p>
          <a:p>
            <a:pPr algn="l" indent="0" lvl="0" marL="0" rtl="0">
              <a:spcBef>
                <a:spcPts val="0"/>
              </a:spcBef>
              <a:spcAft>
                <a:spcPts val="0"/>
              </a:spcAft>
              <a:buNone/>
            </a:pPr>
            <a:r>
              <a:rPr b="1" dirty="0" sz="1400" lang="en">
                <a:solidFill>
                  <a:schemeClr val="tx1"/>
                </a:solidFill>
                <a:latin typeface="Tw Cen MT (Headings)"/>
                <a:ea typeface="Raleway"/>
                <a:cs typeface="Raleway"/>
                <a:sym typeface="Raleway"/>
              </a:rPr>
              <a:t>Price vs To - </a:t>
            </a:r>
            <a:r>
              <a:rPr dirty="0" sz="1400" lang="en">
                <a:solidFill>
                  <a:schemeClr val="tx1"/>
                </a:solidFill>
                <a:latin typeface="Tw Cen MT (Headings)"/>
                <a:ea typeface="Raleway SemiBold"/>
                <a:cs typeface="Raleway SemiBold"/>
                <a:sym typeface="Raleway SemiBold"/>
              </a:rPr>
              <a:t>Taking Tirupati as Destination costs highest Price Compared to other Destination points.</a:t>
            </a:r>
            <a:endParaRPr dirty="0" sz="1400">
              <a:solidFill>
                <a:schemeClr val="tx1"/>
              </a:solidFill>
              <a:latin typeface="Tw Cen MT (Headings)"/>
              <a:ea typeface="Raleway SemiBold"/>
              <a:cs typeface="Raleway SemiBold"/>
              <a:sym typeface="Raleway SemiBold"/>
            </a:endParaRPr>
          </a:p>
          <a:p>
            <a:pPr algn="l" indent="0" lvl="0" marL="0" rtl="0">
              <a:spcBef>
                <a:spcPts val="0"/>
              </a:spcBef>
              <a:spcAft>
                <a:spcPts val="0"/>
              </a:spcAft>
              <a:buNone/>
            </a:pPr>
            <a:r>
              <a:rPr b="1" dirty="0" sz="1400" lang="en">
                <a:solidFill>
                  <a:schemeClr val="tx1"/>
                </a:solidFill>
                <a:latin typeface="Tw Cen MT (Headings)"/>
                <a:ea typeface="Raleway"/>
                <a:cs typeface="Raleway"/>
                <a:sym typeface="Raleway"/>
              </a:rPr>
              <a:t>Price vs Stops - </a:t>
            </a:r>
            <a:r>
              <a:rPr dirty="0" sz="1400" lang="en">
                <a:solidFill>
                  <a:schemeClr val="tx1"/>
                </a:solidFill>
                <a:latin typeface="Tw Cen MT (Headings)"/>
                <a:ea typeface="Raleway SemiBold"/>
                <a:cs typeface="Raleway SemiBold"/>
                <a:sym typeface="Raleway SemiBold"/>
              </a:rPr>
              <a:t>4 stops or higher are costlier, compared to no stops &amp; 1 stop.</a:t>
            </a:r>
            <a:endParaRPr dirty="0" sz="1400">
              <a:solidFill>
                <a:schemeClr val="tx1"/>
              </a:solidFill>
              <a:latin typeface="Tw Cen MT (Headings)"/>
              <a:ea typeface="Raleway SemiBold"/>
              <a:cs typeface="Raleway SemiBold"/>
              <a:sym typeface="Raleway SemiBold"/>
            </a:endParaRPr>
          </a:p>
        </p:txBody>
      </p:sp>
      <p:pic>
        <p:nvPicPr>
          <p:cNvPr id="2097156" name="Google Shape;158;p29"/>
          <p:cNvPicPr preferRelativeResize="0">
            <a:picLocks/>
          </p:cNvPicPr>
          <p:nvPr/>
        </p:nvPicPr>
        <p:blipFill rotWithShape="1">
          <a:blip xmlns:r="http://schemas.openxmlformats.org/officeDocument/2006/relationships" r:embed="rId1">
            <a:alphaModFix/>
          </a:blip>
          <a:srcRect t="51751"/>
          <a:stretch>
            <a:fillRect/>
          </a:stretch>
        </p:blipFill>
        <p:spPr>
          <a:xfrm>
            <a:off x="327102" y="805600"/>
            <a:ext cx="8546898" cy="2889171"/>
          </a:xfrm>
          <a:prstGeom prst="rect"/>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15" name="Shape 162"/>
        <p:cNvGrpSpPr/>
        <p:nvPr/>
      </p:nvGrpSpPr>
      <p:grpSpPr>
        <a:xfrm>
          <a:off x="0" y="0"/>
          <a:ext cx="0" cy="0"/>
          <a:chOff x="0" y="0"/>
          <a:chExt cx="0" cy="0"/>
        </a:xfrm>
      </p:grpSpPr>
      <p:sp>
        <p:nvSpPr>
          <p:cNvPr id="1048689" name="Google Shape;163;p30"/>
          <p:cNvSpPr txBox="1">
            <a:spLocks noGrp="1"/>
          </p:cNvSpPr>
          <p:nvPr>
            <p:ph type="body" idx="1"/>
          </p:nvPr>
        </p:nvSpPr>
        <p:spPr>
          <a:xfrm>
            <a:off x="1271238" y="3916500"/>
            <a:ext cx="7602761" cy="919200"/>
          </a:xfrm>
          <a:prstGeom prst="rect"/>
          <a:noFill/>
        </p:spPr>
        <p:txBody>
          <a:bodyPr anchor="t" anchorCtr="0" bIns="91425" lIns="91425" rIns="91425" spcFirstLastPara="1" tIns="91425" wrap="square">
            <a:normAutofit fontScale="92857" lnSpcReduction="10000"/>
          </a:bodyPr>
          <a:p>
            <a:pPr algn="l" indent="0" lvl="0" marL="0" rtl="0">
              <a:spcBef>
                <a:spcPts val="0"/>
              </a:spcBef>
              <a:spcAft>
                <a:spcPts val="0"/>
              </a:spcAft>
              <a:buNone/>
            </a:pPr>
            <a:r>
              <a:rPr dirty="0" sz="1400" lang="en" u="sng">
                <a:solidFill>
                  <a:schemeClr val="tx1"/>
                </a:solidFill>
                <a:latin typeface="Tw Cen MT (Headings)"/>
                <a:ea typeface="Bubblegum Sans"/>
                <a:cs typeface="Bubblegum Sans"/>
                <a:sym typeface="Bubblegum Sans"/>
              </a:rPr>
              <a:t>OBSERVATIONS:</a:t>
            </a:r>
            <a:endParaRPr dirty="0" sz="1400" u="sng">
              <a:solidFill>
                <a:schemeClr val="tx1"/>
              </a:solidFill>
              <a:latin typeface="Tw Cen MT (Headings)"/>
              <a:ea typeface="Bubblegum Sans"/>
              <a:cs typeface="Bubblegum Sans"/>
              <a:sym typeface="Bubblegum Sans"/>
            </a:endParaRPr>
          </a:p>
          <a:p>
            <a:pPr algn="l" indent="0" lvl="0" marL="0" rtl="0">
              <a:spcBef>
                <a:spcPts val="0"/>
              </a:spcBef>
              <a:spcAft>
                <a:spcPts val="0"/>
              </a:spcAft>
              <a:buNone/>
            </a:pPr>
            <a:r>
              <a:rPr b="1" dirty="0" sz="1400" lang="en">
                <a:solidFill>
                  <a:schemeClr val="tx1"/>
                </a:solidFill>
                <a:latin typeface="Tw Cen MT (Headings)"/>
                <a:ea typeface="Raleway"/>
                <a:cs typeface="Raleway"/>
                <a:sym typeface="Raleway"/>
              </a:rPr>
              <a:t>Price vs Journey_day </a:t>
            </a:r>
            <a:r>
              <a:rPr dirty="0" sz="1400" lang="en">
                <a:solidFill>
                  <a:schemeClr val="tx1"/>
                </a:solidFill>
                <a:latin typeface="Tw Cen MT (Headings)"/>
                <a:ea typeface="Raleway SemiBold"/>
                <a:cs typeface="Raleway SemiBold"/>
                <a:sym typeface="Raleway SemiBold"/>
              </a:rPr>
              <a:t>- In all the dates the price is almost same.</a:t>
            </a:r>
            <a:endParaRPr dirty="0" sz="1400">
              <a:solidFill>
                <a:schemeClr val="tx1"/>
              </a:solidFill>
              <a:latin typeface="Tw Cen MT (Headings)"/>
              <a:ea typeface="Raleway SemiBold"/>
              <a:cs typeface="Raleway SemiBold"/>
              <a:sym typeface="Raleway SemiBold"/>
            </a:endParaRPr>
          </a:p>
          <a:p>
            <a:pPr algn="l" indent="0" lvl="0" marL="0" rtl="0">
              <a:spcBef>
                <a:spcPts val="0"/>
              </a:spcBef>
              <a:spcAft>
                <a:spcPts val="0"/>
              </a:spcAft>
              <a:buNone/>
            </a:pPr>
            <a:r>
              <a:rPr b="1" dirty="0" sz="1400" lang="en">
                <a:solidFill>
                  <a:schemeClr val="tx1"/>
                </a:solidFill>
                <a:latin typeface="Tw Cen MT (Headings)"/>
                <a:ea typeface="Raleway"/>
                <a:cs typeface="Raleway"/>
                <a:sym typeface="Raleway"/>
              </a:rPr>
              <a:t>Price vs DHour </a:t>
            </a:r>
            <a:r>
              <a:rPr dirty="0" sz="1400" lang="en">
                <a:solidFill>
                  <a:schemeClr val="tx1"/>
                </a:solidFill>
                <a:latin typeface="Tw Cen MT (Headings)"/>
                <a:ea typeface="Raleway SemiBold"/>
                <a:cs typeface="Raleway SemiBold"/>
                <a:sym typeface="Raleway SemiBold"/>
              </a:rPr>
              <a:t>- At 2PM departure time of every day the flight Prices are high so it looks good to book flights rather than this departure time.</a:t>
            </a:r>
            <a:endParaRPr dirty="0" sz="1400">
              <a:solidFill>
                <a:schemeClr val="tx1"/>
              </a:solidFill>
              <a:latin typeface="Tw Cen MT (Headings)"/>
              <a:ea typeface="Raleway SemiBold"/>
              <a:cs typeface="Raleway SemiBold"/>
              <a:sym typeface="Raleway SemiBold"/>
            </a:endParaRPr>
          </a:p>
        </p:txBody>
      </p:sp>
      <p:pic>
        <p:nvPicPr>
          <p:cNvPr id="2097157" name="Google Shape;164;p30"/>
          <p:cNvPicPr preferRelativeResize="0">
            <a:picLocks/>
          </p:cNvPicPr>
          <p:nvPr/>
        </p:nvPicPr>
        <p:blipFill rotWithShape="1">
          <a:blip xmlns:r="http://schemas.openxmlformats.org/officeDocument/2006/relationships" r:embed="rId1">
            <a:alphaModFix/>
          </a:blip>
          <a:srcRect b="66312"/>
          <a:stretch>
            <a:fillRect/>
          </a:stretch>
        </p:blipFill>
        <p:spPr>
          <a:xfrm>
            <a:off x="311701" y="425050"/>
            <a:ext cx="8562299" cy="2983274"/>
          </a:xfrm>
          <a:prstGeom prst="rect"/>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8" name="Shape 168"/>
        <p:cNvGrpSpPr/>
        <p:nvPr/>
      </p:nvGrpSpPr>
      <p:grpSpPr>
        <a:xfrm>
          <a:off x="0" y="0"/>
          <a:ext cx="0" cy="0"/>
          <a:chOff x="0" y="0"/>
          <a:chExt cx="0" cy="0"/>
        </a:xfrm>
      </p:grpSpPr>
      <p:sp>
        <p:nvSpPr>
          <p:cNvPr id="1048692" name="Google Shape;169;p31"/>
          <p:cNvSpPr txBox="1">
            <a:spLocks noGrp="1"/>
          </p:cNvSpPr>
          <p:nvPr>
            <p:ph type="body" idx="1"/>
          </p:nvPr>
        </p:nvSpPr>
        <p:spPr>
          <a:xfrm>
            <a:off x="1129990" y="3866925"/>
            <a:ext cx="7744010" cy="968700"/>
          </a:xfrm>
          <a:prstGeom prst="rect"/>
          <a:noFill/>
        </p:spPr>
        <p:txBody>
          <a:bodyPr anchor="t" anchorCtr="0" bIns="91425" lIns="91425" rIns="91425" spcFirstLastPara="1" tIns="91425" wrap="square">
            <a:normAutofit fontScale="92857" lnSpcReduction="10000"/>
          </a:bodyPr>
          <a:p>
            <a:pPr algn="l" indent="0" lvl="0" marL="0" rtl="0">
              <a:spcBef>
                <a:spcPts val="0"/>
              </a:spcBef>
              <a:spcAft>
                <a:spcPts val="0"/>
              </a:spcAft>
              <a:buNone/>
            </a:pPr>
            <a:r>
              <a:rPr dirty="0" sz="1400" lang="en" u="sng">
                <a:solidFill>
                  <a:schemeClr val="tx1"/>
                </a:solidFill>
                <a:latin typeface="Tw Cen MT (Headings)"/>
                <a:ea typeface="Bubblegum Sans"/>
                <a:cs typeface="Bubblegum Sans"/>
                <a:sym typeface="Bubblegum Sans"/>
              </a:rPr>
              <a:t>OBSERVATIONS:</a:t>
            </a:r>
            <a:endParaRPr dirty="0" sz="1400" u="sng">
              <a:solidFill>
                <a:schemeClr val="tx1"/>
              </a:solidFill>
              <a:latin typeface="Tw Cen MT (Headings)"/>
              <a:ea typeface="Bubblegum Sans"/>
              <a:cs typeface="Bubblegum Sans"/>
              <a:sym typeface="Bubblegum Sans"/>
            </a:endParaRPr>
          </a:p>
          <a:p>
            <a:pPr algn="l" indent="0" lvl="0" marL="0" rtl="0">
              <a:spcBef>
                <a:spcPts val="0"/>
              </a:spcBef>
              <a:spcAft>
                <a:spcPts val="0"/>
              </a:spcAft>
              <a:buNone/>
            </a:pPr>
            <a:r>
              <a:rPr b="1" dirty="0" sz="1400" lang="en">
                <a:solidFill>
                  <a:schemeClr val="tx1"/>
                </a:solidFill>
                <a:latin typeface="Tw Cen MT (Headings)"/>
                <a:ea typeface="Raleway"/>
                <a:cs typeface="Raleway"/>
                <a:sym typeface="Raleway"/>
              </a:rPr>
              <a:t>Price vs DMin</a:t>
            </a:r>
            <a:r>
              <a:rPr dirty="0" sz="1400" lang="en">
                <a:solidFill>
                  <a:schemeClr val="tx1"/>
                </a:solidFill>
                <a:latin typeface="Tw Cen MT (Headings)"/>
                <a:ea typeface="Raleway SemiBold"/>
                <a:cs typeface="Raleway SemiBold"/>
                <a:sym typeface="Raleway SemiBold"/>
              </a:rPr>
              <a:t> - And Departure minute has less relation with target Price.</a:t>
            </a:r>
            <a:endParaRPr dirty="0" sz="1400">
              <a:solidFill>
                <a:schemeClr val="tx1"/>
              </a:solidFill>
              <a:latin typeface="Tw Cen MT (Headings)"/>
              <a:ea typeface="Raleway SemiBold"/>
              <a:cs typeface="Raleway SemiBold"/>
              <a:sym typeface="Raleway SemiBold"/>
            </a:endParaRPr>
          </a:p>
          <a:p>
            <a:pPr algn="l" indent="0" lvl="0" marL="0" rtl="0">
              <a:spcBef>
                <a:spcPts val="0"/>
              </a:spcBef>
              <a:spcAft>
                <a:spcPts val="0"/>
              </a:spcAft>
              <a:buNone/>
            </a:pPr>
            <a:r>
              <a:rPr b="1" dirty="0" sz="1400" lang="en">
                <a:solidFill>
                  <a:schemeClr val="tx1"/>
                </a:solidFill>
                <a:latin typeface="Tw Cen MT (Headings)"/>
                <a:ea typeface="Raleway"/>
                <a:cs typeface="Raleway"/>
                <a:sym typeface="Raleway"/>
              </a:rPr>
              <a:t>Price vs AHour</a:t>
            </a:r>
            <a:r>
              <a:rPr dirty="0" sz="1400" lang="en">
                <a:solidFill>
                  <a:schemeClr val="tx1"/>
                </a:solidFill>
                <a:latin typeface="Tw Cen MT (Headings)"/>
                <a:ea typeface="Raleway SemiBold"/>
                <a:cs typeface="Raleway SemiBold"/>
                <a:sym typeface="Raleway SemiBold"/>
              </a:rPr>
              <a:t> - At 6AM, 7AM, 8AM, 11AM &amp; 1PM Arrival time of every day the flight Prices are high so it looks good to book flights rather than this arrival time.</a:t>
            </a:r>
            <a:endParaRPr dirty="0" sz="1400">
              <a:solidFill>
                <a:schemeClr val="tx1"/>
              </a:solidFill>
              <a:latin typeface="Tw Cen MT (Headings)"/>
              <a:ea typeface="Raleway SemiBold"/>
              <a:cs typeface="Raleway SemiBold"/>
              <a:sym typeface="Raleway SemiBold"/>
            </a:endParaRPr>
          </a:p>
        </p:txBody>
      </p:sp>
      <p:pic>
        <p:nvPicPr>
          <p:cNvPr id="2097158" name="Google Shape;170;p31"/>
          <p:cNvPicPr preferRelativeResize="0">
            <a:picLocks/>
          </p:cNvPicPr>
          <p:nvPr/>
        </p:nvPicPr>
        <p:blipFill rotWithShape="1">
          <a:blip xmlns:r="http://schemas.openxmlformats.org/officeDocument/2006/relationships" r:embed="rId1">
            <a:alphaModFix/>
          </a:blip>
          <a:srcRect t="33370" b="33480"/>
          <a:stretch>
            <a:fillRect/>
          </a:stretch>
        </p:blipFill>
        <p:spPr>
          <a:xfrm>
            <a:off x="311700" y="644475"/>
            <a:ext cx="8562299" cy="2875425"/>
          </a:xfrm>
          <a:prstGeom prst="rect"/>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3" name="Shape 67"/>
        <p:cNvGrpSpPr/>
        <p:nvPr/>
      </p:nvGrpSpPr>
      <p:grpSpPr>
        <a:xfrm>
          <a:off x="0" y="0"/>
          <a:ext cx="0" cy="0"/>
          <a:chOff x="0" y="0"/>
          <a:chExt cx="0" cy="0"/>
        </a:xfrm>
      </p:grpSpPr>
      <p:sp>
        <p:nvSpPr>
          <p:cNvPr id="1048621" name="Google Shape;68;p14"/>
          <p:cNvSpPr txBox="1">
            <a:spLocks noGrp="1"/>
          </p:cNvSpPr>
          <p:nvPr>
            <p:ph type="title"/>
          </p:nvPr>
        </p:nvSpPr>
        <p:spPr>
          <a:xfrm>
            <a:off x="1230117" y="96374"/>
            <a:ext cx="6683765" cy="960668"/>
          </a:xfrm>
          <a:prstGeom prst="rect"/>
        </p:spPr>
        <p:txBody>
          <a:bodyPr anchor="b" anchorCtr="0" bIns="91425" lIns="91425" rIns="91425" spcFirstLastPara="1" tIns="91425" wrap="square">
            <a:normAutofit/>
          </a:bodyPr>
          <a:p>
            <a:pPr algn="l" indent="0" lvl="0" marL="0" rtl="0">
              <a:spcBef>
                <a:spcPts val="0"/>
              </a:spcBef>
              <a:spcAft>
                <a:spcPts val="0"/>
              </a:spcAft>
              <a:buNone/>
            </a:pPr>
            <a:r>
              <a:rPr dirty="0" sz="3500" lang="en">
                <a:solidFill>
                  <a:schemeClr val="dk1"/>
                </a:solidFill>
                <a:latin typeface="Tw Cen MT (Headings)"/>
                <a:ea typeface="Bubblegum Sans"/>
                <a:cs typeface="Bubblegum Sans"/>
                <a:sym typeface="Bubblegum Sans"/>
              </a:rPr>
              <a:t>Agenda.</a:t>
            </a:r>
            <a:endParaRPr dirty="0" sz="3500">
              <a:solidFill>
                <a:schemeClr val="dk1"/>
              </a:solidFill>
              <a:latin typeface="Tw Cen MT (Headings)"/>
              <a:ea typeface="Bubblegum Sans"/>
              <a:cs typeface="Bubblegum Sans"/>
              <a:sym typeface="Bubblegum Sans"/>
            </a:endParaRPr>
          </a:p>
        </p:txBody>
      </p:sp>
      <p:sp>
        <p:nvSpPr>
          <p:cNvPr id="1048622" name="Google Shape;69;p14"/>
          <p:cNvSpPr txBox="1"/>
          <p:nvPr/>
        </p:nvSpPr>
        <p:spPr>
          <a:xfrm>
            <a:off x="402275" y="1163750"/>
            <a:ext cx="4094700" cy="2926050"/>
          </a:xfrm>
          <a:prstGeom prst="rect"/>
          <a:noFill/>
          <a:ln>
            <a:noFill/>
          </a:ln>
        </p:spPr>
        <p:txBody>
          <a:bodyPr anchor="t" anchorCtr="0" bIns="91425" lIns="91425" rIns="91425" spcFirstLastPara="1" tIns="91425" wrap="square">
            <a:spAutoFit/>
          </a:bodyPr>
          <a:p>
            <a:pPr algn="l" indent="-349250" lvl="0" marL="457200" rtl="0">
              <a:spcBef>
                <a:spcPts val="0"/>
              </a:spcBef>
              <a:spcAft>
                <a:spcPts val="0"/>
              </a:spcAft>
              <a:buClr>
                <a:srgbClr val="434343"/>
              </a:buClr>
              <a:buSzPts val="1900"/>
              <a:buFont typeface="Raleway SemiBold"/>
              <a:buChar char="●"/>
            </a:pPr>
            <a:r>
              <a:rPr dirty="0" sz="1900" lang="en">
                <a:solidFill>
                  <a:srgbClr val="434343"/>
                </a:solidFill>
                <a:latin typeface="Tw Cen MT (Headings)"/>
                <a:ea typeface="Raleway SemiBold"/>
                <a:cs typeface="Raleway SemiBold"/>
                <a:sym typeface="Raleway SemiBold"/>
              </a:rPr>
              <a:t>Overview.</a:t>
            </a:r>
            <a:endParaRPr dirty="0" sz="1900">
              <a:solidFill>
                <a:srgbClr val="434343"/>
              </a:solidFill>
              <a:latin typeface="Tw Cen MT (Headings)"/>
              <a:ea typeface="Raleway SemiBold"/>
              <a:cs typeface="Raleway SemiBold"/>
              <a:sym typeface="Raleway SemiBold"/>
            </a:endParaRPr>
          </a:p>
          <a:p>
            <a:pPr algn="l" indent="-349250" lvl="0" marL="457200" rtl="0">
              <a:spcBef>
                <a:spcPts val="0"/>
              </a:spcBef>
              <a:spcAft>
                <a:spcPts val="0"/>
              </a:spcAft>
              <a:buClr>
                <a:srgbClr val="434343"/>
              </a:buClr>
              <a:buSzPts val="1900"/>
              <a:buFont typeface="Raleway SemiBold"/>
              <a:buChar char="●"/>
            </a:pPr>
            <a:r>
              <a:rPr dirty="0" sz="1900" lang="en">
                <a:solidFill>
                  <a:srgbClr val="434343"/>
                </a:solidFill>
                <a:latin typeface="Tw Cen MT (Headings)"/>
                <a:ea typeface="Raleway SemiBold"/>
                <a:cs typeface="Raleway SemiBold"/>
                <a:sym typeface="Raleway SemiBold"/>
              </a:rPr>
              <a:t>Problem Statement.</a:t>
            </a:r>
            <a:endParaRPr dirty="0" sz="1900">
              <a:solidFill>
                <a:srgbClr val="434343"/>
              </a:solidFill>
              <a:latin typeface="Tw Cen MT (Headings)"/>
              <a:ea typeface="Raleway SemiBold"/>
              <a:cs typeface="Raleway SemiBold"/>
              <a:sym typeface="Raleway SemiBold"/>
            </a:endParaRPr>
          </a:p>
          <a:p>
            <a:pPr algn="l" indent="-349250" lvl="0" marL="457200" rtl="0">
              <a:spcBef>
                <a:spcPts val="0"/>
              </a:spcBef>
              <a:spcAft>
                <a:spcPts val="0"/>
              </a:spcAft>
              <a:buClr>
                <a:srgbClr val="434343"/>
              </a:buClr>
              <a:buSzPts val="1900"/>
              <a:buFont typeface="Raleway SemiBold"/>
              <a:buChar char="●"/>
            </a:pPr>
            <a:r>
              <a:rPr dirty="0" sz="1900" lang="en">
                <a:solidFill>
                  <a:srgbClr val="434343"/>
                </a:solidFill>
                <a:latin typeface="Tw Cen MT (Headings)"/>
                <a:ea typeface="Raleway SemiBold"/>
                <a:cs typeface="Raleway SemiBold"/>
                <a:sym typeface="Raleway SemiBold"/>
              </a:rPr>
              <a:t>Problem Understanding.</a:t>
            </a:r>
            <a:endParaRPr dirty="0" sz="1900">
              <a:solidFill>
                <a:srgbClr val="434343"/>
              </a:solidFill>
              <a:latin typeface="Tw Cen MT (Headings)"/>
              <a:ea typeface="Raleway SemiBold"/>
              <a:cs typeface="Raleway SemiBold"/>
              <a:sym typeface="Raleway SemiBold"/>
            </a:endParaRPr>
          </a:p>
          <a:p>
            <a:pPr algn="l" indent="-349250" lvl="0" marL="457200" rtl="0">
              <a:spcBef>
                <a:spcPts val="0"/>
              </a:spcBef>
              <a:spcAft>
                <a:spcPts val="0"/>
              </a:spcAft>
              <a:buClr>
                <a:srgbClr val="434343"/>
              </a:buClr>
              <a:buSzPts val="1900"/>
              <a:buFont typeface="Raleway SemiBold"/>
              <a:buChar char="●"/>
            </a:pPr>
            <a:r>
              <a:rPr dirty="0" sz="1900" lang="en">
                <a:solidFill>
                  <a:srgbClr val="434343"/>
                </a:solidFill>
                <a:latin typeface="Tw Cen MT (Headings)"/>
                <a:ea typeface="Raleway SemiBold"/>
                <a:cs typeface="Raleway SemiBold"/>
                <a:sym typeface="Raleway SemiBold"/>
              </a:rPr>
              <a:t>What is Flight Price Prediction?</a:t>
            </a:r>
            <a:endParaRPr dirty="0" sz="1900">
              <a:solidFill>
                <a:srgbClr val="434343"/>
              </a:solidFill>
              <a:latin typeface="Tw Cen MT (Headings)"/>
              <a:ea typeface="Raleway SemiBold"/>
              <a:cs typeface="Raleway SemiBold"/>
              <a:sym typeface="Raleway SemiBold"/>
            </a:endParaRPr>
          </a:p>
          <a:p>
            <a:pPr algn="l" indent="-349250" lvl="0" marL="457200" rtl="0">
              <a:spcBef>
                <a:spcPts val="0"/>
              </a:spcBef>
              <a:spcAft>
                <a:spcPts val="0"/>
              </a:spcAft>
              <a:buClr>
                <a:srgbClr val="434343"/>
              </a:buClr>
              <a:buSzPts val="1900"/>
              <a:buFont typeface="Raleway SemiBold"/>
              <a:buChar char="●"/>
            </a:pPr>
            <a:r>
              <a:rPr dirty="0" sz="1900" lang="en">
                <a:solidFill>
                  <a:srgbClr val="434343"/>
                </a:solidFill>
                <a:latin typeface="Tw Cen MT (Headings)"/>
                <a:ea typeface="Raleway SemiBold"/>
                <a:cs typeface="Raleway SemiBold"/>
                <a:sym typeface="Raleway SemiBold"/>
              </a:rPr>
              <a:t>Importance of Flight Price Prediction.</a:t>
            </a:r>
            <a:endParaRPr dirty="0" sz="1900">
              <a:solidFill>
                <a:srgbClr val="434343"/>
              </a:solidFill>
              <a:latin typeface="Tw Cen MT (Headings)"/>
              <a:ea typeface="Raleway SemiBold"/>
              <a:cs typeface="Raleway SemiBold"/>
              <a:sym typeface="Raleway SemiBold"/>
            </a:endParaRPr>
          </a:p>
          <a:p>
            <a:pPr algn="l" indent="-349250" lvl="0" marL="457200" rtl="0">
              <a:spcBef>
                <a:spcPts val="0"/>
              </a:spcBef>
              <a:spcAft>
                <a:spcPts val="0"/>
              </a:spcAft>
              <a:buClr>
                <a:srgbClr val="434343"/>
              </a:buClr>
              <a:buSzPts val="1900"/>
              <a:buFont typeface="Raleway SemiBold"/>
              <a:buChar char="●"/>
            </a:pPr>
            <a:r>
              <a:rPr dirty="0" sz="1900" lang="en">
                <a:solidFill>
                  <a:srgbClr val="434343"/>
                </a:solidFill>
                <a:latin typeface="Tw Cen MT (Headings)"/>
                <a:ea typeface="Raleway SemiBold"/>
                <a:cs typeface="Raleway SemiBold"/>
                <a:sym typeface="Raleway SemiBold"/>
              </a:rPr>
              <a:t>Exploratory data analysis.</a:t>
            </a:r>
            <a:endParaRPr dirty="0" sz="1900">
              <a:solidFill>
                <a:srgbClr val="434343"/>
              </a:solidFill>
              <a:latin typeface="Tw Cen MT (Headings)"/>
              <a:ea typeface="Raleway SemiBold"/>
              <a:cs typeface="Raleway SemiBold"/>
              <a:sym typeface="Raleway SemiBold"/>
            </a:endParaRPr>
          </a:p>
          <a:p>
            <a:pPr algn="l" indent="-349250" lvl="0" marL="457200" rtl="0">
              <a:spcBef>
                <a:spcPts val="0"/>
              </a:spcBef>
              <a:spcAft>
                <a:spcPts val="0"/>
              </a:spcAft>
              <a:buClr>
                <a:srgbClr val="434343"/>
              </a:buClr>
              <a:buSzPts val="1900"/>
              <a:buFont typeface="Raleway SemiBold"/>
              <a:buChar char="●"/>
            </a:pPr>
            <a:r>
              <a:rPr dirty="0" sz="1900" lang="en">
                <a:solidFill>
                  <a:srgbClr val="434343"/>
                </a:solidFill>
                <a:latin typeface="Tw Cen MT (Headings)"/>
                <a:ea typeface="Raleway SemiBold"/>
                <a:cs typeface="Raleway SemiBold"/>
                <a:sym typeface="Raleway SemiBold"/>
              </a:rPr>
              <a:t>Visualizations.</a:t>
            </a:r>
            <a:endParaRPr dirty="0" sz="1900">
              <a:solidFill>
                <a:srgbClr val="434343"/>
              </a:solidFill>
              <a:latin typeface="Tw Cen MT (Headings)"/>
              <a:ea typeface="Raleway SemiBold"/>
              <a:cs typeface="Raleway SemiBold"/>
              <a:sym typeface="Raleway SemiBold"/>
            </a:endParaRPr>
          </a:p>
          <a:p>
            <a:pPr algn="l" indent="-349250" lvl="0" marL="457200" rtl="0">
              <a:spcBef>
                <a:spcPts val="0"/>
              </a:spcBef>
              <a:spcAft>
                <a:spcPts val="0"/>
              </a:spcAft>
              <a:buClr>
                <a:srgbClr val="434343"/>
              </a:buClr>
              <a:buSzPts val="1900"/>
              <a:buFont typeface="Raleway SemiBold"/>
              <a:buChar char="●"/>
            </a:pPr>
            <a:r>
              <a:rPr dirty="0" sz="1900" lang="en">
                <a:solidFill>
                  <a:srgbClr val="434343"/>
                </a:solidFill>
                <a:latin typeface="Tw Cen MT (Headings)"/>
                <a:ea typeface="Raleway SemiBold"/>
                <a:cs typeface="Raleway SemiBold"/>
                <a:sym typeface="Raleway SemiBold"/>
              </a:rPr>
              <a:t>Analysis</a:t>
            </a:r>
            <a:endParaRPr dirty="0">
              <a:solidFill>
                <a:srgbClr val="434343"/>
              </a:solidFill>
              <a:latin typeface="Tw Cen MT (Headings)"/>
              <a:ea typeface="Raleway SemiBold"/>
              <a:cs typeface="Raleway SemiBold"/>
              <a:sym typeface="Raleway SemiBold"/>
            </a:endParaRPr>
          </a:p>
        </p:txBody>
      </p:sp>
      <p:sp>
        <p:nvSpPr>
          <p:cNvPr id="1048623" name="Google Shape;70;p14"/>
          <p:cNvSpPr txBox="1"/>
          <p:nvPr/>
        </p:nvSpPr>
        <p:spPr>
          <a:xfrm>
            <a:off x="4856150" y="1135025"/>
            <a:ext cx="3390600" cy="2545050"/>
          </a:xfrm>
          <a:prstGeom prst="rect"/>
          <a:noFill/>
          <a:ln>
            <a:noFill/>
          </a:ln>
        </p:spPr>
        <p:txBody>
          <a:bodyPr anchor="t" anchorCtr="0" bIns="91425" lIns="91425" rIns="91425" spcFirstLastPara="1" tIns="91425" wrap="square">
            <a:spAutoFit/>
          </a:bodyPr>
          <a:p>
            <a:pPr algn="l" indent="-342900" lvl="0" marL="457200" rtl="0">
              <a:spcBef>
                <a:spcPts val="0"/>
              </a:spcBef>
              <a:spcAft>
                <a:spcPts val="0"/>
              </a:spcAft>
              <a:buClr>
                <a:schemeClr val="dk2"/>
              </a:buClr>
              <a:buSzPts val="1800"/>
              <a:buFont typeface="Raleway SemiBold"/>
              <a:buChar char="●"/>
            </a:pPr>
            <a:r>
              <a:rPr dirty="0" sz="1900" lang="en">
                <a:solidFill>
                  <a:srgbClr val="434343"/>
                </a:solidFill>
                <a:latin typeface="Tw Cen MT (Headings)"/>
                <a:ea typeface="Raleway SemiBold"/>
                <a:cs typeface="Raleway SemiBold"/>
                <a:sym typeface="Raleway SemiBold"/>
              </a:rPr>
              <a:t>Data cleaning steps.</a:t>
            </a:r>
            <a:endParaRPr dirty="0" sz="1900">
              <a:solidFill>
                <a:srgbClr val="434343"/>
              </a:solidFill>
              <a:latin typeface="Tw Cen MT (Headings)"/>
              <a:ea typeface="Raleway SemiBold"/>
              <a:cs typeface="Raleway SemiBold"/>
              <a:sym typeface="Raleway SemiBold"/>
            </a:endParaRPr>
          </a:p>
          <a:p>
            <a:pPr algn="l" indent="-342900" lvl="0" marL="457200" rtl="0">
              <a:spcBef>
                <a:spcPts val="0"/>
              </a:spcBef>
              <a:spcAft>
                <a:spcPts val="0"/>
              </a:spcAft>
              <a:buClr>
                <a:schemeClr val="dk2"/>
              </a:buClr>
              <a:buSzPts val="1800"/>
              <a:buFont typeface="Raleway SemiBold"/>
              <a:buChar char="●"/>
            </a:pPr>
            <a:r>
              <a:rPr dirty="0" sz="1900" lang="en">
                <a:solidFill>
                  <a:srgbClr val="434343"/>
                </a:solidFill>
                <a:latin typeface="Tw Cen MT (Headings)"/>
                <a:ea typeface="Raleway SemiBold"/>
                <a:cs typeface="Raleway SemiBold"/>
                <a:sym typeface="Raleway SemiBold"/>
              </a:rPr>
              <a:t>Model Building.</a:t>
            </a:r>
            <a:endParaRPr dirty="0" sz="1800">
              <a:solidFill>
                <a:schemeClr val="dk2"/>
              </a:solidFill>
              <a:latin typeface="Tw Cen MT (Headings)"/>
              <a:ea typeface="Raleway SemiBold"/>
              <a:cs typeface="Raleway SemiBold"/>
              <a:sym typeface="Raleway SemiBold"/>
            </a:endParaRPr>
          </a:p>
          <a:p>
            <a:pPr algn="l" indent="-342900" lvl="0" marL="457200" rtl="0">
              <a:spcBef>
                <a:spcPts val="0"/>
              </a:spcBef>
              <a:spcAft>
                <a:spcPts val="0"/>
              </a:spcAft>
              <a:buClr>
                <a:schemeClr val="dk2"/>
              </a:buClr>
              <a:buSzPts val="1800"/>
              <a:buFont typeface="Raleway SemiBold"/>
              <a:buChar char="●"/>
            </a:pPr>
            <a:r>
              <a:rPr dirty="0" sz="1800" lang="en">
                <a:solidFill>
                  <a:schemeClr val="dk2"/>
                </a:solidFill>
                <a:latin typeface="Tw Cen MT (Headings)"/>
                <a:ea typeface="Raleway SemiBold"/>
                <a:cs typeface="Raleway SemiBold"/>
                <a:sym typeface="Raleway SemiBold"/>
              </a:rPr>
              <a:t>Hyper Parameter Tuning.</a:t>
            </a:r>
            <a:endParaRPr dirty="0" sz="1800">
              <a:solidFill>
                <a:schemeClr val="dk2"/>
              </a:solidFill>
              <a:latin typeface="Tw Cen MT (Headings)"/>
              <a:ea typeface="Raleway SemiBold"/>
              <a:cs typeface="Raleway SemiBold"/>
              <a:sym typeface="Raleway SemiBold"/>
            </a:endParaRPr>
          </a:p>
          <a:p>
            <a:pPr algn="l" indent="-342900" lvl="0" marL="457200" rtl="0">
              <a:spcBef>
                <a:spcPts val="0"/>
              </a:spcBef>
              <a:spcAft>
                <a:spcPts val="0"/>
              </a:spcAft>
              <a:buClr>
                <a:schemeClr val="dk2"/>
              </a:buClr>
              <a:buSzPts val="1800"/>
              <a:buFont typeface="Raleway SemiBold"/>
              <a:buChar char="●"/>
            </a:pPr>
            <a:r>
              <a:rPr dirty="0" sz="1800" lang="en">
                <a:solidFill>
                  <a:schemeClr val="dk2"/>
                </a:solidFill>
                <a:latin typeface="Tw Cen MT (Headings)"/>
                <a:ea typeface="Raleway SemiBold"/>
                <a:cs typeface="Raleway SemiBold"/>
                <a:sym typeface="Raleway SemiBold"/>
              </a:rPr>
              <a:t>Saving the model and making predictions.</a:t>
            </a:r>
            <a:endParaRPr dirty="0" sz="1800">
              <a:solidFill>
                <a:schemeClr val="dk2"/>
              </a:solidFill>
              <a:latin typeface="Tw Cen MT (Headings)"/>
              <a:ea typeface="Raleway SemiBold"/>
              <a:cs typeface="Raleway SemiBold"/>
              <a:sym typeface="Raleway SemiBold"/>
            </a:endParaRPr>
          </a:p>
          <a:p>
            <a:pPr algn="l" indent="-342900" lvl="0" marL="457200" rtl="0">
              <a:spcBef>
                <a:spcPts val="0"/>
              </a:spcBef>
              <a:spcAft>
                <a:spcPts val="0"/>
              </a:spcAft>
              <a:buClr>
                <a:schemeClr val="dk2"/>
              </a:buClr>
              <a:buSzPts val="1800"/>
              <a:buFont typeface="Raleway SemiBold"/>
              <a:buChar char="●"/>
            </a:pPr>
            <a:r>
              <a:rPr dirty="0" sz="1800" lang="en">
                <a:solidFill>
                  <a:schemeClr val="dk2"/>
                </a:solidFill>
                <a:latin typeface="Tw Cen MT (Headings)"/>
                <a:ea typeface="Raleway SemiBold"/>
                <a:cs typeface="Raleway SemiBold"/>
                <a:sym typeface="Raleway SemiBold"/>
              </a:rPr>
              <a:t>Conclusion.</a:t>
            </a:r>
            <a:endParaRPr dirty="0" sz="1800">
              <a:solidFill>
                <a:schemeClr val="dk2"/>
              </a:solidFill>
              <a:latin typeface="Tw Cen MT (Headings)"/>
              <a:ea typeface="Raleway SemiBold"/>
              <a:cs typeface="Raleway SemiBold"/>
              <a:sym typeface="Raleway SemiBold"/>
            </a:endParaRPr>
          </a:p>
          <a:p>
            <a:pPr algn="l" indent="0" lvl="0" marL="0" rtl="0">
              <a:spcBef>
                <a:spcPts val="0"/>
              </a:spcBef>
              <a:spcAft>
                <a:spcPts val="0"/>
              </a:spcAft>
              <a:buNone/>
            </a:pPr>
            <a:endParaRPr dirty="0">
              <a:latin typeface="Source Code Pro"/>
              <a:ea typeface="Source Code Pro"/>
              <a:cs typeface="Source Code Pro"/>
              <a:sym typeface="Source Code Pro"/>
            </a:endParaRPr>
          </a:p>
          <a:p>
            <a:pPr algn="l" indent="0" lvl="0" marL="0" rtl="0">
              <a:spcBef>
                <a:spcPts val="0"/>
              </a:spcBef>
              <a:spcAft>
                <a:spcPts val="0"/>
              </a:spcAft>
              <a:buNone/>
            </a:pPr>
            <a:endParaRPr dirty="0">
              <a:latin typeface="Source Code Pro"/>
              <a:ea typeface="Source Code Pro"/>
              <a:cs typeface="Source Code Pro"/>
              <a:sym typeface="Source Code Pr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21" name="Shape 174"/>
        <p:cNvGrpSpPr/>
        <p:nvPr/>
      </p:nvGrpSpPr>
      <p:grpSpPr>
        <a:xfrm>
          <a:off x="0" y="0"/>
          <a:ext cx="0" cy="0"/>
          <a:chOff x="0" y="0"/>
          <a:chExt cx="0" cy="0"/>
        </a:xfrm>
      </p:grpSpPr>
      <p:sp>
        <p:nvSpPr>
          <p:cNvPr id="1048695" name="Google Shape;175;p32"/>
          <p:cNvSpPr txBox="1">
            <a:spLocks noGrp="1"/>
          </p:cNvSpPr>
          <p:nvPr>
            <p:ph type="body" idx="1"/>
          </p:nvPr>
        </p:nvSpPr>
        <p:spPr>
          <a:xfrm>
            <a:off x="311700" y="4230575"/>
            <a:ext cx="8562300" cy="605100"/>
          </a:xfrm>
          <a:prstGeom prst="rect"/>
          <a:noFill/>
        </p:spPr>
        <p:txBody>
          <a:bodyPr anchor="ctr" anchorCtr="0" bIns="91425" lIns="91425" rIns="91425" spcFirstLastPara="1" tIns="91425" wrap="square">
            <a:normAutofit/>
          </a:bodyPr>
          <a:p>
            <a:pPr algn="ctr" indent="0" lvl="0" marL="0" rtl="0">
              <a:spcBef>
                <a:spcPts val="0"/>
              </a:spcBef>
              <a:spcAft>
                <a:spcPts val="0"/>
              </a:spcAft>
              <a:buNone/>
            </a:pPr>
            <a:r>
              <a:rPr dirty="0" sz="1400" lang="en" u="sng">
                <a:solidFill>
                  <a:schemeClr val="tx1"/>
                </a:solidFill>
                <a:latin typeface="Tw Cen MT (Headings)"/>
                <a:ea typeface="Bubblegum Sans"/>
                <a:cs typeface="Bubblegum Sans"/>
                <a:sym typeface="Bubblegum Sans"/>
              </a:rPr>
              <a:t>OBSERVATION:</a:t>
            </a:r>
            <a:r>
              <a:rPr dirty="0" sz="1400" lang="en">
                <a:solidFill>
                  <a:schemeClr val="tx1"/>
                </a:solidFill>
                <a:latin typeface="Tw Cen MT (Headings)"/>
                <a:ea typeface="Raleway SemiBold"/>
                <a:cs typeface="Raleway SemiBold"/>
                <a:sym typeface="Raleway SemiBold"/>
              </a:rPr>
              <a:t> </a:t>
            </a:r>
            <a:r>
              <a:rPr b="1" dirty="0" sz="1400" lang="en">
                <a:solidFill>
                  <a:schemeClr val="tx1"/>
                </a:solidFill>
                <a:latin typeface="Tw Cen MT (Headings)"/>
                <a:ea typeface="Raleway"/>
                <a:cs typeface="Raleway"/>
                <a:sym typeface="Raleway"/>
              </a:rPr>
              <a:t>Price vs AMin </a:t>
            </a:r>
            <a:r>
              <a:rPr dirty="0" sz="1400" lang="en">
                <a:solidFill>
                  <a:schemeClr val="tx1"/>
                </a:solidFill>
                <a:latin typeface="Tw Cen MT (Headings)"/>
                <a:ea typeface="Raleway SemiBold"/>
                <a:cs typeface="Raleway SemiBold"/>
                <a:sym typeface="Raleway SemiBold"/>
              </a:rPr>
              <a:t>- Arrival minute has less relation with target Price.</a:t>
            </a:r>
            <a:endParaRPr dirty="0" sz="1400">
              <a:solidFill>
                <a:schemeClr val="tx1"/>
              </a:solidFill>
              <a:latin typeface="Tw Cen MT (Headings)"/>
              <a:ea typeface="Raleway SemiBold"/>
              <a:cs typeface="Raleway SemiBold"/>
              <a:sym typeface="Raleway SemiBold"/>
            </a:endParaRPr>
          </a:p>
        </p:txBody>
      </p:sp>
      <p:pic>
        <p:nvPicPr>
          <p:cNvPr id="2097159" name="Google Shape;176;p32"/>
          <p:cNvPicPr preferRelativeResize="0">
            <a:picLocks/>
          </p:cNvPicPr>
          <p:nvPr/>
        </p:nvPicPr>
        <p:blipFill rotWithShape="1">
          <a:blip xmlns:r="http://schemas.openxmlformats.org/officeDocument/2006/relationships" r:embed="rId1">
            <a:alphaModFix/>
          </a:blip>
          <a:srcRect t="66520" r="49456"/>
          <a:stretch>
            <a:fillRect/>
          </a:stretch>
        </p:blipFill>
        <p:spPr>
          <a:xfrm>
            <a:off x="2353475" y="879975"/>
            <a:ext cx="4437048" cy="2819627"/>
          </a:xfrm>
          <a:prstGeom prst="rect"/>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24" name="Shape 180"/>
        <p:cNvGrpSpPr/>
        <p:nvPr/>
      </p:nvGrpSpPr>
      <p:grpSpPr>
        <a:xfrm>
          <a:off x="0" y="0"/>
          <a:ext cx="0" cy="0"/>
          <a:chOff x="0" y="0"/>
          <a:chExt cx="0" cy="0"/>
        </a:xfrm>
      </p:grpSpPr>
      <p:sp>
        <p:nvSpPr>
          <p:cNvPr id="1048698" name="Google Shape;181;p33"/>
          <p:cNvSpPr txBox="1">
            <a:spLocks noGrp="1"/>
          </p:cNvSpPr>
          <p:nvPr>
            <p:ph type="title"/>
          </p:nvPr>
        </p:nvSpPr>
        <p:spPr>
          <a:xfrm>
            <a:off x="1409436" y="88941"/>
            <a:ext cx="6683765" cy="960668"/>
          </a:xfrm>
          <a:prstGeom prst="rect"/>
        </p:spPr>
        <p:txBody>
          <a:bodyPr anchor="b" anchorCtr="0" bIns="91425" lIns="91425" rIns="91425" spcFirstLastPara="1" tIns="91425" wrap="square">
            <a:normAutofit/>
          </a:bodyPr>
          <a:p>
            <a:pPr algn="l" indent="0" lvl="0" marL="0" rtl="0">
              <a:spcBef>
                <a:spcPts val="0"/>
              </a:spcBef>
              <a:spcAft>
                <a:spcPts val="0"/>
              </a:spcAft>
              <a:buNone/>
            </a:pPr>
            <a:r>
              <a:rPr dirty="0" sz="3500" lang="en">
                <a:solidFill>
                  <a:schemeClr val="dk1"/>
                </a:solidFill>
                <a:latin typeface="Tw Cen MT (Headings)"/>
                <a:ea typeface="Bubblegum Sans"/>
                <a:cs typeface="Bubblegum Sans"/>
                <a:sym typeface="Bubblegum Sans"/>
              </a:rPr>
              <a:t>Analysis.</a:t>
            </a:r>
            <a:endParaRPr dirty="0" sz="3500">
              <a:solidFill>
                <a:schemeClr val="dk1"/>
              </a:solidFill>
              <a:latin typeface="Tw Cen MT (Headings)"/>
              <a:ea typeface="Bubblegum Sans"/>
              <a:cs typeface="Bubblegum Sans"/>
              <a:sym typeface="Bubblegum Sans"/>
            </a:endParaRPr>
          </a:p>
        </p:txBody>
      </p:sp>
      <p:sp>
        <p:nvSpPr>
          <p:cNvPr id="1048699" name="Google Shape;182;p33"/>
          <p:cNvSpPr txBox="1"/>
          <p:nvPr/>
        </p:nvSpPr>
        <p:spPr>
          <a:xfrm>
            <a:off x="402275" y="1106000"/>
            <a:ext cx="8361900" cy="3370123"/>
          </a:xfrm>
          <a:prstGeom prst="rect"/>
          <a:noFill/>
          <a:ln>
            <a:noFill/>
          </a:ln>
        </p:spPr>
        <p:txBody>
          <a:bodyPr anchor="t" anchorCtr="0" bIns="91425" lIns="91425" rIns="91425" spcFirstLastPara="1" tIns="91425" wrap="square">
            <a:spAutoFit/>
          </a:bodyPr>
          <a:p>
            <a:pPr algn="l" indent="0" lvl="0" marL="0" rtl="0">
              <a:lnSpc>
                <a:spcPct val="115000"/>
              </a:lnSpc>
              <a:spcBef>
                <a:spcPts val="0"/>
              </a:spcBef>
              <a:spcAft>
                <a:spcPts val="0"/>
              </a:spcAft>
              <a:buNone/>
            </a:pPr>
            <a:r>
              <a:rPr b="1" dirty="0" sz="1800" lang="en" u="sng">
                <a:solidFill>
                  <a:srgbClr val="434343"/>
                </a:solidFill>
                <a:latin typeface="Tw Cen MT (Headings)"/>
                <a:ea typeface="Raleway"/>
                <a:cs typeface="Raleway"/>
                <a:sym typeface="Raleway"/>
              </a:rPr>
              <a:t>UNIVARIATE ANALYSIS :</a:t>
            </a:r>
            <a:endParaRPr b="1" dirty="0" sz="1800" u="sng">
              <a:solidFill>
                <a:srgbClr val="434343"/>
              </a:solidFill>
              <a:latin typeface="Tw Cen MT (Headings)"/>
              <a:ea typeface="Raleway"/>
              <a:cs typeface="Raleway"/>
              <a:sym typeface="Raleway"/>
            </a:endParaRPr>
          </a:p>
          <a:p>
            <a:pPr algn="l" indent="-342900" lvl="0" marL="457200" rtl="0">
              <a:lnSpc>
                <a:spcPct val="115000"/>
              </a:lnSpc>
              <a:spcBef>
                <a:spcPts val="0"/>
              </a:spcBef>
              <a:spcAft>
                <a:spcPts val="0"/>
              </a:spcAft>
              <a:buClr>
                <a:srgbClr val="434343"/>
              </a:buClr>
              <a:buSzPts val="1800"/>
              <a:buFont typeface="Raleway SemiBold"/>
              <a:buChar char="●"/>
            </a:pPr>
            <a:r>
              <a:rPr dirty="0" sz="1800" lang="en">
                <a:solidFill>
                  <a:srgbClr val="434343"/>
                </a:solidFill>
                <a:latin typeface="Tw Cen MT (Headings)"/>
                <a:ea typeface="Raleway SemiBold"/>
                <a:cs typeface="Raleway SemiBold"/>
                <a:sym typeface="Raleway SemiBold"/>
              </a:rPr>
              <a:t>I have used dist plot to check the skewness in numerical columns. </a:t>
            </a:r>
            <a:endParaRPr dirty="0" sz="1800">
              <a:solidFill>
                <a:srgbClr val="434343"/>
              </a:solidFill>
              <a:latin typeface="Tw Cen MT (Headings)"/>
              <a:ea typeface="Raleway SemiBold"/>
              <a:cs typeface="Raleway SemiBold"/>
              <a:sym typeface="Raleway SemiBold"/>
            </a:endParaRPr>
          </a:p>
          <a:p>
            <a:pPr algn="l" indent="-342900" lvl="0" marL="457200" rtl="0">
              <a:lnSpc>
                <a:spcPct val="115000"/>
              </a:lnSpc>
              <a:spcBef>
                <a:spcPts val="0"/>
              </a:spcBef>
              <a:spcAft>
                <a:spcPts val="0"/>
              </a:spcAft>
              <a:buClr>
                <a:srgbClr val="434343"/>
              </a:buClr>
              <a:buSzPts val="1800"/>
              <a:buFont typeface="Raleway SemiBold"/>
              <a:buChar char="●"/>
            </a:pPr>
            <a:r>
              <a:rPr dirty="0" sz="1800" lang="en">
                <a:solidFill>
                  <a:srgbClr val="434343"/>
                </a:solidFill>
                <a:latin typeface="Tw Cen MT (Headings)"/>
                <a:ea typeface="Raleway SemiBold"/>
                <a:cs typeface="Raleway SemiBold"/>
                <a:sym typeface="Raleway SemiBold"/>
              </a:rPr>
              <a:t>I have used count plot for each of the categorical columns, showing the count of the various features.</a:t>
            </a:r>
            <a:endParaRPr dirty="0" sz="1800">
              <a:solidFill>
                <a:srgbClr val="434343"/>
              </a:solidFill>
              <a:latin typeface="Tw Cen MT (Headings)"/>
              <a:ea typeface="Raleway SemiBold"/>
              <a:cs typeface="Raleway SemiBold"/>
              <a:sym typeface="Raleway SemiBold"/>
            </a:endParaRPr>
          </a:p>
          <a:p>
            <a:pPr algn="l" indent="0" lvl="0" marL="0" rtl="0">
              <a:lnSpc>
                <a:spcPct val="115000"/>
              </a:lnSpc>
              <a:spcBef>
                <a:spcPts val="0"/>
              </a:spcBef>
              <a:spcAft>
                <a:spcPts val="0"/>
              </a:spcAft>
              <a:buNone/>
            </a:pPr>
            <a:endParaRPr dirty="0" sz="1800">
              <a:solidFill>
                <a:srgbClr val="434343"/>
              </a:solidFill>
              <a:latin typeface="Tw Cen MT (Headings)"/>
              <a:ea typeface="Raleway SemiBold"/>
              <a:cs typeface="Raleway SemiBold"/>
              <a:sym typeface="Raleway SemiBold"/>
            </a:endParaRPr>
          </a:p>
          <a:p>
            <a:pPr algn="l" indent="0" lvl="0" marL="0" rtl="0">
              <a:lnSpc>
                <a:spcPct val="115000"/>
              </a:lnSpc>
              <a:spcBef>
                <a:spcPts val="0"/>
              </a:spcBef>
              <a:spcAft>
                <a:spcPts val="0"/>
              </a:spcAft>
              <a:buNone/>
            </a:pPr>
            <a:r>
              <a:rPr b="1" dirty="0" sz="1800" lang="en" u="sng">
                <a:solidFill>
                  <a:srgbClr val="434343"/>
                </a:solidFill>
                <a:latin typeface="Tw Cen MT (Headings)"/>
                <a:ea typeface="Raleway"/>
                <a:cs typeface="Raleway"/>
                <a:sym typeface="Raleway"/>
              </a:rPr>
              <a:t>BIVARIATE ANALYSIS :</a:t>
            </a:r>
            <a:endParaRPr b="1" dirty="0" sz="1800" u="sng">
              <a:solidFill>
                <a:srgbClr val="434343"/>
              </a:solidFill>
              <a:latin typeface="Tw Cen MT (Headings)"/>
              <a:ea typeface="Raleway"/>
              <a:cs typeface="Raleway"/>
              <a:sym typeface="Raleway"/>
            </a:endParaRPr>
          </a:p>
          <a:p>
            <a:pPr algn="l" indent="-342900" lvl="0" marL="457200" rtl="0">
              <a:lnSpc>
                <a:spcPct val="115000"/>
              </a:lnSpc>
              <a:spcBef>
                <a:spcPts val="0"/>
              </a:spcBef>
              <a:spcAft>
                <a:spcPts val="0"/>
              </a:spcAft>
              <a:buClr>
                <a:srgbClr val="434343"/>
              </a:buClr>
              <a:buSzPts val="1800"/>
              <a:buFont typeface="Raleway SemiBold"/>
              <a:buChar char="●"/>
            </a:pPr>
            <a:r>
              <a:rPr dirty="0" sz="1800" lang="en">
                <a:solidFill>
                  <a:srgbClr val="434343"/>
                </a:solidFill>
                <a:latin typeface="Tw Cen MT (Headings)"/>
                <a:ea typeface="Raleway SemiBold"/>
                <a:cs typeface="Raleway SemiBold"/>
                <a:sym typeface="Raleway SemiBold"/>
              </a:rPr>
              <a:t>I have used bar plot for visualizing the relation between categorical columns and our target column, Price.</a:t>
            </a:r>
            <a:endParaRPr dirty="0" sz="1800">
              <a:solidFill>
                <a:srgbClr val="434343"/>
              </a:solidFill>
              <a:latin typeface="Tw Cen MT (Headings)"/>
              <a:ea typeface="Raleway SemiBold"/>
              <a:cs typeface="Raleway SemiBold"/>
              <a:sym typeface="Raleway SemiBold"/>
            </a:endParaRPr>
          </a:p>
          <a:p>
            <a:pPr algn="l" indent="-342900" lvl="0" marL="457200" rtl="0">
              <a:lnSpc>
                <a:spcPct val="115000"/>
              </a:lnSpc>
              <a:spcBef>
                <a:spcPts val="0"/>
              </a:spcBef>
              <a:spcAft>
                <a:spcPts val="0"/>
              </a:spcAft>
              <a:buClr>
                <a:srgbClr val="434343"/>
              </a:buClr>
              <a:buSzPts val="1800"/>
              <a:buFont typeface="Raleway SemiBold"/>
              <a:buChar char="●"/>
            </a:pPr>
            <a:r>
              <a:rPr dirty="0" sz="1800" lang="en">
                <a:solidFill>
                  <a:srgbClr val="434343"/>
                </a:solidFill>
                <a:latin typeface="Tw Cen MT (Headings)"/>
                <a:ea typeface="Raleway SemiBold"/>
                <a:cs typeface="Raleway SemiBold"/>
                <a:sym typeface="Raleway SemiBold"/>
              </a:rPr>
              <a:t>And also for continuous numerical variables I have used strip plot to show the relationship between numerical variables and target variable.</a:t>
            </a:r>
            <a:endParaRPr dirty="0" sz="1800">
              <a:solidFill>
                <a:srgbClr val="434343"/>
              </a:solidFill>
              <a:latin typeface="Tw Cen MT (Headings)"/>
              <a:ea typeface="Raleway SemiBold"/>
              <a:cs typeface="Raleway SemiBold"/>
              <a:sym typeface="Raleway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27" name="Shape 186"/>
        <p:cNvGrpSpPr/>
        <p:nvPr/>
      </p:nvGrpSpPr>
      <p:grpSpPr>
        <a:xfrm>
          <a:off x="0" y="0"/>
          <a:ext cx="0" cy="0"/>
          <a:chOff x="0" y="0"/>
          <a:chExt cx="0" cy="0"/>
        </a:xfrm>
      </p:grpSpPr>
      <p:sp>
        <p:nvSpPr>
          <p:cNvPr id="1048702" name="Google Shape;187;p34"/>
          <p:cNvSpPr txBox="1">
            <a:spLocks noGrp="1"/>
          </p:cNvSpPr>
          <p:nvPr>
            <p:ph type="title"/>
          </p:nvPr>
        </p:nvSpPr>
        <p:spPr>
          <a:xfrm>
            <a:off x="1342528" y="81506"/>
            <a:ext cx="6683765" cy="960668"/>
          </a:xfrm>
          <a:prstGeom prst="rect"/>
        </p:spPr>
        <p:txBody>
          <a:bodyPr anchor="b" anchorCtr="0" bIns="91425" lIns="91425" rIns="91425" spcFirstLastPara="1" tIns="91425" wrap="square">
            <a:normAutofit/>
          </a:bodyPr>
          <a:p>
            <a:pPr algn="l" indent="0" lvl="0" marL="0" rtl="0">
              <a:spcBef>
                <a:spcPts val="0"/>
              </a:spcBef>
              <a:spcAft>
                <a:spcPts val="0"/>
              </a:spcAft>
              <a:buNone/>
            </a:pPr>
            <a:r>
              <a:rPr dirty="0" sz="3500" lang="en">
                <a:solidFill>
                  <a:schemeClr val="dk1"/>
                </a:solidFill>
                <a:latin typeface="Tw Cen MT (Headings)"/>
                <a:ea typeface="Bubblegum Sans"/>
                <a:cs typeface="Bubblegum Sans"/>
                <a:sym typeface="Bubblegum Sans"/>
              </a:rPr>
              <a:t>Data Cleaning Steps.</a:t>
            </a:r>
            <a:endParaRPr dirty="0" sz="3500">
              <a:solidFill>
                <a:schemeClr val="dk1"/>
              </a:solidFill>
              <a:latin typeface="Tw Cen MT (Headings)"/>
              <a:ea typeface="Bubblegum Sans"/>
              <a:cs typeface="Bubblegum Sans"/>
              <a:sym typeface="Bubblegum Sans"/>
            </a:endParaRPr>
          </a:p>
        </p:txBody>
      </p:sp>
      <p:sp>
        <p:nvSpPr>
          <p:cNvPr id="1048703" name="Google Shape;188;p34"/>
          <p:cNvSpPr txBox="1"/>
          <p:nvPr/>
        </p:nvSpPr>
        <p:spPr>
          <a:xfrm>
            <a:off x="1033345" y="1106000"/>
            <a:ext cx="7730829" cy="3688672"/>
          </a:xfrm>
          <a:prstGeom prst="rect"/>
          <a:noFill/>
          <a:ln>
            <a:noFill/>
          </a:ln>
        </p:spPr>
        <p:txBody>
          <a:bodyPr anchor="t" anchorCtr="0" bIns="91425" lIns="91425" rIns="91425" spcFirstLastPara="1" tIns="91425" wrap="square">
            <a:spAutoFit/>
          </a:bodyPr>
          <a:p>
            <a:pPr algn="l" indent="-342900" lvl="0" marL="457200" rtl="0">
              <a:lnSpc>
                <a:spcPct val="115000"/>
              </a:lnSpc>
              <a:spcBef>
                <a:spcPts val="0"/>
              </a:spcBef>
              <a:spcAft>
                <a:spcPts val="0"/>
              </a:spcAft>
              <a:buClr>
                <a:srgbClr val="434343"/>
              </a:buClr>
              <a:buSzPts val="1800"/>
              <a:buFont typeface="Raleway SemiBold"/>
              <a:buChar char="●"/>
            </a:pPr>
            <a:r>
              <a:rPr dirty="0" sz="1800" lang="en">
                <a:solidFill>
                  <a:srgbClr val="434343"/>
                </a:solidFill>
                <a:latin typeface="Tw Cen MT (Headings)"/>
                <a:ea typeface="Raleway SemiBold"/>
                <a:cs typeface="Raleway SemiBold"/>
                <a:sym typeface="Raleway SemiBold"/>
              </a:rPr>
              <a:t>The data has been scrapped from makemytrip.com website using selenium, we had to clean it as per our convenience.</a:t>
            </a:r>
            <a:endParaRPr dirty="0" sz="1800">
              <a:solidFill>
                <a:srgbClr val="434343"/>
              </a:solidFill>
              <a:latin typeface="Tw Cen MT (Headings)"/>
              <a:ea typeface="Raleway SemiBold"/>
              <a:cs typeface="Raleway SemiBold"/>
              <a:sym typeface="Raleway SemiBold"/>
            </a:endParaRPr>
          </a:p>
          <a:p>
            <a:pPr algn="l" indent="-342900" lvl="0" marL="457200" rtl="0">
              <a:lnSpc>
                <a:spcPct val="115000"/>
              </a:lnSpc>
              <a:spcBef>
                <a:spcPts val="0"/>
              </a:spcBef>
              <a:spcAft>
                <a:spcPts val="0"/>
              </a:spcAft>
              <a:buClr>
                <a:srgbClr val="434343"/>
              </a:buClr>
              <a:buSzPts val="1800"/>
              <a:buFont typeface="Raleway SemiBold"/>
              <a:buChar char="●"/>
            </a:pPr>
            <a:r>
              <a:rPr dirty="0" sz="1800" lang="en">
                <a:solidFill>
                  <a:srgbClr val="434343"/>
                </a:solidFill>
                <a:latin typeface="Tw Cen MT (Headings)"/>
                <a:ea typeface="Raleway SemiBold"/>
                <a:cs typeface="Raleway SemiBold"/>
                <a:sym typeface="Raleway SemiBold"/>
              </a:rPr>
              <a:t>Some columns had incorrect data types which had to be changed to the right data type for visualization and model building.</a:t>
            </a:r>
            <a:endParaRPr dirty="0" sz="1800">
              <a:solidFill>
                <a:srgbClr val="434343"/>
              </a:solidFill>
              <a:latin typeface="Tw Cen MT (Headings)"/>
              <a:ea typeface="Raleway SemiBold"/>
              <a:cs typeface="Raleway SemiBold"/>
              <a:sym typeface="Raleway SemiBold"/>
            </a:endParaRPr>
          </a:p>
          <a:p>
            <a:pPr algn="l" indent="-342900" lvl="0" marL="457200" rtl="0">
              <a:lnSpc>
                <a:spcPct val="115000"/>
              </a:lnSpc>
              <a:spcBef>
                <a:spcPts val="0"/>
              </a:spcBef>
              <a:spcAft>
                <a:spcPts val="0"/>
              </a:spcAft>
              <a:buClr>
                <a:srgbClr val="434343"/>
              </a:buClr>
              <a:buSzPts val="1800"/>
              <a:buFont typeface="Raleway SemiBold"/>
              <a:buChar char="●"/>
            </a:pPr>
            <a:r>
              <a:rPr dirty="0" sz="1800" lang="en">
                <a:solidFill>
                  <a:srgbClr val="434343"/>
                </a:solidFill>
                <a:latin typeface="Tw Cen MT (Headings)"/>
                <a:ea typeface="Raleway SemiBold"/>
                <a:cs typeface="Raleway SemiBold"/>
                <a:sym typeface="Raleway SemiBold"/>
              </a:rPr>
              <a:t>Also, feature extraction was performed to extract useful features.</a:t>
            </a:r>
            <a:endParaRPr dirty="0" sz="1800">
              <a:solidFill>
                <a:srgbClr val="434343"/>
              </a:solidFill>
              <a:latin typeface="Tw Cen MT (Headings)"/>
              <a:ea typeface="Raleway SemiBold"/>
              <a:cs typeface="Raleway SemiBold"/>
              <a:sym typeface="Raleway SemiBold"/>
            </a:endParaRPr>
          </a:p>
          <a:p>
            <a:pPr algn="l" indent="-342900" lvl="0" marL="457200" rtl="0">
              <a:lnSpc>
                <a:spcPct val="115000"/>
              </a:lnSpc>
              <a:spcBef>
                <a:spcPts val="0"/>
              </a:spcBef>
              <a:spcAft>
                <a:spcPts val="0"/>
              </a:spcAft>
              <a:buClr>
                <a:srgbClr val="434343"/>
              </a:buClr>
              <a:buSzPts val="1800"/>
              <a:buFont typeface="Raleway SemiBold"/>
              <a:buChar char="●"/>
            </a:pPr>
            <a:r>
              <a:rPr dirty="0" sz="1800" lang="en">
                <a:solidFill>
                  <a:srgbClr val="434343"/>
                </a:solidFill>
                <a:latin typeface="Tw Cen MT (Headings)"/>
                <a:ea typeface="Raleway SemiBold"/>
                <a:cs typeface="Raleway SemiBold"/>
                <a:sym typeface="Raleway SemiBold"/>
              </a:rPr>
              <a:t>In the dataset, I found no null values, outliers and also no skewness.</a:t>
            </a:r>
            <a:endParaRPr dirty="0" sz="1800">
              <a:solidFill>
                <a:srgbClr val="434343"/>
              </a:solidFill>
              <a:latin typeface="Tw Cen MT (Headings)"/>
              <a:ea typeface="Raleway SemiBold"/>
              <a:cs typeface="Raleway SemiBold"/>
              <a:sym typeface="Raleway SemiBold"/>
            </a:endParaRPr>
          </a:p>
          <a:p>
            <a:pPr algn="l" indent="-342900" lvl="0" marL="457200" rtl="0">
              <a:lnSpc>
                <a:spcPct val="115000"/>
              </a:lnSpc>
              <a:spcBef>
                <a:spcPts val="0"/>
              </a:spcBef>
              <a:spcAft>
                <a:spcPts val="0"/>
              </a:spcAft>
              <a:buClr>
                <a:srgbClr val="434343"/>
              </a:buClr>
              <a:buSzPts val="1800"/>
              <a:buFont typeface="Raleway SemiBold"/>
              <a:buChar char="●"/>
            </a:pPr>
            <a:r>
              <a:rPr dirty="0" sz="1800" lang="en">
                <a:solidFill>
                  <a:srgbClr val="434343"/>
                </a:solidFill>
                <a:latin typeface="Tw Cen MT (Headings)"/>
                <a:ea typeface="Raleway SemiBold"/>
                <a:cs typeface="Raleway SemiBold"/>
                <a:sym typeface="Raleway SemiBold"/>
              </a:rPr>
              <a:t>Encoding of the categorical columns was done using Label Encoder. </a:t>
            </a:r>
            <a:endParaRPr dirty="0" sz="1800">
              <a:solidFill>
                <a:srgbClr val="434343"/>
              </a:solidFill>
              <a:latin typeface="Tw Cen MT (Headings)"/>
              <a:ea typeface="Raleway SemiBold"/>
              <a:cs typeface="Raleway SemiBold"/>
              <a:sym typeface="Raleway SemiBold"/>
            </a:endParaRPr>
          </a:p>
          <a:p>
            <a:pPr algn="l" indent="-342900" lvl="0" marL="457200" rtl="0">
              <a:lnSpc>
                <a:spcPct val="115000"/>
              </a:lnSpc>
              <a:spcBef>
                <a:spcPts val="0"/>
              </a:spcBef>
              <a:spcAft>
                <a:spcPts val="0"/>
              </a:spcAft>
              <a:buClr>
                <a:srgbClr val="434343"/>
              </a:buClr>
              <a:buSzPts val="1800"/>
              <a:buFont typeface="Raleway SemiBold"/>
              <a:buChar char="●"/>
            </a:pPr>
            <a:r>
              <a:rPr dirty="0" sz="1800" lang="en">
                <a:solidFill>
                  <a:srgbClr val="434343"/>
                </a:solidFill>
                <a:latin typeface="Tw Cen MT (Headings)"/>
                <a:ea typeface="Raleway SemiBold"/>
                <a:cs typeface="Raleway SemiBold"/>
                <a:sym typeface="Raleway SemiBold"/>
              </a:rPr>
              <a:t>Use of Pearson’s correlation coefficient was done to check the correlation between dependent and independent features. </a:t>
            </a:r>
            <a:endParaRPr dirty="0" sz="1800">
              <a:solidFill>
                <a:srgbClr val="434343"/>
              </a:solidFill>
              <a:latin typeface="Tw Cen MT (Headings)"/>
              <a:ea typeface="Raleway SemiBold"/>
              <a:cs typeface="Raleway SemiBold"/>
              <a:sym typeface="Raleway SemiBold"/>
            </a:endParaRPr>
          </a:p>
          <a:p>
            <a:pPr algn="l" indent="-342900" lvl="0" marL="457200" rtl="0">
              <a:lnSpc>
                <a:spcPct val="115000"/>
              </a:lnSpc>
              <a:spcBef>
                <a:spcPts val="0"/>
              </a:spcBef>
              <a:spcAft>
                <a:spcPts val="0"/>
              </a:spcAft>
              <a:buClr>
                <a:srgbClr val="434343"/>
              </a:buClr>
              <a:buSzPts val="1800"/>
              <a:buFont typeface="Raleway SemiBold"/>
              <a:buChar char="●"/>
            </a:pPr>
            <a:r>
              <a:rPr dirty="0" sz="1800" lang="en">
                <a:solidFill>
                  <a:srgbClr val="434343"/>
                </a:solidFill>
                <a:latin typeface="Tw Cen MT (Headings)"/>
                <a:ea typeface="Raleway SemiBold"/>
                <a:cs typeface="Raleway SemiBold"/>
                <a:sym typeface="Raleway SemiBold"/>
              </a:rPr>
              <a:t>Also standardization was conducted using Standard Scaler. </a:t>
            </a:r>
            <a:endParaRPr dirty="0" sz="1800">
              <a:solidFill>
                <a:srgbClr val="434343"/>
              </a:solidFill>
              <a:latin typeface="Tw Cen MT (Headings)"/>
              <a:ea typeface="Raleway SemiBold"/>
              <a:cs typeface="Raleway SemiBold"/>
              <a:sym typeface="Raleway SemiBold"/>
            </a:endParaRPr>
          </a:p>
          <a:p>
            <a:pPr algn="l" indent="-342900" lvl="0" marL="457200" rtl="0">
              <a:lnSpc>
                <a:spcPct val="115000"/>
              </a:lnSpc>
              <a:spcBef>
                <a:spcPts val="0"/>
              </a:spcBef>
              <a:spcAft>
                <a:spcPts val="0"/>
              </a:spcAft>
              <a:buClr>
                <a:srgbClr val="434343"/>
              </a:buClr>
              <a:buSzPts val="1800"/>
              <a:buFont typeface="Raleway SemiBold"/>
              <a:buChar char="●"/>
            </a:pPr>
            <a:r>
              <a:rPr dirty="0" sz="1800" lang="en">
                <a:solidFill>
                  <a:srgbClr val="434343"/>
                </a:solidFill>
                <a:latin typeface="Tw Cen MT (Headings)"/>
                <a:ea typeface="Raleway SemiBold"/>
                <a:cs typeface="Raleway SemiBold"/>
                <a:sym typeface="Raleway SemiBold"/>
              </a:rPr>
              <a:t>Lastly, followed by model building with all regression algorithms.</a:t>
            </a:r>
            <a:endParaRPr b="1" dirty="0" sz="1800" u="sng">
              <a:solidFill>
                <a:srgbClr val="434343"/>
              </a:solidFill>
              <a:latin typeface="Tw Cen MT (Headings)"/>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30" name="Shape 270"/>
        <p:cNvGrpSpPr/>
        <p:nvPr/>
      </p:nvGrpSpPr>
      <p:grpSpPr>
        <a:xfrm>
          <a:off x="0" y="0"/>
          <a:ext cx="0" cy="0"/>
          <a:chOff x="0" y="0"/>
          <a:chExt cx="0" cy="0"/>
        </a:xfrm>
      </p:grpSpPr>
      <p:sp>
        <p:nvSpPr>
          <p:cNvPr id="1048706" name="Google Shape;272;p42"/>
          <p:cNvSpPr txBox="1">
            <a:spLocks noGrp="1"/>
          </p:cNvSpPr>
          <p:nvPr>
            <p:ph type="body" idx="4294967295"/>
          </p:nvPr>
        </p:nvSpPr>
        <p:spPr>
          <a:xfrm>
            <a:off x="831850" y="4222750"/>
            <a:ext cx="8312150" cy="449263"/>
          </a:xfrm>
          <a:prstGeom prst="rect"/>
        </p:spPr>
        <p:txBody>
          <a:bodyPr anchor="t" anchorCtr="0" bIns="91425" lIns="91425" rIns="91425" spcFirstLastPara="1" tIns="91425" wrap="square">
            <a:normAutofit/>
          </a:bodyPr>
          <a:p>
            <a:pPr algn="ctr" indent="0" lvl="0" marL="0" rtl="0">
              <a:lnSpc>
                <a:spcPct val="95000"/>
              </a:lnSpc>
              <a:spcBef>
                <a:spcPts val="0"/>
              </a:spcBef>
              <a:spcAft>
                <a:spcPts val="0"/>
              </a:spcAft>
              <a:buSzPts val="605"/>
              <a:buNone/>
            </a:pPr>
            <a:r>
              <a:rPr sz="1400" lang="en">
                <a:highlight>
                  <a:srgbClr val="FFFFFF"/>
                </a:highlight>
                <a:latin typeface="Raleway SemiBold"/>
                <a:ea typeface="Raleway SemiBold"/>
                <a:cs typeface="Raleway SemiBold"/>
                <a:sym typeface="Raleway SemiBold"/>
              </a:rPr>
              <a:t>The Gradient Boosting Regressor model gave us an R2 Score of 74.85 %.</a:t>
            </a:r>
            <a:endParaRPr sz="1400">
              <a:latin typeface="Raleway SemiBold"/>
              <a:ea typeface="Raleway SemiBold"/>
              <a:cs typeface="Raleway SemiBold"/>
              <a:sym typeface="Raleway SemiBold"/>
            </a:endParaRPr>
          </a:p>
        </p:txBody>
      </p:sp>
      <p:pic>
        <p:nvPicPr>
          <p:cNvPr id="2097160" name="Google Shape;273;p42"/>
          <p:cNvPicPr preferRelativeResize="0">
            <a:picLocks/>
          </p:cNvPicPr>
          <p:nvPr/>
        </p:nvPicPr>
        <p:blipFill>
          <a:blip xmlns:r="http://schemas.openxmlformats.org/officeDocument/2006/relationships" r:embed="rId1">
            <a:alphaModFix/>
          </a:blip>
          <a:stretch>
            <a:fillRect/>
          </a:stretch>
        </p:blipFill>
        <p:spPr>
          <a:xfrm>
            <a:off x="215590" y="1258400"/>
            <a:ext cx="8928409" cy="2812400"/>
          </a:xfrm>
          <a:prstGeom prst="rect"/>
          <a:noFill/>
          <a:ln>
            <a:noFill/>
          </a:ln>
        </p:spPr>
      </p:pic>
      <p:sp>
        <p:nvSpPr>
          <p:cNvPr id="1048707" name="TextBox 1"/>
          <p:cNvSpPr txBox="1"/>
          <p:nvPr/>
        </p:nvSpPr>
        <p:spPr>
          <a:xfrm>
            <a:off x="1216402" y="216754"/>
            <a:ext cx="4136183" cy="1200329"/>
          </a:xfrm>
          <a:prstGeom prst="rect"/>
          <a:noFill/>
        </p:spPr>
        <p:txBody>
          <a:bodyPr rtlCol="0" wrap="square">
            <a:spAutoFit/>
          </a:bodyPr>
          <a:p>
            <a:endParaRPr b="1" dirty="0" sz="2400" lang="en-US">
              <a:latin typeface="Tw Cen MT (Headings)"/>
              <a:ea typeface="Bubblegum Sans"/>
              <a:cs typeface="Bubblegum Sans"/>
              <a:sym typeface="Bubblegum Sans"/>
            </a:endParaRPr>
          </a:p>
          <a:p>
            <a:r>
              <a:rPr b="1" dirty="0" sz="2400" lang="en-US">
                <a:latin typeface="Tw Cen MT (Headings)"/>
                <a:ea typeface="Bubblegum Sans"/>
                <a:cs typeface="Bubblegum Sans"/>
                <a:sym typeface="Bubblegum Sans"/>
              </a:rPr>
              <a:t>Gradient Boosting Regressor.</a:t>
            </a:r>
          </a:p>
          <a:p>
            <a:endParaRPr b="1" dirty="0" sz="2400" lang="en-US">
              <a:latin typeface="Tw Cen MT (Heading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33" name="Shape 277"/>
        <p:cNvGrpSpPr/>
        <p:nvPr/>
      </p:nvGrpSpPr>
      <p:grpSpPr>
        <a:xfrm>
          <a:off x="0" y="0"/>
          <a:ext cx="0" cy="0"/>
          <a:chOff x="0" y="0"/>
          <a:chExt cx="0" cy="0"/>
        </a:xfrm>
      </p:grpSpPr>
      <p:sp>
        <p:nvSpPr>
          <p:cNvPr id="1048710" name="Google Shape;279;p43"/>
          <p:cNvSpPr txBox="1">
            <a:spLocks noGrp="1"/>
          </p:cNvSpPr>
          <p:nvPr>
            <p:ph type="body" idx="4294967295"/>
          </p:nvPr>
        </p:nvSpPr>
        <p:spPr>
          <a:xfrm>
            <a:off x="348631" y="4619974"/>
            <a:ext cx="8312150" cy="449263"/>
          </a:xfrm>
          <a:prstGeom prst="rect"/>
        </p:spPr>
        <p:txBody>
          <a:bodyPr anchor="t" anchorCtr="0" bIns="91425" lIns="91425" rIns="91425" spcFirstLastPara="1" tIns="91425" wrap="square">
            <a:normAutofit/>
          </a:bodyPr>
          <a:p>
            <a:pPr algn="ctr" indent="0" lvl="0" marL="0" rtl="0">
              <a:lnSpc>
                <a:spcPct val="95000"/>
              </a:lnSpc>
              <a:spcBef>
                <a:spcPts val="0"/>
              </a:spcBef>
              <a:spcAft>
                <a:spcPts val="0"/>
              </a:spcAft>
              <a:buSzPts val="605"/>
              <a:buNone/>
            </a:pPr>
            <a:r>
              <a:rPr dirty="0" sz="1400" lang="en">
                <a:highlight>
                  <a:srgbClr val="FFFFFF"/>
                </a:highlight>
                <a:latin typeface="Raleway SemiBold"/>
                <a:ea typeface="Raleway SemiBold"/>
                <a:cs typeface="Raleway SemiBold"/>
                <a:sym typeface="Raleway SemiBold"/>
              </a:rPr>
              <a:t>The Extra Trees Regressor model gave us an R2 Score of 81.28 %.</a:t>
            </a:r>
            <a:endParaRPr dirty="0" sz="1400">
              <a:latin typeface="Raleway SemiBold"/>
              <a:ea typeface="Raleway SemiBold"/>
              <a:cs typeface="Raleway SemiBold"/>
              <a:sym typeface="Raleway SemiBold"/>
            </a:endParaRPr>
          </a:p>
        </p:txBody>
      </p:sp>
      <p:pic>
        <p:nvPicPr>
          <p:cNvPr id="2097161" name="Google Shape;280;p43"/>
          <p:cNvPicPr preferRelativeResize="0">
            <a:picLocks/>
          </p:cNvPicPr>
          <p:nvPr/>
        </p:nvPicPr>
        <p:blipFill>
          <a:blip xmlns:r="http://schemas.openxmlformats.org/officeDocument/2006/relationships" r:embed="rId1">
            <a:alphaModFix/>
          </a:blip>
          <a:stretch>
            <a:fillRect/>
          </a:stretch>
        </p:blipFill>
        <p:spPr>
          <a:xfrm>
            <a:off x="252761" y="1258399"/>
            <a:ext cx="8631043" cy="3068273"/>
          </a:xfrm>
          <a:prstGeom prst="rect"/>
          <a:noFill/>
          <a:ln>
            <a:noFill/>
          </a:ln>
        </p:spPr>
      </p:pic>
      <p:sp>
        <p:nvSpPr>
          <p:cNvPr id="1048711" name="TextBox 2"/>
          <p:cNvSpPr txBox="1"/>
          <p:nvPr/>
        </p:nvSpPr>
        <p:spPr>
          <a:xfrm>
            <a:off x="1360447" y="523526"/>
            <a:ext cx="4527395" cy="461665"/>
          </a:xfrm>
          <a:prstGeom prst="rect"/>
          <a:noFill/>
        </p:spPr>
        <p:txBody>
          <a:bodyPr rtlCol="0" wrap="square">
            <a:spAutoFit/>
          </a:bodyPr>
          <a:p>
            <a:r>
              <a:rPr b="1" dirty="0" sz="2400" lang="en">
                <a:latin typeface="Tw Cen MT (Headings)"/>
                <a:ea typeface="Bubblegum Sans"/>
                <a:cs typeface="Bubblegum Sans"/>
                <a:sym typeface="Bubblegum Sans"/>
              </a:rPr>
              <a:t>Extra Trees Regressor</a:t>
            </a:r>
            <a:r>
              <a:rPr dirty="0" sz="1800" lang="en">
                <a:solidFill>
                  <a:schemeClr val="lt1"/>
                </a:solidFill>
                <a:latin typeface="Bubblegum Sans"/>
                <a:ea typeface="Bubblegum Sans"/>
                <a:cs typeface="Bubblegum Sans"/>
                <a:sym typeface="Bubblegum Sans"/>
              </a:rPr>
              <a:t>.</a:t>
            </a:r>
            <a:endParaRPr dirty="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36" name="Shape 284"/>
        <p:cNvGrpSpPr/>
        <p:nvPr/>
      </p:nvGrpSpPr>
      <p:grpSpPr>
        <a:xfrm>
          <a:off x="0" y="0"/>
          <a:ext cx="0" cy="0"/>
          <a:chOff x="0" y="0"/>
          <a:chExt cx="0" cy="0"/>
        </a:xfrm>
      </p:grpSpPr>
      <p:sp>
        <p:nvSpPr>
          <p:cNvPr id="1048714" name="Google Shape;286;p44"/>
          <p:cNvSpPr txBox="1">
            <a:spLocks noGrp="1"/>
          </p:cNvSpPr>
          <p:nvPr>
            <p:ph type="body" idx="4294967295"/>
          </p:nvPr>
        </p:nvSpPr>
        <p:spPr>
          <a:xfrm>
            <a:off x="334537" y="4512527"/>
            <a:ext cx="8312150" cy="449263"/>
          </a:xfrm>
          <a:prstGeom prst="rect"/>
          <a:noFill/>
        </p:spPr>
        <p:txBody>
          <a:bodyPr anchor="t" anchorCtr="0" bIns="91425" lIns="91425" rIns="91425" spcFirstLastPara="1" tIns="91425" wrap="square">
            <a:normAutofit/>
          </a:bodyPr>
          <a:p>
            <a:pPr algn="ctr" indent="0" lvl="0" marL="0" rtl="0">
              <a:lnSpc>
                <a:spcPct val="95000"/>
              </a:lnSpc>
              <a:spcBef>
                <a:spcPts val="0"/>
              </a:spcBef>
              <a:spcAft>
                <a:spcPts val="0"/>
              </a:spcAft>
              <a:buSzPts val="605"/>
              <a:buNone/>
            </a:pPr>
            <a:r>
              <a:rPr dirty="0" sz="1400" lang="en">
                <a:solidFill>
                  <a:schemeClr val="tx1"/>
                </a:solidFill>
                <a:highlight>
                  <a:srgbClr val="FFFFFF"/>
                </a:highlight>
                <a:latin typeface="Raleway SemiBold"/>
                <a:ea typeface="Raleway SemiBold"/>
                <a:cs typeface="Raleway SemiBold"/>
                <a:sym typeface="Raleway SemiBold"/>
              </a:rPr>
              <a:t>The XGBoost Regressor model gave us an R2 Score of 81.28 %.</a:t>
            </a:r>
            <a:endParaRPr dirty="0" sz="1400">
              <a:solidFill>
                <a:schemeClr val="tx1"/>
              </a:solidFill>
              <a:latin typeface="Raleway SemiBold"/>
              <a:ea typeface="Raleway SemiBold"/>
              <a:cs typeface="Raleway SemiBold"/>
              <a:sym typeface="Raleway SemiBold"/>
            </a:endParaRPr>
          </a:p>
        </p:txBody>
      </p:sp>
      <p:pic>
        <p:nvPicPr>
          <p:cNvPr id="2097162" name="Google Shape;287;p44"/>
          <p:cNvPicPr preferRelativeResize="0">
            <a:picLocks/>
          </p:cNvPicPr>
          <p:nvPr/>
        </p:nvPicPr>
        <p:blipFill>
          <a:blip xmlns:r="http://schemas.openxmlformats.org/officeDocument/2006/relationships" r:embed="rId1">
            <a:alphaModFix/>
          </a:blip>
          <a:stretch>
            <a:fillRect/>
          </a:stretch>
        </p:blipFill>
        <p:spPr>
          <a:xfrm>
            <a:off x="334536" y="1291272"/>
            <a:ext cx="8727687" cy="3087440"/>
          </a:xfrm>
          <a:prstGeom prst="rect"/>
          <a:noFill/>
          <a:ln>
            <a:noFill/>
          </a:ln>
        </p:spPr>
      </p:pic>
      <p:sp>
        <p:nvSpPr>
          <p:cNvPr id="1048715" name="Title 3"/>
          <p:cNvSpPr>
            <a:spLocks noGrp="1"/>
          </p:cNvSpPr>
          <p:nvPr>
            <p:ph type="title"/>
          </p:nvPr>
        </p:nvSpPr>
        <p:spPr>
          <a:xfrm>
            <a:off x="1283055" y="468082"/>
            <a:ext cx="6683765" cy="580133"/>
          </a:xfrm>
        </p:spPr>
        <p:txBody>
          <a:bodyPr/>
          <a:p>
            <a:r>
              <a:rPr dirty="0" sz="2800" lang="en">
                <a:solidFill>
                  <a:schemeClr val="tx1"/>
                </a:solidFill>
                <a:latin typeface="Tw Cen MT (Headings)"/>
                <a:sym typeface="Bubblegum Sans"/>
              </a:rPr>
              <a:t>XGBoost</a:t>
            </a:r>
            <a:r>
              <a:rPr dirty="0" sz="2800" lang="en">
                <a:solidFill>
                  <a:schemeClr val="tx1"/>
                </a:solidFill>
                <a:latin typeface="Tw Cen MT (Headings)"/>
                <a:ea typeface="Bubblegum Sans"/>
                <a:cs typeface="Bubblegum Sans"/>
                <a:sym typeface="Bubblegum Sans"/>
              </a:rPr>
              <a:t> Regressor</a:t>
            </a:r>
            <a:endParaRPr dirty="0"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39" name="Shape 291"/>
        <p:cNvGrpSpPr/>
        <p:nvPr/>
      </p:nvGrpSpPr>
      <p:grpSpPr>
        <a:xfrm>
          <a:off x="0" y="0"/>
          <a:ext cx="0" cy="0"/>
          <a:chOff x="0" y="0"/>
          <a:chExt cx="0" cy="0"/>
        </a:xfrm>
      </p:grpSpPr>
      <p:sp>
        <p:nvSpPr>
          <p:cNvPr id="1048718" name="Google Shape;292;p45"/>
          <p:cNvSpPr txBox="1">
            <a:spLocks noGrp="1"/>
          </p:cNvSpPr>
          <p:nvPr>
            <p:ph type="title"/>
          </p:nvPr>
        </p:nvSpPr>
        <p:spPr>
          <a:xfrm>
            <a:off x="488522" y="640226"/>
            <a:ext cx="7101739" cy="881576"/>
          </a:xfrm>
          <a:prstGeom prst="rect"/>
        </p:spPr>
        <p:txBody>
          <a:bodyPr anchor="ctr" anchorCtr="0" bIns="91425" lIns="91425" rIns="91425" spcFirstLastPara="1" tIns="91425" wrap="square">
            <a:normAutofit/>
          </a:bodyPr>
          <a:p>
            <a:pPr algn="ctr" indent="0" lvl="0" marL="0" rtl="0">
              <a:spcBef>
                <a:spcPts val="0"/>
              </a:spcBef>
              <a:spcAft>
                <a:spcPts val="0"/>
              </a:spcAft>
              <a:buNone/>
            </a:pPr>
            <a:r>
              <a:rPr dirty="0" sz="3600" lang="en">
                <a:solidFill>
                  <a:schemeClr val="tx1"/>
                </a:solidFill>
                <a:latin typeface="Tw Cen MT (Headings)"/>
                <a:ea typeface="Bubblegum Sans"/>
                <a:cs typeface="Bubblegum Sans"/>
                <a:sym typeface="Bubblegum Sans"/>
              </a:rPr>
              <a:t>Analysis of Regression Models.</a:t>
            </a:r>
            <a:endParaRPr dirty="0" sz="3600">
              <a:solidFill>
                <a:schemeClr val="tx1"/>
              </a:solidFill>
              <a:latin typeface="Tw Cen MT (Headings)"/>
              <a:ea typeface="Bubblegum Sans"/>
              <a:cs typeface="Bubblegum Sans"/>
              <a:sym typeface="Bubblegum Sans"/>
            </a:endParaRPr>
          </a:p>
        </p:txBody>
      </p:sp>
      <p:sp>
        <p:nvSpPr>
          <p:cNvPr id="1048719" name="Google Shape;293;p45"/>
          <p:cNvSpPr txBox="1">
            <a:spLocks noGrp="1"/>
          </p:cNvSpPr>
          <p:nvPr>
            <p:ph type="body" idx="2"/>
          </p:nvPr>
        </p:nvSpPr>
        <p:spPr>
          <a:xfrm>
            <a:off x="1375317" y="1747024"/>
            <a:ext cx="6884020" cy="2516184"/>
          </a:xfrm>
          <a:prstGeom prst="rect"/>
        </p:spPr>
        <p:txBody>
          <a:bodyPr anchor="t" anchorCtr="0" bIns="91425" lIns="91425" rIns="91425" spcFirstLastPara="1" tIns="91425" wrap="square">
            <a:normAutofit/>
          </a:bodyPr>
          <a:p>
            <a:pPr algn="l" indent="-334327" lvl="0" marL="457200" rtl="0">
              <a:spcBef>
                <a:spcPts val="0"/>
              </a:spcBef>
              <a:spcAft>
                <a:spcPts val="0"/>
              </a:spcAft>
              <a:buSzPct val="100000"/>
              <a:buFont typeface="Raleway SemiBold"/>
              <a:buChar char="●"/>
            </a:pPr>
            <a:r>
              <a:rPr dirty="0" sz="1600" lang="en">
                <a:latin typeface="Tw Cen MT (Headings)"/>
                <a:ea typeface="Raleway SemiBold"/>
                <a:cs typeface="Raleway SemiBold"/>
                <a:sym typeface="Raleway SemiBold"/>
              </a:rPr>
              <a:t>From the above regression models, the highest R2 score belongs to the Random Forest Regressor Model, followed closely by XGBoost Regressor Model &amp; Extra Trees Regressor Model.</a:t>
            </a:r>
            <a:endParaRPr dirty="0" sz="1600">
              <a:latin typeface="Tw Cen MT (Headings)"/>
              <a:ea typeface="Raleway SemiBold"/>
              <a:cs typeface="Raleway SemiBold"/>
              <a:sym typeface="Raleway SemiBold"/>
            </a:endParaRPr>
          </a:p>
          <a:p>
            <a:pPr algn="l" indent="-334327" lvl="0" marL="457200" rtl="0">
              <a:spcBef>
                <a:spcPts val="0"/>
              </a:spcBef>
              <a:spcAft>
                <a:spcPts val="0"/>
              </a:spcAft>
              <a:buSzPct val="100000"/>
              <a:buFont typeface="Raleway SemiBold"/>
              <a:buChar char="●"/>
            </a:pPr>
            <a:r>
              <a:rPr dirty="0" sz="1600" lang="en">
                <a:latin typeface="Tw Cen MT (Headings)"/>
                <a:ea typeface="Raleway SemiBold"/>
                <a:cs typeface="Raleway SemiBold"/>
                <a:sym typeface="Raleway SemiBold"/>
              </a:rPr>
              <a:t>Next, the Gradient Boosting Regressor Model. </a:t>
            </a:r>
            <a:endParaRPr dirty="0" sz="1600">
              <a:latin typeface="Tw Cen MT (Headings)"/>
              <a:ea typeface="Raleway SemiBold"/>
              <a:cs typeface="Raleway SemiBold"/>
              <a:sym typeface="Raleway SemiBold"/>
            </a:endParaRPr>
          </a:p>
          <a:p>
            <a:pPr algn="l" indent="-334327" lvl="0" marL="457200" rtl="0">
              <a:spcBef>
                <a:spcPts val="0"/>
              </a:spcBef>
              <a:spcAft>
                <a:spcPts val="0"/>
              </a:spcAft>
              <a:buSzPct val="100000"/>
              <a:buFont typeface="Raleway SemiBold"/>
              <a:buChar char="●"/>
            </a:pPr>
            <a:r>
              <a:rPr dirty="0" sz="1600" lang="en">
                <a:latin typeface="Tw Cen MT (Headings)"/>
                <a:ea typeface="Raleway SemiBold"/>
                <a:cs typeface="Raleway SemiBold"/>
                <a:sym typeface="Raleway SemiBold"/>
              </a:rPr>
              <a:t>After that, the K-Nearest Neighbors Regression Model &amp; Decision Tree Regressor Model.</a:t>
            </a:r>
            <a:endParaRPr dirty="0" sz="1600">
              <a:latin typeface="Tw Cen MT (Headings)"/>
              <a:ea typeface="Raleway SemiBold"/>
              <a:cs typeface="Raleway SemiBold"/>
              <a:sym typeface="Raleway SemiBold"/>
            </a:endParaRPr>
          </a:p>
          <a:p>
            <a:pPr algn="l" indent="-334327" lvl="0" marL="457200" rtl="0">
              <a:spcBef>
                <a:spcPts val="0"/>
              </a:spcBef>
              <a:spcAft>
                <a:spcPts val="0"/>
              </a:spcAft>
              <a:buSzPct val="100000"/>
              <a:buFont typeface="Raleway SemiBold"/>
              <a:buChar char="●"/>
            </a:pPr>
            <a:r>
              <a:rPr dirty="0" sz="1600" lang="en">
                <a:latin typeface="Tw Cen MT (Headings)"/>
                <a:ea typeface="Raleway SemiBold"/>
                <a:cs typeface="Raleway SemiBold"/>
                <a:sym typeface="Raleway SemiBold"/>
              </a:rPr>
              <a:t>Lastly, the Linear Regression Model.</a:t>
            </a:r>
            <a:endParaRPr dirty="0" sz="1600">
              <a:latin typeface="Tw Cen MT (Headings)"/>
              <a:ea typeface="Raleway SemiBold"/>
              <a:cs typeface="Raleway SemiBold"/>
              <a:sym typeface="Raleway SemiBold"/>
            </a:endParaRPr>
          </a:p>
          <a:p>
            <a:pPr algn="l" indent="-334327" lvl="0" marL="457200" rtl="0">
              <a:spcBef>
                <a:spcPts val="0"/>
              </a:spcBef>
              <a:spcAft>
                <a:spcPts val="0"/>
              </a:spcAft>
              <a:buSzPct val="100000"/>
              <a:buFont typeface="Raleway SemiBold"/>
              <a:buChar char="●"/>
            </a:pPr>
            <a:r>
              <a:rPr dirty="0" sz="1600" lang="en">
                <a:latin typeface="Tw Cen MT (Headings)"/>
                <a:ea typeface="Raleway SemiBold"/>
                <a:cs typeface="Raleway SemiBold"/>
                <a:sym typeface="Raleway SemiBold"/>
              </a:rPr>
              <a:t>Finally, the lowest score belongs to the SVR Model.</a:t>
            </a:r>
            <a:endParaRPr dirty="0" sz="1600">
              <a:latin typeface="Tw Cen MT (Headings)"/>
              <a:ea typeface="Raleway SemiBold"/>
              <a:cs typeface="Raleway SemiBold"/>
              <a:sym typeface="Raleway SemiBo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42" name="Shape 297"/>
        <p:cNvGrpSpPr/>
        <p:nvPr/>
      </p:nvGrpSpPr>
      <p:grpSpPr>
        <a:xfrm>
          <a:off x="0" y="0"/>
          <a:ext cx="0" cy="0"/>
          <a:chOff x="0" y="0"/>
          <a:chExt cx="0" cy="0"/>
        </a:xfrm>
      </p:grpSpPr>
      <p:sp>
        <p:nvSpPr>
          <p:cNvPr id="1048722" name="Google Shape;298;p46"/>
          <p:cNvSpPr txBox="1">
            <a:spLocks noGrp="1"/>
          </p:cNvSpPr>
          <p:nvPr>
            <p:ph type="title"/>
          </p:nvPr>
        </p:nvSpPr>
        <p:spPr>
          <a:xfrm>
            <a:off x="1290489" y="81506"/>
            <a:ext cx="6683765" cy="960668"/>
          </a:xfrm>
          <a:prstGeom prst="rect"/>
        </p:spPr>
        <p:txBody>
          <a:bodyPr anchor="b" anchorCtr="0" bIns="91425" lIns="91425" rIns="91425" spcFirstLastPara="1" tIns="91425" wrap="square">
            <a:normAutofit/>
          </a:bodyPr>
          <a:p>
            <a:pPr algn="l" indent="0" lvl="0" marL="0" rtl="0">
              <a:spcBef>
                <a:spcPts val="0"/>
              </a:spcBef>
              <a:spcAft>
                <a:spcPts val="0"/>
              </a:spcAft>
              <a:buNone/>
            </a:pPr>
            <a:r>
              <a:rPr dirty="0" sz="3500" lang="en">
                <a:solidFill>
                  <a:schemeClr val="dk1"/>
                </a:solidFill>
                <a:latin typeface="Tw Cen MT (Headings)"/>
                <a:ea typeface="Bubblegum Sans"/>
                <a:cs typeface="Bubblegum Sans"/>
                <a:sym typeface="Bubblegum Sans"/>
              </a:rPr>
              <a:t>Hyper Parameter Tuning</a:t>
            </a:r>
            <a:r>
              <a:rPr dirty="0" sz="3500" lang="en">
                <a:solidFill>
                  <a:schemeClr val="dk1"/>
                </a:solidFill>
                <a:latin typeface="Bubblegum Sans"/>
                <a:ea typeface="Bubblegum Sans"/>
                <a:cs typeface="Bubblegum Sans"/>
                <a:sym typeface="Bubblegum Sans"/>
              </a:rPr>
              <a:t>.</a:t>
            </a:r>
            <a:endParaRPr dirty="0" sz="3500">
              <a:solidFill>
                <a:schemeClr val="dk1"/>
              </a:solidFill>
              <a:latin typeface="Bubblegum Sans"/>
              <a:ea typeface="Bubblegum Sans"/>
              <a:cs typeface="Bubblegum Sans"/>
              <a:sym typeface="Bubblegum Sans"/>
            </a:endParaRPr>
          </a:p>
        </p:txBody>
      </p:sp>
      <p:sp>
        <p:nvSpPr>
          <p:cNvPr id="1048723" name="Google Shape;299;p46"/>
          <p:cNvSpPr txBox="1"/>
          <p:nvPr/>
        </p:nvSpPr>
        <p:spPr>
          <a:xfrm>
            <a:off x="1360448" y="1397620"/>
            <a:ext cx="7471851" cy="1458831"/>
          </a:xfrm>
          <a:prstGeom prst="rect"/>
          <a:noFill/>
          <a:ln>
            <a:noFill/>
          </a:ln>
        </p:spPr>
        <p:txBody>
          <a:bodyPr anchor="t" anchorCtr="0" bIns="91425" lIns="91425" rIns="91425" spcFirstLastPara="1" tIns="91425" wrap="square">
            <a:spAutoFit/>
          </a:bodyPr>
          <a:p>
            <a:pPr algn="l" indent="0" lvl="0" marL="0" rtl="0">
              <a:lnSpc>
                <a:spcPct val="115000"/>
              </a:lnSpc>
              <a:spcBef>
                <a:spcPts val="0"/>
              </a:spcBef>
              <a:spcAft>
                <a:spcPts val="0"/>
              </a:spcAft>
              <a:buNone/>
            </a:pPr>
            <a:r>
              <a:rPr dirty="0" sz="1800" lang="en">
                <a:solidFill>
                  <a:srgbClr val="434343"/>
                </a:solidFill>
                <a:latin typeface="Tw Cen MT (Headings)"/>
                <a:ea typeface="Raleway SemiBold"/>
                <a:cs typeface="Raleway SemiBold"/>
                <a:sym typeface="Raleway SemiBold"/>
              </a:rPr>
              <a:t>Since the R2 Score is the Highest and the RMSE score is the lowest in Random Forest Regressor Model, we shall consider it for hyper parameter tuning.</a:t>
            </a:r>
            <a:endParaRPr dirty="0" sz="1800">
              <a:solidFill>
                <a:srgbClr val="434343"/>
              </a:solidFill>
              <a:latin typeface="Tw Cen MT (Headings)"/>
              <a:ea typeface="Raleway SemiBold"/>
              <a:cs typeface="Raleway SemiBold"/>
              <a:sym typeface="Raleway SemiBold"/>
            </a:endParaRPr>
          </a:p>
          <a:p>
            <a:pPr algn="l" indent="0" lvl="0" marL="0" rtl="0">
              <a:lnSpc>
                <a:spcPct val="115000"/>
              </a:lnSpc>
              <a:spcBef>
                <a:spcPts val="0"/>
              </a:spcBef>
              <a:spcAft>
                <a:spcPts val="0"/>
              </a:spcAft>
              <a:buNone/>
            </a:pPr>
            <a:endParaRPr dirty="0" sz="1800">
              <a:solidFill>
                <a:srgbClr val="434343"/>
              </a:solidFill>
              <a:latin typeface="Tw Cen MT (Headings)"/>
              <a:ea typeface="Raleway SemiBold"/>
              <a:cs typeface="Raleway SemiBold"/>
              <a:sym typeface="Raleway SemiBold"/>
            </a:endParaRPr>
          </a:p>
          <a:p>
            <a:pPr algn="l" indent="0" lvl="0" marL="0" rtl="0">
              <a:lnSpc>
                <a:spcPct val="115000"/>
              </a:lnSpc>
              <a:spcBef>
                <a:spcPts val="0"/>
              </a:spcBef>
              <a:spcAft>
                <a:spcPts val="0"/>
              </a:spcAft>
              <a:buNone/>
            </a:pPr>
            <a:r>
              <a:rPr dirty="0" sz="1800" lang="en">
                <a:solidFill>
                  <a:srgbClr val="434343"/>
                </a:solidFill>
                <a:latin typeface="Tw Cen MT (Headings)"/>
                <a:ea typeface="Raleway SemiBold"/>
                <a:cs typeface="Raleway SemiBold"/>
                <a:sym typeface="Raleway SemiBold"/>
              </a:rPr>
              <a:t>We shall use GridSearchCV for Hyper Parameter Tuning.</a:t>
            </a:r>
            <a:endParaRPr dirty="0" sz="1800">
              <a:solidFill>
                <a:srgbClr val="434343"/>
              </a:solidFill>
              <a:latin typeface="Tw Cen MT (Headings)"/>
              <a:ea typeface="Raleway SemiBold"/>
              <a:cs typeface="Raleway SemiBold"/>
              <a:sym typeface="Raleway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45" name="Shape 303"/>
        <p:cNvGrpSpPr/>
        <p:nvPr/>
      </p:nvGrpSpPr>
      <p:grpSpPr>
        <a:xfrm>
          <a:off x="0" y="0"/>
          <a:ext cx="0" cy="0"/>
          <a:chOff x="0" y="0"/>
          <a:chExt cx="0" cy="0"/>
        </a:xfrm>
      </p:grpSpPr>
      <p:sp>
        <p:nvSpPr>
          <p:cNvPr id="1048726" name="Google Shape;304;p47"/>
          <p:cNvSpPr txBox="1">
            <a:spLocks noGrp="1"/>
          </p:cNvSpPr>
          <p:nvPr>
            <p:ph type="title"/>
          </p:nvPr>
        </p:nvSpPr>
        <p:spPr>
          <a:xfrm>
            <a:off x="1230117" y="111243"/>
            <a:ext cx="6683765" cy="960668"/>
          </a:xfrm>
          <a:prstGeom prst="rect"/>
        </p:spPr>
        <p:txBody>
          <a:bodyPr anchor="b" anchorCtr="0" bIns="91425" lIns="91425" rIns="91425" spcFirstLastPara="1" tIns="91425" wrap="square">
            <a:normAutofit/>
          </a:bodyPr>
          <a:p>
            <a:pPr algn="l" indent="0" lvl="0" marL="0" rtl="0">
              <a:spcBef>
                <a:spcPts val="0"/>
              </a:spcBef>
              <a:spcAft>
                <a:spcPts val="0"/>
              </a:spcAft>
              <a:buNone/>
            </a:pPr>
            <a:r>
              <a:rPr dirty="0" sz="3500" lang="en">
                <a:solidFill>
                  <a:schemeClr val="dk1"/>
                </a:solidFill>
                <a:latin typeface="Tw Cen MT (Headings)"/>
                <a:ea typeface="Bubblegum Sans"/>
                <a:cs typeface="Bubblegum Sans"/>
                <a:sym typeface="Bubblegum Sans"/>
              </a:rPr>
              <a:t>Hyper Parameter Tuning.</a:t>
            </a:r>
            <a:endParaRPr dirty="0" sz="3500">
              <a:solidFill>
                <a:schemeClr val="dk1"/>
              </a:solidFill>
              <a:latin typeface="Tw Cen MT (Headings)"/>
              <a:ea typeface="Bubblegum Sans"/>
              <a:cs typeface="Bubblegum Sans"/>
              <a:sym typeface="Bubblegum Sans"/>
            </a:endParaRPr>
          </a:p>
        </p:txBody>
      </p:sp>
      <p:pic>
        <p:nvPicPr>
          <p:cNvPr id="2097163" name="Google Shape;305;p47"/>
          <p:cNvPicPr preferRelativeResize="0">
            <a:picLocks/>
          </p:cNvPicPr>
          <p:nvPr/>
        </p:nvPicPr>
        <p:blipFill>
          <a:blip xmlns:r="http://schemas.openxmlformats.org/officeDocument/2006/relationships" r:embed="rId1">
            <a:alphaModFix/>
          </a:blip>
          <a:stretch>
            <a:fillRect/>
          </a:stretch>
        </p:blipFill>
        <p:spPr>
          <a:xfrm>
            <a:off x="230459" y="1258399"/>
            <a:ext cx="8802029" cy="3677873"/>
          </a:xfrm>
          <a:prstGeom prst="rect"/>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48" name="Shape 309"/>
        <p:cNvGrpSpPr/>
        <p:nvPr/>
      </p:nvGrpSpPr>
      <p:grpSpPr>
        <a:xfrm>
          <a:off x="0" y="0"/>
          <a:ext cx="0" cy="0"/>
          <a:chOff x="0" y="0"/>
          <a:chExt cx="0" cy="0"/>
        </a:xfrm>
      </p:grpSpPr>
      <p:sp>
        <p:nvSpPr>
          <p:cNvPr id="1048729" name="Google Shape;310;p48"/>
          <p:cNvSpPr txBox="1">
            <a:spLocks noGrp="1"/>
          </p:cNvSpPr>
          <p:nvPr>
            <p:ph type="title"/>
          </p:nvPr>
        </p:nvSpPr>
        <p:spPr>
          <a:prstGeom prst="rect"/>
        </p:spPr>
        <p:txBody>
          <a:bodyPr anchor="b" anchorCtr="0" bIns="91425" lIns="91425" rIns="91425" spcFirstLastPara="1" tIns="91425" wrap="square">
            <a:normAutofit/>
          </a:bodyPr>
          <a:p>
            <a:pPr algn="l" indent="0" lvl="0" marL="0" rtl="0">
              <a:spcBef>
                <a:spcPts val="0"/>
              </a:spcBef>
              <a:spcAft>
                <a:spcPts val="0"/>
              </a:spcAft>
              <a:buNone/>
            </a:pPr>
            <a:r>
              <a:rPr sz="3500" lang="en">
                <a:solidFill>
                  <a:schemeClr val="dk1"/>
                </a:solidFill>
                <a:latin typeface="Bubblegum Sans"/>
                <a:ea typeface="Bubblegum Sans"/>
                <a:cs typeface="Bubblegum Sans"/>
                <a:sym typeface="Bubblegum Sans"/>
              </a:rPr>
              <a:t>Hyper Parameter Tuning.</a:t>
            </a:r>
            <a:endParaRPr sz="3500">
              <a:solidFill>
                <a:schemeClr val="dk1"/>
              </a:solidFill>
              <a:latin typeface="Bubblegum Sans"/>
              <a:ea typeface="Bubblegum Sans"/>
              <a:cs typeface="Bubblegum Sans"/>
              <a:sym typeface="Bubblegum Sans"/>
            </a:endParaRPr>
          </a:p>
        </p:txBody>
      </p:sp>
      <p:pic>
        <p:nvPicPr>
          <p:cNvPr id="2097164" name="Google Shape;311;p48"/>
          <p:cNvPicPr preferRelativeResize="0">
            <a:picLocks/>
          </p:cNvPicPr>
          <p:nvPr/>
        </p:nvPicPr>
        <p:blipFill>
          <a:blip xmlns:r="http://schemas.openxmlformats.org/officeDocument/2006/relationships" r:embed="rId1">
            <a:alphaModFix/>
          </a:blip>
          <a:stretch>
            <a:fillRect/>
          </a:stretch>
        </p:blipFill>
        <p:spPr>
          <a:xfrm>
            <a:off x="152400" y="1258400"/>
            <a:ext cx="8839198" cy="2223357"/>
          </a:xfrm>
          <a:prstGeom prst="rect"/>
          <a:noFill/>
          <a:ln>
            <a:noFill/>
          </a:ln>
        </p:spPr>
      </p:pic>
      <p:sp>
        <p:nvSpPr>
          <p:cNvPr id="1048730" name="Google Shape;312;p48"/>
          <p:cNvSpPr txBox="1"/>
          <p:nvPr/>
        </p:nvSpPr>
        <p:spPr>
          <a:xfrm>
            <a:off x="470975" y="3767775"/>
            <a:ext cx="8080800" cy="46170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sz="1800" lang="en">
                <a:solidFill>
                  <a:schemeClr val="dk2"/>
                </a:solidFill>
                <a:latin typeface="Raleway SemiBold"/>
                <a:ea typeface="Raleway SemiBold"/>
                <a:cs typeface="Raleway SemiBold"/>
                <a:sym typeface="Raleway SemiBold"/>
              </a:rPr>
              <a:t>After Hyper Parameter Tuning, we have got a  R2 score of 81.49 %.</a:t>
            </a:r>
            <a:endParaRPr sz="1800">
              <a:solidFill>
                <a:schemeClr val="dk2"/>
              </a:solidFill>
              <a:latin typeface="Raleway SemiBold"/>
              <a:ea typeface="Raleway SemiBold"/>
              <a:cs typeface="Raleway SemiBold"/>
              <a:sym typeface="Raleway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6" name="Shape 74"/>
        <p:cNvGrpSpPr/>
        <p:nvPr/>
      </p:nvGrpSpPr>
      <p:grpSpPr>
        <a:xfrm>
          <a:off x="0" y="0"/>
          <a:ext cx="0" cy="0"/>
          <a:chOff x="0" y="0"/>
          <a:chExt cx="0" cy="0"/>
        </a:xfrm>
      </p:grpSpPr>
      <p:sp>
        <p:nvSpPr>
          <p:cNvPr id="1048626" name="Google Shape;75;p15"/>
          <p:cNvSpPr txBox="1">
            <a:spLocks noGrp="1"/>
          </p:cNvSpPr>
          <p:nvPr>
            <p:ph type="title"/>
          </p:nvPr>
        </p:nvSpPr>
        <p:spPr>
          <a:xfrm>
            <a:off x="1312791" y="133545"/>
            <a:ext cx="6683765" cy="960668"/>
          </a:xfrm>
          <a:prstGeom prst="rect"/>
        </p:spPr>
        <p:txBody>
          <a:bodyPr anchor="b" anchorCtr="0" bIns="91425" lIns="91425" rIns="91425" spcFirstLastPara="1" tIns="91425" wrap="square">
            <a:normAutofit/>
          </a:bodyPr>
          <a:p>
            <a:pPr algn="l" indent="0" lvl="0" marL="0" rtl="0">
              <a:spcBef>
                <a:spcPts val="0"/>
              </a:spcBef>
              <a:spcAft>
                <a:spcPts val="0"/>
              </a:spcAft>
              <a:buNone/>
            </a:pPr>
            <a:r>
              <a:rPr dirty="0" sz="3500" lang="en">
                <a:solidFill>
                  <a:schemeClr val="dk1"/>
                </a:solidFill>
                <a:latin typeface="Tw Cen MT (Headings)"/>
                <a:ea typeface="Bubblegum Sans"/>
                <a:cs typeface="Bubblegum Sans"/>
                <a:sym typeface="Bubblegum Sans"/>
              </a:rPr>
              <a:t>Overview</a:t>
            </a:r>
            <a:r>
              <a:rPr dirty="0" sz="3500" lang="en">
                <a:solidFill>
                  <a:schemeClr val="dk1"/>
                </a:solidFill>
                <a:latin typeface="Bubblegum Sans"/>
                <a:ea typeface="Bubblegum Sans"/>
                <a:cs typeface="Bubblegum Sans"/>
                <a:sym typeface="Bubblegum Sans"/>
              </a:rPr>
              <a:t>.</a:t>
            </a:r>
            <a:endParaRPr dirty="0" sz="3500">
              <a:solidFill>
                <a:schemeClr val="dk1"/>
              </a:solidFill>
              <a:latin typeface="Bubblegum Sans"/>
              <a:ea typeface="Bubblegum Sans"/>
              <a:cs typeface="Bubblegum Sans"/>
              <a:sym typeface="Bubblegum Sans"/>
            </a:endParaRPr>
          </a:p>
        </p:txBody>
      </p:sp>
      <p:sp>
        <p:nvSpPr>
          <p:cNvPr id="1048627" name="Google Shape;76;p15"/>
          <p:cNvSpPr txBox="1"/>
          <p:nvPr/>
        </p:nvSpPr>
        <p:spPr>
          <a:xfrm>
            <a:off x="402275" y="1163750"/>
            <a:ext cx="8361900" cy="3256250"/>
          </a:xfrm>
          <a:prstGeom prst="rect"/>
          <a:noFill/>
          <a:ln>
            <a:noFill/>
          </a:ln>
        </p:spPr>
        <p:txBody>
          <a:bodyPr anchor="t" anchorCtr="0" bIns="91425" lIns="91425" rIns="91425" spcFirstLastPara="1" tIns="91425" wrap="square">
            <a:spAutoFit/>
          </a:bodyPr>
          <a:p>
            <a:pPr lvl="2">
              <a:lnSpc>
                <a:spcPct val="115000"/>
              </a:lnSpc>
            </a:pPr>
            <a:r>
              <a:rPr dirty="0" sz="1900" lang="en">
                <a:solidFill>
                  <a:srgbClr val="434343"/>
                </a:solidFill>
                <a:latin typeface="Tw Cen MT (Headings)"/>
                <a:ea typeface="Raleway SemiBold"/>
                <a:cs typeface="Raleway SemiBold"/>
                <a:sym typeface="Raleway SemiBold"/>
              </a:rPr>
              <a:t>In this particular presentation we will be looking on:</a:t>
            </a:r>
            <a:endParaRPr dirty="0" sz="1900">
              <a:solidFill>
                <a:srgbClr val="434343"/>
              </a:solidFill>
              <a:latin typeface="Tw Cen MT (Headings)"/>
              <a:ea typeface="Raleway SemiBold"/>
              <a:cs typeface="Raleway SemiBold"/>
              <a:sym typeface="Raleway SemiBold"/>
            </a:endParaRPr>
          </a:p>
          <a:p>
            <a:pPr lvl="2">
              <a:lnSpc>
                <a:spcPct val="115000"/>
              </a:lnSpc>
            </a:pPr>
            <a:endParaRPr dirty="0" sz="1900">
              <a:solidFill>
                <a:srgbClr val="434343"/>
              </a:solidFill>
              <a:latin typeface="Tw Cen MT (Headings)"/>
              <a:ea typeface="Raleway SemiBold"/>
              <a:cs typeface="Raleway SemiBold"/>
              <a:sym typeface="Raleway SemiBold"/>
            </a:endParaRPr>
          </a:p>
          <a:p>
            <a:pPr indent="-349250" lvl="2" marL="1371600">
              <a:lnSpc>
                <a:spcPct val="115000"/>
              </a:lnSpc>
              <a:buClr>
                <a:srgbClr val="434343"/>
              </a:buClr>
              <a:buSzPts val="1900"/>
              <a:buFont typeface="Raleway SemiBold"/>
              <a:buChar char="●"/>
            </a:pPr>
            <a:r>
              <a:rPr dirty="0" sz="1900" lang="en">
                <a:solidFill>
                  <a:srgbClr val="434343"/>
                </a:solidFill>
                <a:latin typeface="Tw Cen MT (Headings)"/>
                <a:ea typeface="Raleway SemiBold"/>
                <a:cs typeface="Raleway SemiBold"/>
                <a:sym typeface="Raleway SemiBold"/>
              </a:rPr>
              <a:t>How to analyze the dataset of Flight Price Prediction.</a:t>
            </a:r>
            <a:endParaRPr dirty="0" sz="1900">
              <a:solidFill>
                <a:srgbClr val="434343"/>
              </a:solidFill>
              <a:latin typeface="Tw Cen MT (Headings)"/>
              <a:ea typeface="Raleway SemiBold"/>
              <a:cs typeface="Raleway SemiBold"/>
              <a:sym typeface="Raleway SemiBold"/>
            </a:endParaRPr>
          </a:p>
          <a:p>
            <a:pPr indent="-349250" lvl="2" marL="1371600">
              <a:lnSpc>
                <a:spcPct val="115000"/>
              </a:lnSpc>
              <a:buClr>
                <a:srgbClr val="434343"/>
              </a:buClr>
              <a:buSzPts val="1900"/>
              <a:buFont typeface="Raleway SemiBold"/>
              <a:buChar char="●"/>
            </a:pPr>
            <a:r>
              <a:rPr dirty="0" sz="1900" lang="en">
                <a:solidFill>
                  <a:srgbClr val="434343"/>
                </a:solidFill>
                <a:latin typeface="Tw Cen MT (Headings)"/>
                <a:ea typeface="Raleway SemiBold"/>
                <a:cs typeface="Raleway SemiBold"/>
                <a:sym typeface="Raleway SemiBold"/>
              </a:rPr>
              <a:t>What are the EDA steps in cleaning the dataset.</a:t>
            </a:r>
            <a:endParaRPr dirty="0" sz="1900">
              <a:solidFill>
                <a:srgbClr val="434343"/>
              </a:solidFill>
              <a:latin typeface="Tw Cen MT (Headings)"/>
              <a:ea typeface="Raleway SemiBold"/>
              <a:cs typeface="Raleway SemiBold"/>
              <a:sym typeface="Raleway SemiBold"/>
            </a:endParaRPr>
          </a:p>
          <a:p>
            <a:pPr indent="-349250" lvl="2" marL="1371600">
              <a:lnSpc>
                <a:spcPct val="115000"/>
              </a:lnSpc>
              <a:buClr>
                <a:srgbClr val="434343"/>
              </a:buClr>
              <a:buSzPts val="1900"/>
              <a:buFont typeface="Raleway SemiBold"/>
              <a:buChar char="●"/>
            </a:pPr>
            <a:r>
              <a:rPr dirty="0" sz="1900" lang="en">
                <a:solidFill>
                  <a:srgbClr val="434343"/>
                </a:solidFill>
                <a:latin typeface="Tw Cen MT (Headings)"/>
                <a:ea typeface="Raleway SemiBold"/>
                <a:cs typeface="Raleway SemiBold"/>
                <a:sym typeface="Raleway SemiBold"/>
              </a:rPr>
              <a:t>Overall analysis on the problem.</a:t>
            </a:r>
            <a:endParaRPr dirty="0" sz="1900">
              <a:solidFill>
                <a:srgbClr val="434343"/>
              </a:solidFill>
              <a:latin typeface="Tw Cen MT (Headings)"/>
              <a:ea typeface="Raleway SemiBold"/>
              <a:cs typeface="Raleway SemiBold"/>
              <a:sym typeface="Raleway SemiBold"/>
            </a:endParaRPr>
          </a:p>
          <a:p>
            <a:pPr indent="-349250" lvl="2" marL="1371600">
              <a:lnSpc>
                <a:spcPct val="115000"/>
              </a:lnSpc>
              <a:buClr>
                <a:srgbClr val="434343"/>
              </a:buClr>
              <a:buSzPts val="1900"/>
              <a:buFont typeface="Raleway SemiBold"/>
              <a:buChar char="●"/>
            </a:pPr>
            <a:r>
              <a:rPr dirty="0" sz="1900" lang="en">
                <a:solidFill>
                  <a:srgbClr val="434343"/>
                </a:solidFill>
                <a:latin typeface="Tw Cen MT (Headings)"/>
                <a:ea typeface="Raleway SemiBold"/>
                <a:cs typeface="Raleway SemiBold"/>
                <a:sym typeface="Raleway SemiBold"/>
              </a:rPr>
              <a:t>Model building from cleaned dataset.</a:t>
            </a:r>
            <a:endParaRPr dirty="0" sz="1900">
              <a:solidFill>
                <a:srgbClr val="434343"/>
              </a:solidFill>
              <a:latin typeface="Tw Cen MT (Headings)"/>
              <a:ea typeface="Raleway SemiBold"/>
              <a:cs typeface="Raleway SemiBold"/>
              <a:sym typeface="Raleway SemiBold"/>
            </a:endParaRPr>
          </a:p>
          <a:p>
            <a:pPr indent="-349250" lvl="2" marL="1371600">
              <a:lnSpc>
                <a:spcPct val="115000"/>
              </a:lnSpc>
              <a:buClr>
                <a:srgbClr val="434343"/>
              </a:buClr>
              <a:buSzPts val="1900"/>
              <a:buFont typeface="Raleway SemiBold"/>
              <a:buChar char="●"/>
            </a:pPr>
            <a:r>
              <a:rPr dirty="0" sz="1900" lang="en">
                <a:solidFill>
                  <a:srgbClr val="434343"/>
                </a:solidFill>
                <a:latin typeface="Tw Cen MT (Headings)"/>
                <a:ea typeface="Raleway SemiBold"/>
                <a:cs typeface="Raleway SemiBold"/>
                <a:sym typeface="Raleway SemiBold"/>
              </a:rPr>
              <a:t>Predicting Flight Price for saved best model.</a:t>
            </a:r>
            <a:endParaRPr dirty="0" sz="1900">
              <a:solidFill>
                <a:srgbClr val="434343"/>
              </a:solidFill>
              <a:latin typeface="Tw Cen MT (Headings)"/>
              <a:ea typeface="Raleway SemiBold"/>
              <a:cs typeface="Raleway SemiBold"/>
              <a:sym typeface="Raleway SemiBold"/>
            </a:endParaRPr>
          </a:p>
          <a:p>
            <a:pPr lvl="2" marL="1371600"/>
            <a:endParaRPr dirty="0">
              <a:solidFill>
                <a:srgbClr val="434343"/>
              </a:solidFill>
              <a:latin typeface="Raleway SemiBold"/>
              <a:ea typeface="Raleway SemiBold"/>
              <a:cs typeface="Raleway SemiBold"/>
              <a:sym typeface="Raleway SemiBold"/>
            </a:endParaRPr>
          </a:p>
          <a:p>
            <a:pPr algn="l" indent="0" lvl="0" marL="457200" rtl="0">
              <a:spcBef>
                <a:spcPts val="0"/>
              </a:spcBef>
              <a:spcAft>
                <a:spcPts val="0"/>
              </a:spcAft>
              <a:buNone/>
            </a:pPr>
            <a:endParaRPr dirty="0">
              <a:solidFill>
                <a:srgbClr val="434343"/>
              </a:solidFill>
              <a:latin typeface="Raleway SemiBold"/>
              <a:ea typeface="Raleway SemiBold"/>
              <a:cs typeface="Raleway SemiBold"/>
              <a:sym typeface="Raleway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51" name="Shape 316"/>
        <p:cNvGrpSpPr/>
        <p:nvPr/>
      </p:nvGrpSpPr>
      <p:grpSpPr>
        <a:xfrm>
          <a:off x="0" y="0"/>
          <a:ext cx="0" cy="0"/>
          <a:chOff x="0" y="0"/>
          <a:chExt cx="0" cy="0"/>
        </a:xfrm>
      </p:grpSpPr>
      <p:sp>
        <p:nvSpPr>
          <p:cNvPr id="1048733" name="Google Shape;317;p49"/>
          <p:cNvSpPr txBox="1">
            <a:spLocks noGrp="1"/>
          </p:cNvSpPr>
          <p:nvPr>
            <p:ph type="title"/>
          </p:nvPr>
        </p:nvSpPr>
        <p:spPr>
          <a:xfrm>
            <a:off x="1231726" y="379141"/>
            <a:ext cx="7629776" cy="658284"/>
          </a:xfrm>
          <a:prstGeom prst="rect"/>
        </p:spPr>
        <p:txBody>
          <a:bodyPr anchor="b" anchorCtr="0" bIns="91425" lIns="91425" rIns="91425" spcFirstLastPara="1" tIns="91425" wrap="square">
            <a:normAutofit fontScale="90000"/>
          </a:bodyPr>
          <a:p>
            <a:pPr algn="l" indent="0" lvl="0" marL="0" rtl="0">
              <a:spcBef>
                <a:spcPts val="0"/>
              </a:spcBef>
              <a:spcAft>
                <a:spcPts val="0"/>
              </a:spcAft>
              <a:buNone/>
            </a:pPr>
            <a:r>
              <a:rPr dirty="0" sz="3500" lang="en">
                <a:solidFill>
                  <a:schemeClr val="dk1"/>
                </a:solidFill>
                <a:latin typeface="Tw Cen MT (Headings)"/>
                <a:ea typeface="Bubblegum Sans"/>
                <a:cs typeface="Bubblegum Sans"/>
                <a:sym typeface="Bubblegum Sans"/>
              </a:rPr>
              <a:t>Saving the Best Model &amp; Making Predictions</a:t>
            </a:r>
            <a:r>
              <a:rPr dirty="0" sz="3500" lang="en">
                <a:solidFill>
                  <a:schemeClr val="dk1"/>
                </a:solidFill>
                <a:latin typeface="Bubblegum Sans"/>
                <a:ea typeface="Bubblegum Sans"/>
                <a:cs typeface="Bubblegum Sans"/>
                <a:sym typeface="Bubblegum Sans"/>
              </a:rPr>
              <a:t>.</a:t>
            </a:r>
            <a:endParaRPr dirty="0" sz="3500">
              <a:solidFill>
                <a:schemeClr val="dk1"/>
              </a:solidFill>
              <a:latin typeface="Bubblegum Sans"/>
              <a:ea typeface="Bubblegum Sans"/>
              <a:cs typeface="Bubblegum Sans"/>
              <a:sym typeface="Bubblegum Sans"/>
            </a:endParaRPr>
          </a:p>
        </p:txBody>
      </p:sp>
      <p:sp>
        <p:nvSpPr>
          <p:cNvPr id="1048734" name="Google Shape;318;p49"/>
          <p:cNvSpPr txBox="1"/>
          <p:nvPr/>
        </p:nvSpPr>
        <p:spPr>
          <a:xfrm>
            <a:off x="470975" y="1189825"/>
            <a:ext cx="8080800" cy="4617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dirty="0" sz="1800" lang="en">
                <a:solidFill>
                  <a:schemeClr val="dk2"/>
                </a:solidFill>
                <a:latin typeface="Tw Cen MT (Headings)"/>
                <a:ea typeface="Raleway SemiBold"/>
                <a:cs typeface="Raleway SemiBold"/>
                <a:sym typeface="Raleway SemiBold"/>
              </a:rPr>
              <a:t>Now we shall save the best model</a:t>
            </a:r>
            <a:r>
              <a:rPr dirty="0" sz="1800" lang="en">
                <a:solidFill>
                  <a:schemeClr val="dk2"/>
                </a:solidFill>
                <a:latin typeface="Raleway SemiBold"/>
                <a:ea typeface="Raleway SemiBold"/>
                <a:cs typeface="Raleway SemiBold"/>
                <a:sym typeface="Raleway SemiBold"/>
              </a:rPr>
              <a:t>.</a:t>
            </a:r>
            <a:endParaRPr dirty="0" sz="1800">
              <a:solidFill>
                <a:schemeClr val="dk2"/>
              </a:solidFill>
              <a:latin typeface="Raleway SemiBold"/>
              <a:ea typeface="Raleway SemiBold"/>
              <a:cs typeface="Raleway SemiBold"/>
              <a:sym typeface="Raleway SemiBold"/>
            </a:endParaRPr>
          </a:p>
        </p:txBody>
      </p:sp>
      <p:pic>
        <p:nvPicPr>
          <p:cNvPr id="2097165" name="Google Shape;319;p49"/>
          <p:cNvPicPr preferRelativeResize="0">
            <a:picLocks/>
          </p:cNvPicPr>
          <p:nvPr/>
        </p:nvPicPr>
        <p:blipFill>
          <a:blip xmlns:r="http://schemas.openxmlformats.org/officeDocument/2006/relationships" r:embed="rId1">
            <a:alphaModFix/>
          </a:blip>
          <a:stretch>
            <a:fillRect/>
          </a:stretch>
        </p:blipFill>
        <p:spPr>
          <a:xfrm>
            <a:off x="817756" y="1803925"/>
            <a:ext cx="7508488" cy="2768075"/>
          </a:xfrm>
          <a:prstGeom prst="rect"/>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54" name="Shape 323"/>
        <p:cNvGrpSpPr/>
        <p:nvPr/>
      </p:nvGrpSpPr>
      <p:grpSpPr>
        <a:xfrm>
          <a:off x="0" y="0"/>
          <a:ext cx="0" cy="0"/>
          <a:chOff x="0" y="0"/>
          <a:chExt cx="0" cy="0"/>
        </a:xfrm>
      </p:grpSpPr>
      <p:sp>
        <p:nvSpPr>
          <p:cNvPr id="1048737" name="Google Shape;324;p50"/>
          <p:cNvSpPr txBox="1">
            <a:spLocks noGrp="1"/>
          </p:cNvSpPr>
          <p:nvPr>
            <p:ph type="title"/>
          </p:nvPr>
        </p:nvSpPr>
        <p:spPr>
          <a:xfrm>
            <a:off x="1263766" y="326021"/>
            <a:ext cx="7501093" cy="711404"/>
          </a:xfrm>
          <a:prstGeom prst="rect"/>
        </p:spPr>
        <p:txBody>
          <a:bodyPr anchor="b" anchorCtr="0" bIns="91425" lIns="91425" rIns="91425" spcFirstLastPara="1" tIns="91425" wrap="square">
            <a:normAutofit fontScale="90000"/>
          </a:bodyPr>
          <a:p>
            <a:pPr algn="l" indent="0" lvl="0" marL="0" rtl="0">
              <a:spcBef>
                <a:spcPts val="0"/>
              </a:spcBef>
              <a:spcAft>
                <a:spcPts val="0"/>
              </a:spcAft>
              <a:buNone/>
            </a:pPr>
            <a:r>
              <a:rPr dirty="0" sz="3500" lang="en">
                <a:solidFill>
                  <a:schemeClr val="dk1"/>
                </a:solidFill>
                <a:latin typeface="Tw Cen MT (Headings)"/>
                <a:ea typeface="Bubblegum Sans"/>
                <a:cs typeface="Bubblegum Sans"/>
                <a:sym typeface="Bubblegum Sans"/>
              </a:rPr>
              <a:t>Saving the Best Model &amp; Making Predictions.</a:t>
            </a:r>
            <a:endParaRPr dirty="0" sz="3500">
              <a:solidFill>
                <a:schemeClr val="dk1"/>
              </a:solidFill>
              <a:latin typeface="Tw Cen MT (Headings)"/>
              <a:ea typeface="Bubblegum Sans"/>
              <a:cs typeface="Bubblegum Sans"/>
              <a:sym typeface="Bubblegum Sans"/>
            </a:endParaRPr>
          </a:p>
        </p:txBody>
      </p:sp>
      <p:sp>
        <p:nvSpPr>
          <p:cNvPr id="1048738" name="Google Shape;325;p50"/>
          <p:cNvSpPr txBox="1"/>
          <p:nvPr/>
        </p:nvSpPr>
        <p:spPr>
          <a:xfrm>
            <a:off x="470975" y="1189825"/>
            <a:ext cx="8080800" cy="4617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dirty="0" sz="1800" lang="en">
                <a:solidFill>
                  <a:schemeClr val="dk2"/>
                </a:solidFill>
                <a:latin typeface="Tw Cen MT (Headings)"/>
                <a:ea typeface="Raleway SemiBold"/>
                <a:cs typeface="Raleway SemiBold"/>
                <a:sym typeface="Raleway SemiBold"/>
              </a:rPr>
              <a:t>Putting the predicted &amp; actual values in a dataframe</a:t>
            </a:r>
            <a:r>
              <a:rPr dirty="0" sz="1800" lang="en">
                <a:solidFill>
                  <a:schemeClr val="dk2"/>
                </a:solidFill>
                <a:latin typeface="Raleway SemiBold"/>
                <a:ea typeface="Raleway SemiBold"/>
                <a:cs typeface="Raleway SemiBold"/>
                <a:sym typeface="Raleway SemiBold"/>
              </a:rPr>
              <a:t>.</a:t>
            </a:r>
            <a:endParaRPr dirty="0" sz="1800">
              <a:solidFill>
                <a:schemeClr val="dk2"/>
              </a:solidFill>
              <a:latin typeface="Raleway SemiBold"/>
              <a:ea typeface="Raleway SemiBold"/>
              <a:cs typeface="Raleway SemiBold"/>
              <a:sym typeface="Raleway SemiBold"/>
            </a:endParaRPr>
          </a:p>
        </p:txBody>
      </p:sp>
      <p:pic>
        <p:nvPicPr>
          <p:cNvPr id="2097166" name="Google Shape;326;p50"/>
          <p:cNvPicPr preferRelativeResize="0">
            <a:picLocks/>
          </p:cNvPicPr>
          <p:nvPr/>
        </p:nvPicPr>
        <p:blipFill>
          <a:blip xmlns:r="http://schemas.openxmlformats.org/officeDocument/2006/relationships" r:embed="rId1">
            <a:alphaModFix/>
          </a:blip>
          <a:stretch>
            <a:fillRect/>
          </a:stretch>
        </p:blipFill>
        <p:spPr>
          <a:xfrm>
            <a:off x="104078" y="1803924"/>
            <a:ext cx="8887521" cy="3399977"/>
          </a:xfrm>
          <a:prstGeom prst="rect"/>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57" name="Shape 330"/>
        <p:cNvGrpSpPr/>
        <p:nvPr/>
      </p:nvGrpSpPr>
      <p:grpSpPr>
        <a:xfrm>
          <a:off x="0" y="0"/>
          <a:ext cx="0" cy="0"/>
          <a:chOff x="0" y="0"/>
          <a:chExt cx="0" cy="0"/>
        </a:xfrm>
      </p:grpSpPr>
      <p:sp>
        <p:nvSpPr>
          <p:cNvPr id="1048741" name="Google Shape;331;p51"/>
          <p:cNvSpPr txBox="1">
            <a:spLocks noGrp="1"/>
          </p:cNvSpPr>
          <p:nvPr>
            <p:ph type="title"/>
          </p:nvPr>
        </p:nvSpPr>
        <p:spPr>
          <a:xfrm>
            <a:off x="1230117" y="133545"/>
            <a:ext cx="6683765" cy="960668"/>
          </a:xfrm>
          <a:prstGeom prst="rect"/>
        </p:spPr>
        <p:txBody>
          <a:bodyPr anchor="b" anchorCtr="0" bIns="91425" lIns="91425" rIns="91425" spcFirstLastPara="1" tIns="91425" wrap="square">
            <a:normAutofit/>
          </a:bodyPr>
          <a:p>
            <a:pPr algn="l" indent="0" lvl="0" marL="0" rtl="0">
              <a:spcBef>
                <a:spcPts val="0"/>
              </a:spcBef>
              <a:spcAft>
                <a:spcPts val="0"/>
              </a:spcAft>
              <a:buNone/>
            </a:pPr>
            <a:r>
              <a:rPr dirty="0" sz="3500" lang="en">
                <a:solidFill>
                  <a:schemeClr val="dk1"/>
                </a:solidFill>
                <a:latin typeface="Tw Cen MT (Headings)"/>
                <a:ea typeface="Bubblegum Sans"/>
                <a:cs typeface="Bubblegum Sans"/>
                <a:sym typeface="Bubblegum Sans"/>
              </a:rPr>
              <a:t>Conclusion.</a:t>
            </a:r>
            <a:endParaRPr dirty="0" sz="3500">
              <a:solidFill>
                <a:schemeClr val="dk1"/>
              </a:solidFill>
              <a:latin typeface="Tw Cen MT (Headings)"/>
              <a:ea typeface="Bubblegum Sans"/>
              <a:cs typeface="Bubblegum Sans"/>
              <a:sym typeface="Bubblegum Sans"/>
            </a:endParaRPr>
          </a:p>
        </p:txBody>
      </p:sp>
      <p:sp>
        <p:nvSpPr>
          <p:cNvPr id="1048742" name="Google Shape;332;p51"/>
          <p:cNvSpPr txBox="1"/>
          <p:nvPr/>
        </p:nvSpPr>
        <p:spPr>
          <a:xfrm>
            <a:off x="1375317" y="1204331"/>
            <a:ext cx="7176458" cy="2677626"/>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dirty="0" sz="1800" lang="en">
                <a:solidFill>
                  <a:schemeClr val="dk2"/>
                </a:solidFill>
                <a:latin typeface="Tw Cen MT (Headings)"/>
                <a:ea typeface="Raleway SemiBold"/>
                <a:cs typeface="Raleway SemiBold"/>
                <a:sym typeface="Raleway SemiBold"/>
              </a:rPr>
              <a:t>In this project, we have used machine learning algorithms to predict the flight price. </a:t>
            </a:r>
            <a:endParaRPr dirty="0" sz="1800">
              <a:solidFill>
                <a:schemeClr val="dk2"/>
              </a:solidFill>
              <a:latin typeface="Tw Cen MT (Headings)"/>
              <a:ea typeface="Raleway SemiBold"/>
              <a:cs typeface="Raleway SemiBold"/>
              <a:sym typeface="Raleway SemiBold"/>
            </a:endParaRPr>
          </a:p>
          <a:p>
            <a:pPr algn="l" indent="0" lvl="0" marL="0" rtl="0">
              <a:spcBef>
                <a:spcPts val="0"/>
              </a:spcBef>
              <a:spcAft>
                <a:spcPts val="0"/>
              </a:spcAft>
              <a:buNone/>
            </a:pPr>
            <a:r>
              <a:rPr dirty="0" sz="1800" lang="en">
                <a:solidFill>
                  <a:schemeClr val="dk2"/>
                </a:solidFill>
                <a:latin typeface="Tw Cen MT (Headings)"/>
                <a:ea typeface="Raleway SemiBold"/>
                <a:cs typeface="Raleway SemiBold"/>
                <a:sym typeface="Raleway SemiBold"/>
              </a:rPr>
              <a:t>We have mentioned the step by step procedure to analyze the dataset and finding the correlation between the features. Thus we can select the features which are correlated to each other and are independent in nature. </a:t>
            </a:r>
            <a:endParaRPr dirty="0" sz="1800">
              <a:solidFill>
                <a:schemeClr val="dk2"/>
              </a:solidFill>
              <a:latin typeface="Tw Cen MT (Headings)"/>
              <a:ea typeface="Raleway SemiBold"/>
              <a:cs typeface="Raleway SemiBold"/>
              <a:sym typeface="Raleway SemiBold"/>
            </a:endParaRPr>
          </a:p>
          <a:p>
            <a:pPr algn="l" indent="0" lvl="0" marL="0" rtl="0">
              <a:spcBef>
                <a:spcPts val="0"/>
              </a:spcBef>
              <a:spcAft>
                <a:spcPts val="0"/>
              </a:spcAft>
              <a:buNone/>
            </a:pPr>
            <a:r>
              <a:rPr dirty="0" sz="1800" lang="en">
                <a:solidFill>
                  <a:schemeClr val="dk2"/>
                </a:solidFill>
                <a:latin typeface="Tw Cen MT (Headings)"/>
                <a:ea typeface="Raleway SemiBold"/>
                <a:cs typeface="Raleway SemiBold"/>
                <a:sym typeface="Raleway SemiBold"/>
              </a:rPr>
              <a:t>The power of visualization has helped us in understanding the data by graphical representation it helped me understand what data is trying to say.</a:t>
            </a:r>
            <a:endParaRPr dirty="0" sz="1800">
              <a:solidFill>
                <a:schemeClr val="dk2"/>
              </a:solidFill>
              <a:latin typeface="Tw Cen MT (Headings)"/>
              <a:ea typeface="Raleway SemiBold"/>
              <a:cs typeface="Raleway SemiBold"/>
              <a:sym typeface="Raleway SemiBold"/>
            </a:endParaRPr>
          </a:p>
          <a:p>
            <a:pPr algn="l" indent="0" lvl="0" marL="0" rtl="0">
              <a:spcBef>
                <a:spcPts val="0"/>
              </a:spcBef>
              <a:spcAft>
                <a:spcPts val="0"/>
              </a:spcAft>
              <a:buNone/>
            </a:pPr>
            <a:r>
              <a:rPr dirty="0" sz="1800" lang="en">
                <a:solidFill>
                  <a:schemeClr val="dk2"/>
                </a:solidFill>
                <a:latin typeface="Tw Cen MT (Headings)"/>
                <a:ea typeface="Raleway SemiBold"/>
                <a:cs typeface="Raleway SemiBold"/>
                <a:sym typeface="Raleway SemiBold"/>
              </a:rPr>
              <a:t>Data cleaning is one of the most important steps to remove unrealistic values and unnecessary values.</a:t>
            </a:r>
            <a:endParaRPr dirty="0" sz="1800">
              <a:solidFill>
                <a:schemeClr val="dk2"/>
              </a:solidFill>
              <a:latin typeface="Tw Cen MT (Headings)"/>
              <a:ea typeface="Raleway SemiBold"/>
              <a:cs typeface="Raleway SemiBold"/>
              <a:sym typeface="Raleway SemiBo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60" name="Shape 336"/>
        <p:cNvGrpSpPr/>
        <p:nvPr/>
      </p:nvGrpSpPr>
      <p:grpSpPr>
        <a:xfrm>
          <a:off x="0" y="0"/>
          <a:ext cx="0" cy="0"/>
          <a:chOff x="0" y="0"/>
          <a:chExt cx="0" cy="0"/>
        </a:xfrm>
      </p:grpSpPr>
      <p:sp>
        <p:nvSpPr>
          <p:cNvPr id="1048745" name="Google Shape;337;p52"/>
          <p:cNvSpPr txBox="1">
            <a:spLocks noGrp="1"/>
          </p:cNvSpPr>
          <p:nvPr>
            <p:ph type="title"/>
          </p:nvPr>
        </p:nvSpPr>
        <p:spPr>
          <a:xfrm>
            <a:off x="1305359" y="245326"/>
            <a:ext cx="2136652" cy="789413"/>
          </a:xfrm>
          <a:prstGeom prst="rect"/>
        </p:spPr>
        <p:txBody>
          <a:bodyPr anchor="b" anchorCtr="0" bIns="91425" lIns="91425" rIns="91425" spcFirstLastPara="1" tIns="91425" wrap="square">
            <a:normAutofit/>
          </a:bodyPr>
          <a:p>
            <a:pPr algn="l" indent="0" lvl="0" marL="0" rtl="0">
              <a:spcBef>
                <a:spcPts val="0"/>
              </a:spcBef>
              <a:spcAft>
                <a:spcPts val="0"/>
              </a:spcAft>
              <a:buNone/>
            </a:pPr>
            <a:r>
              <a:rPr dirty="0" sz="3500" lang="en">
                <a:solidFill>
                  <a:schemeClr val="dk1"/>
                </a:solidFill>
                <a:latin typeface="Tw Cen MT (Headings)"/>
                <a:ea typeface="Bubblegum Sans"/>
                <a:cs typeface="Bubblegum Sans"/>
                <a:sym typeface="Bubblegum Sans"/>
              </a:rPr>
              <a:t>Conclusion</a:t>
            </a:r>
            <a:r>
              <a:rPr dirty="0" sz="3500" lang="en">
                <a:solidFill>
                  <a:schemeClr val="dk1"/>
                </a:solidFill>
                <a:latin typeface="Bubblegum Sans"/>
                <a:ea typeface="Bubblegum Sans"/>
                <a:cs typeface="Bubblegum Sans"/>
                <a:sym typeface="Bubblegum Sans"/>
              </a:rPr>
              <a:t>.</a:t>
            </a:r>
            <a:endParaRPr dirty="0" sz="3500">
              <a:solidFill>
                <a:schemeClr val="dk1"/>
              </a:solidFill>
              <a:latin typeface="Bubblegum Sans"/>
              <a:ea typeface="Bubblegum Sans"/>
              <a:cs typeface="Bubblegum Sans"/>
              <a:sym typeface="Bubblegum Sans"/>
            </a:endParaRPr>
          </a:p>
        </p:txBody>
      </p:sp>
      <p:sp>
        <p:nvSpPr>
          <p:cNvPr id="1048746" name="Google Shape;338;p52"/>
          <p:cNvSpPr txBox="1"/>
          <p:nvPr/>
        </p:nvSpPr>
        <p:spPr>
          <a:xfrm>
            <a:off x="1305359" y="1196897"/>
            <a:ext cx="7246416" cy="3508623"/>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dirty="0" sz="1800" lang="en">
                <a:solidFill>
                  <a:schemeClr val="dk2"/>
                </a:solidFill>
                <a:latin typeface="Tw Cen MT (Headings)"/>
                <a:ea typeface="Raleway SemiBold"/>
                <a:cs typeface="Raleway SemiBold"/>
                <a:sym typeface="Raleway SemiBold"/>
              </a:rPr>
              <a:t>These feature sets were then given as an input to 8 algorithms and a hyper parameter tuning was done to the best model and the accuracy has been improved. </a:t>
            </a:r>
            <a:endParaRPr dirty="0" sz="1800">
              <a:solidFill>
                <a:schemeClr val="dk2"/>
              </a:solidFill>
              <a:latin typeface="Tw Cen MT (Headings)"/>
              <a:ea typeface="Raleway SemiBold"/>
              <a:cs typeface="Raleway SemiBold"/>
              <a:sym typeface="Raleway SemiBold"/>
            </a:endParaRPr>
          </a:p>
          <a:p>
            <a:pPr algn="l" indent="0" lvl="0" marL="0" rtl="0">
              <a:spcBef>
                <a:spcPts val="0"/>
              </a:spcBef>
              <a:spcAft>
                <a:spcPts val="0"/>
              </a:spcAft>
              <a:buNone/>
            </a:pPr>
            <a:endParaRPr dirty="0" sz="1800">
              <a:solidFill>
                <a:schemeClr val="dk2"/>
              </a:solidFill>
              <a:latin typeface="Tw Cen MT (Headings)"/>
              <a:ea typeface="Raleway SemiBold"/>
              <a:cs typeface="Raleway SemiBold"/>
              <a:sym typeface="Raleway SemiBold"/>
            </a:endParaRPr>
          </a:p>
          <a:p>
            <a:pPr algn="l" indent="0" lvl="0" marL="0" rtl="0">
              <a:spcBef>
                <a:spcPts val="0"/>
              </a:spcBef>
              <a:spcAft>
                <a:spcPts val="0"/>
              </a:spcAft>
              <a:buNone/>
            </a:pPr>
            <a:r>
              <a:rPr dirty="0" sz="1800" lang="en">
                <a:solidFill>
                  <a:schemeClr val="dk2"/>
                </a:solidFill>
                <a:latin typeface="Tw Cen MT (Headings)"/>
                <a:ea typeface="Raleway SemiBold"/>
                <a:cs typeface="Raleway SemiBold"/>
                <a:sym typeface="Raleway SemiBold"/>
              </a:rPr>
              <a:t>Thus, we calculated the performance of each model using different performance metrics and compared them based on those metrics. Then we have also saved the best model and predicted the flight price. </a:t>
            </a:r>
            <a:endParaRPr dirty="0" sz="1800">
              <a:solidFill>
                <a:schemeClr val="dk2"/>
              </a:solidFill>
              <a:latin typeface="Tw Cen MT (Headings)"/>
              <a:ea typeface="Raleway SemiBold"/>
              <a:cs typeface="Raleway SemiBold"/>
              <a:sym typeface="Raleway SemiBold"/>
            </a:endParaRPr>
          </a:p>
          <a:p>
            <a:pPr algn="l" indent="0" lvl="0" marL="0" rtl="0">
              <a:spcBef>
                <a:spcPts val="0"/>
              </a:spcBef>
              <a:spcAft>
                <a:spcPts val="0"/>
              </a:spcAft>
              <a:buNone/>
            </a:pPr>
            <a:endParaRPr dirty="0" sz="1800">
              <a:solidFill>
                <a:schemeClr val="dk2"/>
              </a:solidFill>
              <a:latin typeface="Tw Cen MT (Headings)"/>
              <a:ea typeface="Raleway SemiBold"/>
              <a:cs typeface="Raleway SemiBold"/>
              <a:sym typeface="Raleway SemiBold"/>
            </a:endParaRPr>
          </a:p>
          <a:p>
            <a:pPr algn="l" indent="0" lvl="0" marL="0" rtl="0">
              <a:spcBef>
                <a:spcPts val="0"/>
              </a:spcBef>
              <a:spcAft>
                <a:spcPts val="0"/>
              </a:spcAft>
              <a:buNone/>
            </a:pPr>
            <a:r>
              <a:rPr dirty="0" sz="1800" lang="en">
                <a:solidFill>
                  <a:schemeClr val="dk2"/>
                </a:solidFill>
                <a:latin typeface="Tw Cen MT (Headings)"/>
                <a:ea typeface="Raleway SemiBold"/>
                <a:cs typeface="Raleway SemiBold"/>
                <a:sym typeface="Raleway SemiBold"/>
              </a:rPr>
              <a:t>Then we have also saved the best model and predicted the flight price. It was good that the predicted and actual values were almost same. </a:t>
            </a:r>
            <a:endParaRPr dirty="0" sz="1800">
              <a:solidFill>
                <a:schemeClr val="dk2"/>
              </a:solidFill>
              <a:latin typeface="Tw Cen MT (Headings)"/>
              <a:ea typeface="Raleway SemiBold"/>
              <a:cs typeface="Raleway SemiBold"/>
              <a:sym typeface="Raleway SemiBold"/>
            </a:endParaRPr>
          </a:p>
          <a:p>
            <a:pPr algn="l" indent="0" lvl="0" marL="0" rtl="0">
              <a:spcBef>
                <a:spcPts val="0"/>
              </a:spcBef>
              <a:spcAft>
                <a:spcPts val="0"/>
              </a:spcAft>
              <a:buNone/>
            </a:pPr>
            <a:endParaRPr dirty="0" sz="1800">
              <a:solidFill>
                <a:schemeClr val="dk2"/>
              </a:solidFill>
              <a:latin typeface="Tw Cen MT (Headings)"/>
              <a:ea typeface="Raleway SemiBold"/>
              <a:cs typeface="Raleway SemiBold"/>
              <a:sym typeface="Raleway SemiBold"/>
            </a:endParaRPr>
          </a:p>
          <a:p>
            <a:pPr algn="l" indent="0" lvl="0" marL="0" rtl="0">
              <a:spcBef>
                <a:spcPts val="0"/>
              </a:spcBef>
              <a:spcAft>
                <a:spcPts val="0"/>
              </a:spcAft>
              <a:buNone/>
            </a:pPr>
            <a:endParaRPr dirty="0" sz="1800">
              <a:solidFill>
                <a:schemeClr val="dk2"/>
              </a:solidFill>
              <a:latin typeface="Raleway SemiBold"/>
              <a:ea typeface="Raleway SemiBold"/>
              <a:cs typeface="Raleway SemiBold"/>
              <a:sym typeface="Raleway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9" name="Shape 80"/>
        <p:cNvGrpSpPr/>
        <p:nvPr/>
      </p:nvGrpSpPr>
      <p:grpSpPr>
        <a:xfrm>
          <a:off x="0" y="0"/>
          <a:ext cx="0" cy="0"/>
          <a:chOff x="0" y="0"/>
          <a:chExt cx="0" cy="0"/>
        </a:xfrm>
      </p:grpSpPr>
      <p:sp>
        <p:nvSpPr>
          <p:cNvPr id="1048630" name="Google Shape;81;p16"/>
          <p:cNvSpPr txBox="1">
            <a:spLocks noGrp="1"/>
          </p:cNvSpPr>
          <p:nvPr>
            <p:ph type="title"/>
          </p:nvPr>
        </p:nvSpPr>
        <p:spPr>
          <a:xfrm>
            <a:off x="1198288" y="114484"/>
            <a:ext cx="4615215" cy="948600"/>
          </a:xfrm>
          <a:prstGeom prst="rect"/>
        </p:spPr>
        <p:txBody>
          <a:bodyPr anchor="b" anchorCtr="0" bIns="91425" lIns="91425" rIns="91425" spcFirstLastPara="1" tIns="91425" wrap="square">
            <a:normAutofit/>
          </a:bodyPr>
          <a:p>
            <a:pPr algn="l" indent="0" lvl="0" marL="0" rtl="0">
              <a:spcBef>
                <a:spcPts val="0"/>
              </a:spcBef>
              <a:spcAft>
                <a:spcPts val="0"/>
              </a:spcAft>
              <a:buNone/>
            </a:pPr>
            <a:r>
              <a:rPr dirty="0" sz="3500" lang="en">
                <a:solidFill>
                  <a:schemeClr val="dk1"/>
                </a:solidFill>
                <a:latin typeface="Tw Cen MT (Headings)"/>
                <a:ea typeface="Bubblegum Sans"/>
                <a:cs typeface="Bubblegum Sans"/>
                <a:sym typeface="Bubblegum Sans"/>
              </a:rPr>
              <a:t>Problem Statement.</a:t>
            </a:r>
            <a:endParaRPr dirty="0" sz="3500">
              <a:solidFill>
                <a:schemeClr val="dk1"/>
              </a:solidFill>
              <a:latin typeface="Tw Cen MT (Headings)"/>
              <a:ea typeface="Bubblegum Sans"/>
              <a:cs typeface="Bubblegum Sans"/>
              <a:sym typeface="Bubblegum Sans"/>
            </a:endParaRPr>
          </a:p>
        </p:txBody>
      </p:sp>
      <p:sp>
        <p:nvSpPr>
          <p:cNvPr id="1048631" name="Google Shape;82;p16"/>
          <p:cNvSpPr txBox="1"/>
          <p:nvPr/>
        </p:nvSpPr>
        <p:spPr>
          <a:xfrm>
            <a:off x="1033347" y="1063084"/>
            <a:ext cx="7611882" cy="3484850"/>
          </a:xfrm>
          <a:prstGeom prst="rect"/>
          <a:noFill/>
          <a:ln>
            <a:noFill/>
          </a:ln>
        </p:spPr>
        <p:txBody>
          <a:bodyPr anchor="t" anchorCtr="0" bIns="91425" lIns="91425" rIns="91425" spcFirstLastPara="1" tIns="91425" wrap="square">
            <a:spAutoFit/>
          </a:bodyPr>
          <a:p>
            <a:pPr>
              <a:lnSpc>
                <a:spcPct val="115000"/>
              </a:lnSpc>
            </a:pPr>
            <a:r>
              <a:rPr dirty="0" lang="en">
                <a:solidFill>
                  <a:srgbClr val="434343"/>
                </a:solidFill>
                <a:latin typeface="Tw Cen MT (Headings)"/>
                <a:ea typeface="Raleway SemiBold"/>
                <a:cs typeface="Raleway SemiBold"/>
                <a:sym typeface="Raleway SemiBold"/>
              </a:rPr>
              <a:t>Anyone who has booked a flight ticket knows how unexpectedly the prices vary. The cheapest available ticket on a given flight gets more and less expensive over time. This usually happens as an attempt to maximize revenue based on –</a:t>
            </a:r>
            <a:endParaRPr dirty="0">
              <a:solidFill>
                <a:srgbClr val="434343"/>
              </a:solidFill>
              <a:latin typeface="Tw Cen MT (Headings)"/>
              <a:ea typeface="Raleway SemiBold"/>
              <a:cs typeface="Raleway SemiBold"/>
              <a:sym typeface="Raleway SemiBold"/>
            </a:endParaRPr>
          </a:p>
          <a:p>
            <a:pPr indent="-342900" marL="457200">
              <a:lnSpc>
                <a:spcPct val="115000"/>
              </a:lnSpc>
              <a:buClr>
                <a:srgbClr val="434343"/>
              </a:buClr>
              <a:buSzPts val="1800"/>
              <a:buFont typeface="Raleway SemiBold"/>
              <a:buAutoNum type="arabicPeriod"/>
            </a:pPr>
            <a:r>
              <a:rPr dirty="0" lang="en">
                <a:solidFill>
                  <a:srgbClr val="434343"/>
                </a:solidFill>
                <a:latin typeface="Tw Cen MT (Headings)"/>
                <a:ea typeface="Raleway SemiBold"/>
                <a:cs typeface="Raleway SemiBold"/>
                <a:sym typeface="Raleway SemiBold"/>
              </a:rPr>
              <a:t>Time of purchase patterns (making sure last-minute purchases are expensive) .</a:t>
            </a:r>
            <a:endParaRPr dirty="0">
              <a:solidFill>
                <a:srgbClr val="434343"/>
              </a:solidFill>
              <a:latin typeface="Tw Cen MT (Headings)"/>
              <a:ea typeface="Raleway SemiBold"/>
              <a:cs typeface="Raleway SemiBold"/>
              <a:sym typeface="Raleway SemiBold"/>
            </a:endParaRPr>
          </a:p>
          <a:p>
            <a:pPr indent="-342900" marL="457200">
              <a:lnSpc>
                <a:spcPct val="115000"/>
              </a:lnSpc>
              <a:buClr>
                <a:srgbClr val="434343"/>
              </a:buClr>
              <a:buSzPts val="1800"/>
              <a:buFont typeface="Raleway SemiBold"/>
              <a:buAutoNum type="arabicPeriod"/>
            </a:pPr>
            <a:r>
              <a:rPr dirty="0" lang="en">
                <a:solidFill>
                  <a:srgbClr val="434343"/>
                </a:solidFill>
                <a:latin typeface="Tw Cen MT (Headings)"/>
                <a:ea typeface="Raleway SemiBold"/>
                <a:cs typeface="Raleway SemiBold"/>
                <a:sym typeface="Raleway SemiBold"/>
              </a:rPr>
              <a:t>Keeping the flight as full as they want it (raising prices on a flight which is filling up in order to reduce sales and hold back inventory for those expensive last-minute expensive purchases).</a:t>
            </a:r>
            <a:endParaRPr dirty="0">
              <a:solidFill>
                <a:srgbClr val="434343"/>
              </a:solidFill>
              <a:latin typeface="Tw Cen MT (Headings)"/>
              <a:ea typeface="Raleway SemiBold"/>
              <a:cs typeface="Raleway SemiBold"/>
              <a:sym typeface="Raleway SemiBold"/>
            </a:endParaRPr>
          </a:p>
          <a:p>
            <a:pPr>
              <a:lnSpc>
                <a:spcPct val="115000"/>
              </a:lnSpc>
            </a:pPr>
            <a:r>
              <a:rPr dirty="0" lang="en">
                <a:solidFill>
                  <a:srgbClr val="434343"/>
                </a:solidFill>
                <a:latin typeface="Tw Cen MT (Headings)"/>
                <a:ea typeface="Raleway SemiBold"/>
                <a:cs typeface="Raleway SemiBold"/>
                <a:sym typeface="Raleway SemiBold"/>
              </a:rPr>
              <a:t>So, you have to work on a project where you collect data of flight fares with other features and work to make a model to predict fares of flights.</a:t>
            </a:r>
            <a:endParaRPr dirty="0">
              <a:solidFill>
                <a:srgbClr val="434343"/>
              </a:solidFill>
              <a:latin typeface="Tw Cen MT (Headings)"/>
              <a:ea typeface="Raleway SemiBold"/>
              <a:cs typeface="Raleway SemiBold"/>
              <a:sym typeface="Raleway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2" name="Shape 86"/>
        <p:cNvGrpSpPr/>
        <p:nvPr/>
      </p:nvGrpSpPr>
      <p:grpSpPr>
        <a:xfrm>
          <a:off x="0" y="0"/>
          <a:ext cx="0" cy="0"/>
          <a:chOff x="0" y="0"/>
          <a:chExt cx="0" cy="0"/>
        </a:xfrm>
      </p:grpSpPr>
      <p:sp>
        <p:nvSpPr>
          <p:cNvPr id="1048634" name="Google Shape;87;p17"/>
          <p:cNvSpPr txBox="1">
            <a:spLocks noGrp="1"/>
          </p:cNvSpPr>
          <p:nvPr>
            <p:ph type="title"/>
          </p:nvPr>
        </p:nvSpPr>
        <p:spPr>
          <a:xfrm>
            <a:off x="1283054" y="200116"/>
            <a:ext cx="4604789" cy="826584"/>
          </a:xfrm>
          <a:prstGeom prst="rect"/>
        </p:spPr>
        <p:txBody>
          <a:bodyPr anchor="b" anchorCtr="0" bIns="91425" lIns="91425" rIns="91425" spcFirstLastPara="1" tIns="91425" wrap="square">
            <a:normAutofit/>
          </a:bodyPr>
          <a:p>
            <a:pPr algn="l" indent="0" lvl="0" marL="0" rtl="0">
              <a:spcBef>
                <a:spcPts val="0"/>
              </a:spcBef>
              <a:spcAft>
                <a:spcPts val="0"/>
              </a:spcAft>
              <a:buNone/>
            </a:pPr>
            <a:r>
              <a:rPr dirty="0" sz="3500" lang="en">
                <a:solidFill>
                  <a:schemeClr val="dk1"/>
                </a:solidFill>
                <a:latin typeface="Tw Cen MT (Headings)"/>
                <a:ea typeface="Bubblegum Sans"/>
                <a:cs typeface="Bubblegum Sans"/>
                <a:sym typeface="Bubblegum Sans"/>
              </a:rPr>
              <a:t>Problem Understanding.</a:t>
            </a:r>
            <a:endParaRPr dirty="0" sz="3500">
              <a:solidFill>
                <a:schemeClr val="dk1"/>
              </a:solidFill>
              <a:latin typeface="Tw Cen MT (Headings)"/>
              <a:ea typeface="Bubblegum Sans"/>
              <a:cs typeface="Bubblegum Sans"/>
              <a:sym typeface="Bubblegum Sans"/>
            </a:endParaRPr>
          </a:p>
        </p:txBody>
      </p:sp>
      <p:sp>
        <p:nvSpPr>
          <p:cNvPr id="1048635" name="Google Shape;88;p17"/>
          <p:cNvSpPr txBox="1"/>
          <p:nvPr/>
        </p:nvSpPr>
        <p:spPr>
          <a:xfrm>
            <a:off x="1055647" y="1254712"/>
            <a:ext cx="7552409" cy="3154650"/>
          </a:xfrm>
          <a:prstGeom prst="rect"/>
          <a:noFill/>
          <a:ln>
            <a:noFill/>
          </a:ln>
        </p:spPr>
        <p:txBody>
          <a:bodyPr anchor="t" anchorCtr="0" bIns="91425" lIns="91425" rIns="91425" spcFirstLastPara="1" tIns="91425" wrap="square">
            <a:spAutoFit/>
          </a:bodyPr>
          <a:p>
            <a:pPr algn="l" indent="0" lvl="0" marL="0" rtl="0">
              <a:lnSpc>
                <a:spcPct val="115000"/>
              </a:lnSpc>
              <a:spcBef>
                <a:spcPts val="0"/>
              </a:spcBef>
              <a:spcAft>
                <a:spcPts val="0"/>
              </a:spcAft>
              <a:buNone/>
            </a:pPr>
            <a:r>
              <a:rPr dirty="0" sz="1800" lang="en">
                <a:solidFill>
                  <a:srgbClr val="434343"/>
                </a:solidFill>
                <a:latin typeface="Tw Cen MT (Headings)"/>
                <a:ea typeface="Raleway SemiBold"/>
                <a:cs typeface="Raleway SemiBold"/>
                <a:sym typeface="Raleway SemiBold"/>
              </a:rPr>
              <a:t>Flight prices are something unpredictable. It’s more than likely that we spent hours on the internet researching flight deals, trying to figure an airfare pricing system that seems completely random every day. </a:t>
            </a:r>
            <a:endParaRPr dirty="0" sz="1800">
              <a:solidFill>
                <a:srgbClr val="434343"/>
              </a:solidFill>
              <a:latin typeface="Tw Cen MT (Headings)"/>
              <a:ea typeface="Raleway SemiBold"/>
              <a:cs typeface="Raleway SemiBold"/>
              <a:sym typeface="Raleway SemiBold"/>
            </a:endParaRPr>
          </a:p>
          <a:p>
            <a:pPr algn="l" indent="0" lvl="0" marL="0" rtl="0">
              <a:lnSpc>
                <a:spcPct val="115000"/>
              </a:lnSpc>
              <a:spcBef>
                <a:spcPts val="0"/>
              </a:spcBef>
              <a:spcAft>
                <a:spcPts val="0"/>
              </a:spcAft>
              <a:buNone/>
            </a:pPr>
            <a:r>
              <a:rPr dirty="0" sz="1800" lang="en">
                <a:solidFill>
                  <a:srgbClr val="434343"/>
                </a:solidFill>
                <a:latin typeface="Tw Cen MT (Headings)"/>
                <a:ea typeface="Raleway SemiBold"/>
                <a:cs typeface="Raleway SemiBold"/>
                <a:sym typeface="Raleway SemiBold"/>
              </a:rPr>
              <a:t>Flight price appears to fluctuate without reason and longer flights aren’t always more expensive than shorter ones.</a:t>
            </a:r>
            <a:endParaRPr dirty="0" sz="1800">
              <a:solidFill>
                <a:srgbClr val="434343"/>
              </a:solidFill>
              <a:latin typeface="Tw Cen MT (Headings)"/>
              <a:ea typeface="Raleway SemiBold"/>
              <a:cs typeface="Raleway SemiBold"/>
              <a:sym typeface="Raleway SemiBold"/>
            </a:endParaRPr>
          </a:p>
          <a:p>
            <a:pPr algn="l" indent="0" lvl="0" marL="0" rtl="0">
              <a:lnSpc>
                <a:spcPct val="115000"/>
              </a:lnSpc>
              <a:spcBef>
                <a:spcPts val="0"/>
              </a:spcBef>
              <a:spcAft>
                <a:spcPts val="0"/>
              </a:spcAft>
              <a:buNone/>
            </a:pPr>
            <a:r>
              <a:rPr dirty="0" sz="1800" lang="en">
                <a:solidFill>
                  <a:srgbClr val="434343"/>
                </a:solidFill>
                <a:latin typeface="Tw Cen MT (Headings)"/>
                <a:ea typeface="Raleway SemiBold"/>
                <a:cs typeface="Raleway SemiBold"/>
                <a:sym typeface="Raleway SemiBold"/>
              </a:rPr>
              <a:t>But now the question is how to know proper Flight price, for that we have built a Machine learning model which can predict the Flight price. </a:t>
            </a:r>
            <a:endParaRPr dirty="0" sz="1800">
              <a:solidFill>
                <a:srgbClr val="434343"/>
              </a:solidFill>
              <a:latin typeface="Tw Cen MT (Headings)"/>
              <a:ea typeface="Raleway SemiBold"/>
              <a:cs typeface="Raleway SemiBold"/>
              <a:sym typeface="Raleway SemiBold"/>
            </a:endParaRPr>
          </a:p>
          <a:p>
            <a:pPr algn="l" indent="0" lvl="0" marL="0" rtl="0">
              <a:lnSpc>
                <a:spcPct val="115000"/>
              </a:lnSpc>
              <a:spcBef>
                <a:spcPts val="0"/>
              </a:spcBef>
              <a:spcAft>
                <a:spcPts val="0"/>
              </a:spcAft>
              <a:buNone/>
            </a:pPr>
            <a:r>
              <a:rPr dirty="0" sz="1800" lang="en">
                <a:solidFill>
                  <a:srgbClr val="434343"/>
                </a:solidFill>
                <a:latin typeface="Tw Cen MT (Headings)"/>
                <a:ea typeface="Raleway SemiBold"/>
                <a:cs typeface="Raleway SemiBold"/>
                <a:sym typeface="Raleway SemiBold"/>
              </a:rPr>
              <a:t>Using various features like </a:t>
            </a:r>
            <a:r>
              <a:rPr dirty="0" sz="1800" lang="en" u="sng">
                <a:solidFill>
                  <a:srgbClr val="434343"/>
                </a:solidFill>
                <a:latin typeface="Tw Cen MT (Headings)"/>
                <a:ea typeface="Raleway SemiBold"/>
                <a:cs typeface="Raleway SemiBold"/>
                <a:sym typeface="Raleway SemiBold"/>
              </a:rPr>
              <a:t>Airline, Source, Destination, Arrival time, Departure time, Stops, Travelling date and the Price</a:t>
            </a:r>
            <a:r>
              <a:rPr dirty="0" sz="1800" lang="en">
                <a:solidFill>
                  <a:srgbClr val="434343"/>
                </a:solidFill>
                <a:latin typeface="Tw Cen MT (Headings)"/>
                <a:ea typeface="Raleway SemiBold"/>
                <a:cs typeface="Raleway SemiBold"/>
                <a:sym typeface="Raleway SemiBold"/>
              </a:rPr>
              <a:t>. </a:t>
            </a:r>
            <a:endParaRPr dirty="0" sz="1800">
              <a:solidFill>
                <a:srgbClr val="434343"/>
              </a:solidFill>
              <a:latin typeface="Tw Cen MT (Headings)"/>
              <a:ea typeface="Raleway SemiBold"/>
              <a:cs typeface="Raleway SemiBold"/>
              <a:sym typeface="Raleway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5" name="Shape 92"/>
        <p:cNvGrpSpPr/>
        <p:nvPr/>
      </p:nvGrpSpPr>
      <p:grpSpPr>
        <a:xfrm>
          <a:off x="0" y="0"/>
          <a:ext cx="0" cy="0"/>
          <a:chOff x="0" y="0"/>
          <a:chExt cx="0" cy="0"/>
        </a:xfrm>
      </p:grpSpPr>
      <p:sp>
        <p:nvSpPr>
          <p:cNvPr id="1048638" name="Google Shape;93;p18"/>
          <p:cNvSpPr txBox="1">
            <a:spLocks noGrp="1"/>
          </p:cNvSpPr>
          <p:nvPr>
            <p:ph type="title"/>
          </p:nvPr>
        </p:nvSpPr>
        <p:spPr>
          <a:xfrm>
            <a:off x="1260753" y="377916"/>
            <a:ext cx="5534057" cy="728084"/>
          </a:xfrm>
          <a:prstGeom prst="rect"/>
        </p:spPr>
        <p:txBody>
          <a:bodyPr anchor="b" anchorCtr="0" bIns="91425" lIns="91425" rIns="91425" spcFirstLastPara="1" tIns="91425" wrap="square">
            <a:normAutofit fontScale="90000"/>
          </a:bodyPr>
          <a:p>
            <a:pPr algn="l" indent="0" lvl="0" marL="0" rtl="0">
              <a:spcBef>
                <a:spcPts val="0"/>
              </a:spcBef>
              <a:spcAft>
                <a:spcPts val="0"/>
              </a:spcAft>
              <a:buNone/>
            </a:pPr>
            <a:r>
              <a:rPr dirty="0" sz="3500" lang="en">
                <a:solidFill>
                  <a:schemeClr val="dk1"/>
                </a:solidFill>
                <a:latin typeface="Tw Cen MT (Headings)"/>
                <a:ea typeface="Bubblegum Sans"/>
                <a:cs typeface="Bubblegum Sans"/>
                <a:sym typeface="Bubblegum Sans"/>
              </a:rPr>
              <a:t>What is Flight Price Prediction?</a:t>
            </a:r>
            <a:endParaRPr dirty="0" sz="3500">
              <a:solidFill>
                <a:schemeClr val="dk1"/>
              </a:solidFill>
              <a:latin typeface="Tw Cen MT (Headings)"/>
              <a:ea typeface="Bubblegum Sans"/>
              <a:cs typeface="Bubblegum Sans"/>
              <a:sym typeface="Bubblegum Sans"/>
            </a:endParaRPr>
          </a:p>
        </p:txBody>
      </p:sp>
      <p:sp>
        <p:nvSpPr>
          <p:cNvPr id="1048639" name="Google Shape;94;p18"/>
          <p:cNvSpPr txBox="1"/>
          <p:nvPr/>
        </p:nvSpPr>
        <p:spPr>
          <a:xfrm>
            <a:off x="1479394" y="1574351"/>
            <a:ext cx="7240175" cy="3154650"/>
          </a:xfrm>
          <a:prstGeom prst="rect"/>
          <a:noFill/>
          <a:ln>
            <a:noFill/>
          </a:ln>
        </p:spPr>
        <p:txBody>
          <a:bodyPr anchor="t" anchorCtr="0" bIns="91425" lIns="91425" rIns="91425" spcFirstLastPara="1" tIns="91425" wrap="square">
            <a:spAutoFit/>
          </a:bodyPr>
          <a:p>
            <a:pPr indent="457200" lvl="0" marL="0" rtl="0">
              <a:lnSpc>
                <a:spcPct val="115000"/>
              </a:lnSpc>
              <a:spcBef>
                <a:spcPts val="0"/>
              </a:spcBef>
              <a:spcAft>
                <a:spcPts val="0"/>
              </a:spcAft>
              <a:buNone/>
            </a:pPr>
            <a:r>
              <a:rPr dirty="0" sz="1800" lang="en">
                <a:solidFill>
                  <a:srgbClr val="434343"/>
                </a:solidFill>
                <a:latin typeface="Tw Cen MT (Headings)"/>
                <a:ea typeface="Raleway SemiBold"/>
                <a:cs typeface="Raleway SemiBold"/>
                <a:sym typeface="Raleway SemiBold"/>
              </a:rPr>
              <a:t>Nowadays, the number of people travelling by flights have increased significantly. It is difficult for airlines to maintain prices, since prices change dynamically due to different conditions. </a:t>
            </a:r>
            <a:endParaRPr dirty="0" sz="1800">
              <a:solidFill>
                <a:srgbClr val="434343"/>
              </a:solidFill>
              <a:latin typeface="Tw Cen MT (Headings)"/>
              <a:ea typeface="Raleway SemiBold"/>
              <a:cs typeface="Raleway SemiBold"/>
              <a:sym typeface="Raleway SemiBold"/>
            </a:endParaRPr>
          </a:p>
          <a:p>
            <a:pPr indent="0" lvl="0" marL="0" rtl="0">
              <a:lnSpc>
                <a:spcPct val="115000"/>
              </a:lnSpc>
              <a:spcBef>
                <a:spcPts val="0"/>
              </a:spcBef>
              <a:spcAft>
                <a:spcPts val="0"/>
              </a:spcAft>
              <a:buNone/>
            </a:pPr>
            <a:r>
              <a:rPr dirty="0" sz="1800" lang="en">
                <a:solidFill>
                  <a:srgbClr val="434343"/>
                </a:solidFill>
                <a:latin typeface="Tw Cen MT (Headings)"/>
                <a:ea typeface="Raleway SemiBold"/>
                <a:cs typeface="Raleway SemiBold"/>
                <a:sym typeface="Raleway SemiBold"/>
              </a:rPr>
              <a:t>That’s why we will try to use machine learning to solve this problem. </a:t>
            </a:r>
            <a:endParaRPr dirty="0" sz="1800">
              <a:solidFill>
                <a:srgbClr val="434343"/>
              </a:solidFill>
              <a:latin typeface="Tw Cen MT (Headings)"/>
              <a:ea typeface="Raleway SemiBold"/>
              <a:cs typeface="Raleway SemiBold"/>
              <a:sym typeface="Raleway SemiBold"/>
            </a:endParaRPr>
          </a:p>
          <a:p>
            <a:pPr indent="457200" lvl="0" marL="0" rtl="0">
              <a:lnSpc>
                <a:spcPct val="115000"/>
              </a:lnSpc>
              <a:spcBef>
                <a:spcPts val="0"/>
              </a:spcBef>
              <a:spcAft>
                <a:spcPts val="0"/>
              </a:spcAft>
              <a:buNone/>
            </a:pPr>
            <a:r>
              <a:rPr dirty="0" sz="1800" lang="en">
                <a:solidFill>
                  <a:srgbClr val="434343"/>
                </a:solidFill>
                <a:latin typeface="Tw Cen MT (Headings)"/>
                <a:ea typeface="Raleway SemiBold"/>
                <a:cs typeface="Raleway SemiBold"/>
                <a:sym typeface="Raleway SemiBold"/>
              </a:rPr>
              <a:t>This can help airlines by predicting what prices they can maintain. It can also help customers to predict future flight prices and plan their journey accordingly.</a:t>
            </a:r>
            <a:endParaRPr dirty="0" sz="1800">
              <a:solidFill>
                <a:srgbClr val="434343"/>
              </a:solidFill>
              <a:latin typeface="Tw Cen MT (Headings)"/>
              <a:ea typeface="Raleway SemiBold"/>
              <a:cs typeface="Raleway SemiBold"/>
              <a:sym typeface="Raleway SemiBold"/>
            </a:endParaRPr>
          </a:p>
          <a:p>
            <a:pPr algn="l" indent="0" lvl="0" marL="0" rtl="0">
              <a:lnSpc>
                <a:spcPct val="115000"/>
              </a:lnSpc>
              <a:spcBef>
                <a:spcPts val="0"/>
              </a:spcBef>
              <a:spcAft>
                <a:spcPts val="0"/>
              </a:spcAft>
              <a:buNone/>
            </a:pPr>
            <a:endParaRPr dirty="0" sz="1800">
              <a:solidFill>
                <a:srgbClr val="434343"/>
              </a:solidFill>
              <a:latin typeface="Raleway SemiBold"/>
              <a:ea typeface="Raleway SemiBold"/>
              <a:cs typeface="Raleway SemiBold"/>
              <a:sym typeface="Raleway SemiBold"/>
            </a:endParaRPr>
          </a:p>
          <a:p>
            <a:pPr algn="l" indent="0" lvl="0" marL="0" rtl="0">
              <a:lnSpc>
                <a:spcPct val="115000"/>
              </a:lnSpc>
              <a:spcBef>
                <a:spcPts val="0"/>
              </a:spcBef>
              <a:spcAft>
                <a:spcPts val="0"/>
              </a:spcAft>
              <a:buNone/>
            </a:pPr>
            <a:endParaRPr dirty="0" sz="1800">
              <a:solidFill>
                <a:srgbClr val="434343"/>
              </a:solidFill>
              <a:latin typeface="Raleway SemiBold"/>
              <a:ea typeface="Raleway SemiBold"/>
              <a:cs typeface="Raleway SemiBold"/>
              <a:sym typeface="Raleway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8" name="Shape 98"/>
        <p:cNvGrpSpPr/>
        <p:nvPr/>
      </p:nvGrpSpPr>
      <p:grpSpPr>
        <a:xfrm>
          <a:off x="0" y="0"/>
          <a:ext cx="0" cy="0"/>
          <a:chOff x="0" y="0"/>
          <a:chExt cx="0" cy="0"/>
        </a:xfrm>
      </p:grpSpPr>
      <p:sp>
        <p:nvSpPr>
          <p:cNvPr id="1048642" name="Google Shape;99;p19"/>
          <p:cNvSpPr txBox="1">
            <a:spLocks noGrp="1"/>
          </p:cNvSpPr>
          <p:nvPr>
            <p:ph type="title"/>
          </p:nvPr>
        </p:nvSpPr>
        <p:spPr>
          <a:xfrm>
            <a:off x="1323277" y="344627"/>
            <a:ext cx="6683765" cy="715072"/>
          </a:xfrm>
          <a:prstGeom prst="rect"/>
        </p:spPr>
        <p:txBody>
          <a:bodyPr anchor="b" anchorCtr="0" bIns="91425" lIns="91425" rIns="91425" spcFirstLastPara="1" tIns="91425" wrap="square">
            <a:normAutofit fontScale="90000"/>
          </a:bodyPr>
          <a:p>
            <a:pPr algn="l" indent="0" lvl="0" marL="0" rtl="0">
              <a:spcBef>
                <a:spcPts val="0"/>
              </a:spcBef>
              <a:spcAft>
                <a:spcPts val="0"/>
              </a:spcAft>
              <a:buNone/>
            </a:pPr>
            <a:r>
              <a:rPr dirty="0" sz="3500" lang="en">
                <a:solidFill>
                  <a:schemeClr val="dk1"/>
                </a:solidFill>
                <a:latin typeface="Tw Cen MT (Headings)"/>
                <a:ea typeface="Bubblegum Sans"/>
                <a:cs typeface="Bubblegum Sans"/>
                <a:sym typeface="Bubblegum Sans"/>
              </a:rPr>
              <a:t>Importance of Flight Price Prediction</a:t>
            </a:r>
            <a:r>
              <a:rPr dirty="0" sz="3500" lang="en">
                <a:solidFill>
                  <a:schemeClr val="dk1"/>
                </a:solidFill>
                <a:latin typeface="Bubblegum Sans"/>
                <a:ea typeface="Bubblegum Sans"/>
                <a:cs typeface="Bubblegum Sans"/>
                <a:sym typeface="Bubblegum Sans"/>
              </a:rPr>
              <a:t>.</a:t>
            </a:r>
            <a:endParaRPr dirty="0" sz="3500">
              <a:solidFill>
                <a:schemeClr val="dk1"/>
              </a:solidFill>
              <a:latin typeface="Bubblegum Sans"/>
              <a:ea typeface="Bubblegum Sans"/>
              <a:cs typeface="Bubblegum Sans"/>
              <a:sym typeface="Bubblegum Sans"/>
            </a:endParaRPr>
          </a:p>
        </p:txBody>
      </p:sp>
      <p:sp>
        <p:nvSpPr>
          <p:cNvPr id="1048643" name="Google Shape;100;p19"/>
          <p:cNvSpPr txBox="1"/>
          <p:nvPr/>
        </p:nvSpPr>
        <p:spPr>
          <a:xfrm>
            <a:off x="1323277" y="1428750"/>
            <a:ext cx="7136097" cy="3370123"/>
          </a:xfrm>
          <a:prstGeom prst="rect"/>
          <a:noFill/>
          <a:ln>
            <a:noFill/>
          </a:ln>
        </p:spPr>
        <p:txBody>
          <a:bodyPr anchor="t" anchorCtr="0" bIns="91425" lIns="91425" rIns="91425" spcFirstLastPara="1" tIns="91425" wrap="square">
            <a:spAutoFit/>
          </a:bodyPr>
          <a:p>
            <a:pPr algn="l" indent="0" lvl="0" marL="0" rtl="0">
              <a:lnSpc>
                <a:spcPct val="115000"/>
              </a:lnSpc>
              <a:spcBef>
                <a:spcPts val="0"/>
              </a:spcBef>
              <a:spcAft>
                <a:spcPts val="0"/>
              </a:spcAft>
              <a:buNone/>
            </a:pPr>
            <a:r>
              <a:rPr dirty="0" sz="1800" lang="en">
                <a:solidFill>
                  <a:srgbClr val="434343"/>
                </a:solidFill>
                <a:latin typeface="Tw Cen MT (Headings)"/>
                <a:ea typeface="Raleway SemiBold"/>
                <a:cs typeface="Raleway SemiBold"/>
                <a:sym typeface="Raleway SemiBold"/>
              </a:rPr>
              <a:t>Pricing in the airline industry is often compared to an intense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a:t>
            </a:r>
            <a:endParaRPr dirty="0" sz="1800">
              <a:solidFill>
                <a:srgbClr val="434343"/>
              </a:solidFill>
              <a:latin typeface="Tw Cen MT (Headings)"/>
              <a:ea typeface="Raleway SemiBold"/>
              <a:cs typeface="Raleway SemiBold"/>
              <a:sym typeface="Raleway SemiBold"/>
            </a:endParaRPr>
          </a:p>
          <a:p>
            <a:pPr algn="l" indent="0" lvl="0" marL="0" rtl="0">
              <a:lnSpc>
                <a:spcPct val="115000"/>
              </a:lnSpc>
              <a:spcBef>
                <a:spcPts val="0"/>
              </a:spcBef>
              <a:spcAft>
                <a:spcPts val="0"/>
              </a:spcAft>
              <a:buNone/>
            </a:pPr>
            <a:endParaRPr dirty="0" sz="1800">
              <a:solidFill>
                <a:srgbClr val="434343"/>
              </a:solidFill>
              <a:latin typeface="Tw Cen MT (Headings)"/>
              <a:ea typeface="Raleway SemiBold"/>
              <a:cs typeface="Raleway SemiBold"/>
              <a:sym typeface="Raleway SemiBold"/>
            </a:endParaRPr>
          </a:p>
          <a:p>
            <a:pPr algn="l" indent="0" lvl="0" marL="0" rtl="0">
              <a:lnSpc>
                <a:spcPct val="115000"/>
              </a:lnSpc>
              <a:spcBef>
                <a:spcPts val="0"/>
              </a:spcBef>
              <a:spcAft>
                <a:spcPts val="0"/>
              </a:spcAft>
              <a:buNone/>
            </a:pPr>
            <a:r>
              <a:rPr dirty="0" sz="1800" lang="en">
                <a:solidFill>
                  <a:srgbClr val="434343"/>
                </a:solidFill>
                <a:latin typeface="Tw Cen MT (Headings)"/>
                <a:ea typeface="Raleway SemiBold"/>
                <a:cs typeface="Raleway SemiBold"/>
                <a:sym typeface="Raleway SemiBold"/>
              </a:rPr>
              <a:t>All this makes flight prices fluctuant and hard to predict. But nothing is impossible for people armed with intellect and algorithms. Predicting flight prices helps an individuals to know and understand the future price of the flight tickets.</a:t>
            </a:r>
            <a:endParaRPr dirty="0" sz="1800">
              <a:solidFill>
                <a:srgbClr val="434343"/>
              </a:solidFill>
              <a:latin typeface="Tw Cen MT (Headings)"/>
              <a:ea typeface="Raleway SemiBold"/>
              <a:cs typeface="Raleway SemiBold"/>
              <a:sym typeface="Raleway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1" name="Shape 104"/>
        <p:cNvGrpSpPr/>
        <p:nvPr/>
      </p:nvGrpSpPr>
      <p:grpSpPr>
        <a:xfrm>
          <a:off x="0" y="0"/>
          <a:ext cx="0" cy="0"/>
          <a:chOff x="0" y="0"/>
          <a:chExt cx="0" cy="0"/>
        </a:xfrm>
      </p:grpSpPr>
      <p:sp>
        <p:nvSpPr>
          <p:cNvPr id="1048646" name="Google Shape;105;p20"/>
          <p:cNvSpPr txBox="1">
            <a:spLocks noGrp="1"/>
          </p:cNvSpPr>
          <p:nvPr>
            <p:ph type="title"/>
          </p:nvPr>
        </p:nvSpPr>
        <p:spPr>
          <a:xfrm>
            <a:off x="1241342" y="331455"/>
            <a:ext cx="6683765" cy="774545"/>
          </a:xfrm>
          <a:prstGeom prst="rect"/>
        </p:spPr>
        <p:txBody>
          <a:bodyPr anchor="b" anchorCtr="0" bIns="91425" lIns="91425" rIns="91425" spcFirstLastPara="1" tIns="91425" wrap="square">
            <a:normAutofit fontScale="90000"/>
          </a:bodyPr>
          <a:p>
            <a:pPr algn="l" indent="0" lvl="0" marL="0" rtl="0">
              <a:spcBef>
                <a:spcPts val="0"/>
              </a:spcBef>
              <a:spcAft>
                <a:spcPts val="0"/>
              </a:spcAft>
              <a:buNone/>
            </a:pPr>
            <a:r>
              <a:rPr dirty="0" sz="3500" lang="en">
                <a:solidFill>
                  <a:schemeClr val="dk1"/>
                </a:solidFill>
                <a:latin typeface="Tw Cen MT (Headings)"/>
                <a:ea typeface="Bubblegum Sans"/>
                <a:cs typeface="Bubblegum Sans"/>
                <a:sym typeface="Bubblegum Sans"/>
              </a:rPr>
              <a:t>Importance of Flight Price Prediction.</a:t>
            </a:r>
            <a:endParaRPr dirty="0" sz="3500">
              <a:solidFill>
                <a:schemeClr val="dk1"/>
              </a:solidFill>
              <a:latin typeface="Tw Cen MT (Headings)"/>
              <a:ea typeface="Bubblegum Sans"/>
              <a:cs typeface="Bubblegum Sans"/>
              <a:sym typeface="Bubblegum Sans"/>
            </a:endParaRPr>
          </a:p>
        </p:txBody>
      </p:sp>
      <p:sp>
        <p:nvSpPr>
          <p:cNvPr id="1048647" name="Google Shape;106;p20"/>
          <p:cNvSpPr txBox="1"/>
          <p:nvPr/>
        </p:nvSpPr>
        <p:spPr>
          <a:xfrm>
            <a:off x="1300975" y="1256370"/>
            <a:ext cx="7463199" cy="3370123"/>
          </a:xfrm>
          <a:prstGeom prst="rect"/>
          <a:noFill/>
          <a:ln>
            <a:noFill/>
          </a:ln>
        </p:spPr>
        <p:txBody>
          <a:bodyPr anchor="t" anchorCtr="0" bIns="91425" lIns="91425" rIns="91425" spcFirstLastPara="1" tIns="91425" wrap="square">
            <a:spAutoFit/>
          </a:bodyPr>
          <a:p>
            <a:pPr algn="l" indent="0" lvl="0" marL="0" rtl="0">
              <a:lnSpc>
                <a:spcPct val="115000"/>
              </a:lnSpc>
              <a:spcBef>
                <a:spcPts val="0"/>
              </a:spcBef>
              <a:spcAft>
                <a:spcPts val="0"/>
              </a:spcAft>
              <a:buNone/>
            </a:pPr>
            <a:r>
              <a:rPr dirty="0" sz="1800" lang="en">
                <a:solidFill>
                  <a:srgbClr val="434343"/>
                </a:solidFill>
                <a:latin typeface="Tw Cen MT (Headings)"/>
                <a:ea typeface="Raleway SemiBold"/>
                <a:cs typeface="Raleway SemiBold"/>
                <a:sym typeface="Raleway SemiBold"/>
              </a:rPr>
              <a:t>There are two main use cases of flight price prediction in the travel industry.</a:t>
            </a:r>
            <a:endParaRPr dirty="0" sz="1800">
              <a:solidFill>
                <a:srgbClr val="434343"/>
              </a:solidFill>
              <a:latin typeface="Tw Cen MT (Headings)"/>
              <a:ea typeface="Raleway SemiBold"/>
              <a:cs typeface="Raleway SemiBold"/>
              <a:sym typeface="Raleway SemiBold"/>
            </a:endParaRPr>
          </a:p>
          <a:p>
            <a:pPr algn="l" indent="0" lvl="0" marL="0" rtl="0">
              <a:lnSpc>
                <a:spcPct val="115000"/>
              </a:lnSpc>
              <a:spcBef>
                <a:spcPts val="0"/>
              </a:spcBef>
              <a:spcAft>
                <a:spcPts val="0"/>
              </a:spcAft>
              <a:buNone/>
            </a:pPr>
            <a:r>
              <a:rPr dirty="0" sz="1800" lang="en">
                <a:solidFill>
                  <a:srgbClr val="434343"/>
                </a:solidFill>
                <a:latin typeface="Tw Cen MT (Headings)"/>
                <a:ea typeface="Raleway SemiBold"/>
                <a:cs typeface="Raleway SemiBold"/>
                <a:sym typeface="Raleway SemiBold"/>
              </a:rPr>
              <a:t> </a:t>
            </a:r>
            <a:endParaRPr dirty="0" sz="1800">
              <a:solidFill>
                <a:srgbClr val="434343"/>
              </a:solidFill>
              <a:latin typeface="Tw Cen MT (Headings)"/>
              <a:ea typeface="Raleway SemiBold"/>
              <a:cs typeface="Raleway SemiBold"/>
              <a:sym typeface="Raleway SemiBold"/>
            </a:endParaRPr>
          </a:p>
          <a:p>
            <a:pPr algn="l" indent="-342900" lvl="0" marL="457200" rtl="0">
              <a:lnSpc>
                <a:spcPct val="115000"/>
              </a:lnSpc>
              <a:spcBef>
                <a:spcPts val="0"/>
              </a:spcBef>
              <a:spcAft>
                <a:spcPts val="0"/>
              </a:spcAft>
              <a:buClr>
                <a:srgbClr val="434343"/>
              </a:buClr>
              <a:buSzPts val="1800"/>
              <a:buFont typeface="Raleway SemiBold"/>
              <a:buChar char="●"/>
            </a:pPr>
            <a:r>
              <a:rPr dirty="0" sz="1800" lang="en">
                <a:solidFill>
                  <a:srgbClr val="434343"/>
                </a:solidFill>
                <a:latin typeface="Tw Cen MT (Headings)"/>
                <a:ea typeface="Raleway SemiBold"/>
                <a:cs typeface="Raleway SemiBold"/>
                <a:sym typeface="Raleway SemiBold"/>
              </a:rPr>
              <a:t>OTAs and other travel platforms integrate this feature to attract more visitors looking for the best rates. Airlines employ the technology to forecast rates of competitors and adjust their pricing strategies accordingly.</a:t>
            </a:r>
            <a:endParaRPr dirty="0" sz="1800">
              <a:solidFill>
                <a:srgbClr val="434343"/>
              </a:solidFill>
              <a:latin typeface="Tw Cen MT (Headings)"/>
              <a:ea typeface="Raleway SemiBold"/>
              <a:cs typeface="Raleway SemiBold"/>
              <a:sym typeface="Raleway SemiBold"/>
            </a:endParaRPr>
          </a:p>
          <a:p>
            <a:pPr algn="l" indent="-342900" lvl="0" marL="457200" rtl="0">
              <a:lnSpc>
                <a:spcPct val="115000"/>
              </a:lnSpc>
              <a:spcBef>
                <a:spcPts val="0"/>
              </a:spcBef>
              <a:spcAft>
                <a:spcPts val="0"/>
              </a:spcAft>
              <a:buClr>
                <a:srgbClr val="434343"/>
              </a:buClr>
              <a:buSzPts val="1800"/>
              <a:buFont typeface="Raleway SemiBold"/>
              <a:buChar char="●"/>
            </a:pPr>
            <a:r>
              <a:rPr dirty="0" sz="1800" lang="en">
                <a:solidFill>
                  <a:srgbClr val="434343"/>
                </a:solidFill>
                <a:latin typeface="Tw Cen MT (Headings)"/>
                <a:ea typeface="Raleway SemiBold"/>
                <a:cs typeface="Raleway SemiBold"/>
                <a:sym typeface="Raleway SemiBold"/>
              </a:rPr>
              <a:t>A passenger-side predictor proposed by an OTA suggests the best time to buy a ticket so that travelers can make informed decisions. Carriers, on their end, try to find out the optimal price they should set to maximize revenue while remaining competitive</a:t>
            </a:r>
            <a:r>
              <a:rPr dirty="0" sz="1800" lang="en">
                <a:solidFill>
                  <a:srgbClr val="434343"/>
                </a:solidFill>
                <a:latin typeface="Raleway SemiBold"/>
                <a:ea typeface="Raleway SemiBold"/>
                <a:cs typeface="Raleway SemiBold"/>
                <a:sym typeface="Raleway SemiBold"/>
              </a:rPr>
              <a:t>.</a:t>
            </a:r>
            <a:endParaRPr dirty="0" sz="1800">
              <a:solidFill>
                <a:srgbClr val="434343"/>
              </a:solidFill>
              <a:latin typeface="Raleway SemiBold"/>
              <a:ea typeface="Raleway SemiBold"/>
              <a:cs typeface="Raleway SemiBold"/>
              <a:sym typeface="Raleway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5" name="Shape 110"/>
        <p:cNvGrpSpPr/>
        <p:nvPr/>
      </p:nvGrpSpPr>
      <p:grpSpPr>
        <a:xfrm>
          <a:off x="0" y="0"/>
          <a:ext cx="0" cy="0"/>
          <a:chOff x="0" y="0"/>
          <a:chExt cx="0" cy="0"/>
        </a:xfrm>
      </p:grpSpPr>
      <p:sp>
        <p:nvSpPr>
          <p:cNvPr id="1048652" name="Google Shape;111;p21"/>
          <p:cNvSpPr txBox="1">
            <a:spLocks noGrp="1"/>
          </p:cNvSpPr>
          <p:nvPr>
            <p:ph type="title"/>
          </p:nvPr>
        </p:nvSpPr>
        <p:spPr>
          <a:xfrm>
            <a:off x="0" y="1772350"/>
            <a:ext cx="9144000" cy="1574100"/>
          </a:xfrm>
          <a:prstGeom prst="rect"/>
          <a:noFill/>
        </p:spPr>
        <p:txBody>
          <a:bodyPr anchor="ctr" anchorCtr="0" bIns="91425" lIns="91425" rIns="91425" spcFirstLastPara="1" tIns="91425" wrap="square">
            <a:normAutofit/>
          </a:bodyPr>
          <a:p>
            <a:pPr algn="ctr" indent="0" lvl="0" marL="0" rtl="0">
              <a:spcBef>
                <a:spcPts val="0"/>
              </a:spcBef>
              <a:spcAft>
                <a:spcPts val="0"/>
              </a:spcAft>
              <a:buNone/>
            </a:pPr>
            <a:r>
              <a:rPr dirty="0" lang="en">
                <a:solidFill>
                  <a:schemeClr val="tx1"/>
                </a:solidFill>
                <a:latin typeface="Tw Cen MT (Headings)"/>
                <a:ea typeface="Bubblegum Sans"/>
                <a:cs typeface="Bubblegum Sans"/>
                <a:sym typeface="Bubblegum Sans"/>
              </a:rPr>
              <a:t>Exploratory Data Analysis.</a:t>
            </a:r>
            <a:endParaRPr dirty="0">
              <a:solidFill>
                <a:schemeClr val="tx1"/>
              </a:solidFill>
              <a:latin typeface="Tw Cen MT (Headings)"/>
              <a:ea typeface="Bubblegum Sans"/>
              <a:cs typeface="Bubblegum Sans"/>
              <a:sym typeface="Bubblegum Sans"/>
            </a:endParaRPr>
          </a:p>
        </p:txBody>
      </p:sp>
    </p:spTree>
  </p:cSld>
  <p:clrMapOvr>
    <a:masterClrMapping/>
  </p:clrMapOvr>
</p:sld>
</file>

<file path=ppt/theme/theme1.xml><?xml version="1.0" encoding="utf-8"?>
<a:theme xmlns:a="http://schemas.openxmlformats.org/drawingml/2006/main" name="Wisp">
  <a:themeElements>
    <a:clrScheme name="Wisp">
      <a:dk1>
        <a:sysClr lastClr="000000" val="windowText"/>
      </a:dk1>
      <a:lt1>
        <a:sysClr lastClr="FFFFFF" val="window"/>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r="5400000" dist="25400" rotWithShape="0">
              <a:srgbClr val="000000">
                <a:alpha val="25000"/>
              </a:srgbClr>
            </a:outerShdw>
          </a:effectLst>
        </a:effectStyle>
        <a:effectStyle>
          <a:effectLst>
            <a:outerShdw blurRad="50800" dir="5400000" dist="381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Presentation</dc:title>
  <dc:creator>SUMIT PANDEY</dc:creator>
  <cp:lastModifiedBy>SUMIT PANDEY</cp:lastModifiedBy>
  <dcterms:created xsi:type="dcterms:W3CDTF">2022-10-31T07:20:03Z</dcterms:created>
  <dcterms:modified xsi:type="dcterms:W3CDTF">2022-10-31T18:20:47Z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364c16c846ff4e5ca1ca6d9cc86404d8</vt:lpwstr>
  </property>
</Properties>
</file>