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875" autoAdjust="0"/>
  </p:normalViewPr>
  <p:slideViewPr>
    <p:cSldViewPr snapToGrid="0">
      <p:cViewPr varScale="1">
        <p:scale>
          <a:sx n="68" d="100"/>
          <a:sy n="68" d="100"/>
        </p:scale>
        <p:origin x="-79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pPr/>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pPr/>
              <a:t>‹#›</a:t>
            </a:fld>
            <a:endParaRPr lang="en-IN"/>
          </a:p>
        </p:txBody>
      </p:sp>
    </p:spTree>
    <p:extLst>
      <p:ext uri="{BB962C8B-B14F-4D97-AF65-F5344CB8AC3E}">
        <p14:creationId xmlns:p14="http://schemas.microsoft.com/office/powerpoint/2010/main" xmlns=""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pPr/>
              <a:t>29</a:t>
            </a:fld>
            <a:endParaRPr lang="en-IN"/>
          </a:p>
        </p:txBody>
      </p:sp>
    </p:spTree>
    <p:extLst>
      <p:ext uri="{BB962C8B-B14F-4D97-AF65-F5344CB8AC3E}">
        <p14:creationId xmlns:p14="http://schemas.microsoft.com/office/powerpoint/2010/main" xmlns=""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A530F42-FA9D-41C7-9080-CD033012988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pPr/>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3A530F42-FA9D-41C7-9080-CD033012988D}"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0FF0FD-323C-4341-9F3C-8A0C4E11D2D7}" type="datetimeFigureOut">
              <a:rPr lang="en-IN" smtClean="0"/>
              <a:pPr/>
              <a:t>28-08-2022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530F42-FA9D-41C7-9080-CD033012988D}"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0AB37EC-7F28-0742-5118-EF0765794A06}"/>
              </a:ext>
            </a:extLst>
          </p:cNvPr>
          <p:cNvSpPr txBox="1"/>
          <p:nvPr/>
        </p:nvSpPr>
        <p:spPr>
          <a:xfrm>
            <a:off x="1332786" y="295187"/>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sp>
        <p:nvSpPr>
          <p:cNvPr id="7" name="TextBox 6">
            <a:extLst>
              <a:ext uri="{FF2B5EF4-FFF2-40B4-BE49-F238E27FC236}">
                <a16:creationId xmlns:a16="http://schemas.microsoft.com/office/drawing/2014/main" xmlns="" id="{1BCC1436-5212-5ABD-A8B3-7CB9AB59AE30}"/>
              </a:ext>
            </a:extLst>
          </p:cNvPr>
          <p:cNvSpPr txBox="1"/>
          <p:nvPr/>
        </p:nvSpPr>
        <p:spPr>
          <a:xfrm>
            <a:off x="4240845" y="5536780"/>
            <a:ext cx="7327771"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by: </a:t>
            </a:r>
            <a:r>
              <a:rPr lang="en-US" sz="3600" b="1" spc="50" dirty="0" err="1"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Hanumesh</a:t>
            </a:r>
            <a:r>
              <a:rPr lang="en-US" sz="3600" b="1"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K</a:t>
            </a:r>
            <a:endPar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5" name="Picture 4" descr="car image.jfif"/>
          <p:cNvPicPr>
            <a:picLocks noChangeAspect="1"/>
          </p:cNvPicPr>
          <p:nvPr/>
        </p:nvPicPr>
        <p:blipFill>
          <a:blip r:embed="rId2"/>
          <a:stretch>
            <a:fillRect/>
          </a:stretch>
        </p:blipFill>
        <p:spPr>
          <a:xfrm>
            <a:off x="2293035" y="2053885"/>
            <a:ext cx="7061980" cy="2954215"/>
          </a:xfrm>
          <a:prstGeom prst="rect">
            <a:avLst/>
          </a:prstGeom>
        </p:spPr>
      </p:pic>
    </p:spTree>
    <p:extLst>
      <p:ext uri="{BB962C8B-B14F-4D97-AF65-F5344CB8AC3E}">
        <p14:creationId xmlns:p14="http://schemas.microsoft.com/office/powerpoint/2010/main" xmlns=""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FE65D2-AFF8-4CBA-ED17-CB604CF7BC52}"/>
              </a:ext>
            </a:extLst>
          </p:cNvPr>
          <p:cNvSpPr txBox="1"/>
          <p:nvPr/>
        </p:nvSpPr>
        <p:spPr>
          <a:xfrm>
            <a:off x="606489" y="83976"/>
            <a:ext cx="11066107"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535EEB89-FE73-B838-F0DF-3B98D55C7FA1}"/>
              </a:ext>
            </a:extLst>
          </p:cNvPr>
          <p:cNvSpPr txBox="1"/>
          <p:nvPr/>
        </p:nvSpPr>
        <p:spPr>
          <a:xfrm>
            <a:off x="363895" y="668752"/>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xmlns=""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0A6A586-4957-E803-602E-950599CDE240}"/>
              </a:ext>
            </a:extLst>
          </p:cNvPr>
          <p:cNvSpPr txBox="1"/>
          <p:nvPr/>
        </p:nvSpPr>
        <p:spPr>
          <a:xfrm>
            <a:off x="625152" y="261259"/>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a16="http://schemas.microsoft.com/office/drawing/2014/main" xmlns="" id="{C0757151-89A8-C885-DC3F-72E55E9CC798}"/>
              </a:ext>
            </a:extLst>
          </p:cNvPr>
          <p:cNvSpPr txBox="1"/>
          <p:nvPr/>
        </p:nvSpPr>
        <p:spPr>
          <a:xfrm>
            <a:off x="625151" y="1063692"/>
            <a:ext cx="4926564" cy="4834144"/>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5F8B2294-7C59-A064-4D5C-5A53B95ECCE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33894" y="954781"/>
            <a:ext cx="6059039" cy="5530859"/>
          </a:xfrm>
          <a:prstGeom prst="rect">
            <a:avLst/>
          </a:prstGeom>
        </p:spPr>
      </p:pic>
    </p:spTree>
    <p:extLst>
      <p:ext uri="{BB962C8B-B14F-4D97-AF65-F5344CB8AC3E}">
        <p14:creationId xmlns:p14="http://schemas.microsoft.com/office/powerpoint/2010/main" xmlns=""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1D5004-1D66-9330-1663-1B3BDFE2AC96}"/>
              </a:ext>
            </a:extLst>
          </p:cNvPr>
          <p:cNvSpPr txBox="1"/>
          <p:nvPr/>
        </p:nvSpPr>
        <p:spPr>
          <a:xfrm>
            <a:off x="0" y="65315"/>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xmlns="" id="{100FCF3C-F123-3609-6E0C-24E8CDA6A5BE}"/>
              </a:ext>
            </a:extLst>
          </p:cNvPr>
          <p:cNvSpPr txBox="1"/>
          <p:nvPr/>
        </p:nvSpPr>
        <p:spPr>
          <a:xfrm>
            <a:off x="7567129" y="4247235"/>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a16="http://schemas.microsoft.com/office/drawing/2014/main" xmlns="" id="{89329104-835D-9C5D-B9C9-230E0FFBC875}"/>
              </a:ext>
            </a:extLst>
          </p:cNvPr>
          <p:cNvSpPr txBox="1"/>
          <p:nvPr/>
        </p:nvSpPr>
        <p:spPr>
          <a:xfrm>
            <a:off x="207155" y="3965026"/>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a16="http://schemas.microsoft.com/office/drawing/2014/main" xmlns="" id="{4BED4E90-DCB0-F103-67E1-BB359315CE17}"/>
              </a:ext>
            </a:extLst>
          </p:cNvPr>
          <p:cNvSpPr txBox="1"/>
          <p:nvPr/>
        </p:nvSpPr>
        <p:spPr>
          <a:xfrm>
            <a:off x="3480320" y="4199609"/>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a16="http://schemas.microsoft.com/office/drawing/2014/main" xmlns="" id="{57CCF5FF-61EC-EBB8-3482-DCDAA0E5EE1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a16="http://schemas.microsoft.com/office/drawing/2014/main" xmlns="" id="{C887AA05-3179-F9F2-66BD-779B781B238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62499" y="901522"/>
            <a:ext cx="3726503" cy="3063505"/>
          </a:xfrm>
          <a:prstGeom prst="rect">
            <a:avLst/>
          </a:prstGeom>
        </p:spPr>
      </p:pic>
      <p:pic>
        <p:nvPicPr>
          <p:cNvPr id="14" name="Picture 13">
            <a:extLst>
              <a:ext uri="{FF2B5EF4-FFF2-40B4-BE49-F238E27FC236}">
                <a16:creationId xmlns:a16="http://schemas.microsoft.com/office/drawing/2014/main" xmlns="" id="{09A222C0-D04C-7F8E-CCF6-9916C2E2720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65795" y="865853"/>
            <a:ext cx="4519052" cy="3147333"/>
          </a:xfrm>
          <a:prstGeom prst="rect">
            <a:avLst/>
          </a:prstGeom>
        </p:spPr>
      </p:pic>
    </p:spTree>
    <p:extLst>
      <p:ext uri="{BB962C8B-B14F-4D97-AF65-F5344CB8AC3E}">
        <p14:creationId xmlns:p14="http://schemas.microsoft.com/office/powerpoint/2010/main" xmlns=""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A1281E-E966-40E0-B5BC-39D779FC68C4}"/>
              </a:ext>
            </a:extLst>
          </p:cNvPr>
          <p:cNvSpPr txBox="1"/>
          <p:nvPr/>
        </p:nvSpPr>
        <p:spPr>
          <a:xfrm>
            <a:off x="2" y="233266"/>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234EC69F-72ED-9EE1-E696-52BD59C97EF7}"/>
              </a:ext>
            </a:extLst>
          </p:cNvPr>
          <p:cNvSpPr txBox="1"/>
          <p:nvPr/>
        </p:nvSpPr>
        <p:spPr>
          <a:xfrm>
            <a:off x="457200" y="4945224"/>
            <a:ext cx="5514395"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a16="http://schemas.microsoft.com/office/drawing/2014/main" xmlns="" id="{2FC83D34-F11D-FE78-2F25-242A0FA1EC4D}"/>
              </a:ext>
            </a:extLst>
          </p:cNvPr>
          <p:cNvSpPr txBox="1"/>
          <p:nvPr/>
        </p:nvSpPr>
        <p:spPr>
          <a:xfrm>
            <a:off x="6158205"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a16="http://schemas.microsoft.com/office/drawing/2014/main" xmlns="" id="{D6BB2185-AF98-1010-7864-CD5A0CCD0A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6645" y="1008668"/>
            <a:ext cx="5820107" cy="3387572"/>
          </a:xfrm>
          <a:prstGeom prst="rect">
            <a:avLst/>
          </a:prstGeom>
        </p:spPr>
      </p:pic>
      <p:pic>
        <p:nvPicPr>
          <p:cNvPr id="10" name="Picture 9">
            <a:extLst>
              <a:ext uri="{FF2B5EF4-FFF2-40B4-BE49-F238E27FC236}">
                <a16:creationId xmlns:a16="http://schemas.microsoft.com/office/drawing/2014/main" xmlns="" id="{C4087D88-78AC-6236-3FD3-320EA0181E1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44718" y="1008668"/>
            <a:ext cx="5710639" cy="3387572"/>
          </a:xfrm>
          <a:prstGeom prst="rect">
            <a:avLst/>
          </a:prstGeom>
        </p:spPr>
      </p:pic>
    </p:spTree>
    <p:extLst>
      <p:ext uri="{BB962C8B-B14F-4D97-AF65-F5344CB8AC3E}">
        <p14:creationId xmlns:p14="http://schemas.microsoft.com/office/powerpoint/2010/main" xmlns=""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CDC4996-F784-9E46-07E3-7373D1123CAF}"/>
              </a:ext>
            </a:extLst>
          </p:cNvPr>
          <p:cNvSpPr txBox="1"/>
          <p:nvPr/>
        </p:nvSpPr>
        <p:spPr>
          <a:xfrm>
            <a:off x="2" y="242596"/>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6AC9A7A6-B727-E622-8E48-06A5237695BB}"/>
              </a:ext>
            </a:extLst>
          </p:cNvPr>
          <p:cNvSpPr txBox="1"/>
          <p:nvPr/>
        </p:nvSpPr>
        <p:spPr>
          <a:xfrm>
            <a:off x="690466" y="4189447"/>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a16="http://schemas.microsoft.com/office/drawing/2014/main" xmlns="" id="{871DF6F2-ECC5-D219-F6F3-EEA747100B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xmlns=""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CF7F9E-6131-8632-BC0E-0EF4989BD49F}"/>
              </a:ext>
            </a:extLst>
          </p:cNvPr>
          <p:cNvSpPr txBox="1"/>
          <p:nvPr/>
        </p:nvSpPr>
        <p:spPr>
          <a:xfrm>
            <a:off x="2" y="167952"/>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xmlns="" id="{6667B54E-3FED-2F97-B7A7-0776D807A24C}"/>
              </a:ext>
            </a:extLst>
          </p:cNvPr>
          <p:cNvSpPr txBox="1"/>
          <p:nvPr/>
        </p:nvSpPr>
        <p:spPr>
          <a:xfrm>
            <a:off x="410547" y="4236099"/>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xmlns="" id="{0B3D78C0-AD33-3BCF-FFEF-66CCD6952A5D}"/>
              </a:ext>
            </a:extLst>
          </p:cNvPr>
          <p:cNvSpPr txBox="1"/>
          <p:nvPr/>
        </p:nvSpPr>
        <p:spPr>
          <a:xfrm>
            <a:off x="6281026" y="4236099"/>
            <a:ext cx="5682343"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xmlns="" id="{652D926B-EF6E-A543-BEBA-03734D7BB18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34" y="1144576"/>
            <a:ext cx="6049279" cy="2730783"/>
          </a:xfrm>
          <a:prstGeom prst="rect">
            <a:avLst/>
          </a:prstGeom>
        </p:spPr>
      </p:pic>
      <p:pic>
        <p:nvPicPr>
          <p:cNvPr id="10" name="Picture 9">
            <a:extLst>
              <a:ext uri="{FF2B5EF4-FFF2-40B4-BE49-F238E27FC236}">
                <a16:creationId xmlns:a16="http://schemas.microsoft.com/office/drawing/2014/main" xmlns="" id="{8AB8DF66-1AC8-C88A-71B8-37764D3B795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41515" y="1144576"/>
            <a:ext cx="5521852" cy="2730783"/>
          </a:xfrm>
          <a:prstGeom prst="rect">
            <a:avLst/>
          </a:prstGeom>
        </p:spPr>
      </p:pic>
    </p:spTree>
    <p:extLst>
      <p:ext uri="{BB962C8B-B14F-4D97-AF65-F5344CB8AC3E}">
        <p14:creationId xmlns:p14="http://schemas.microsoft.com/office/powerpoint/2010/main" xmlns=""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E7BADCE-8401-94C9-7C7C-BBBF15E0DF44}"/>
              </a:ext>
            </a:extLst>
          </p:cNvPr>
          <p:cNvSpPr txBox="1"/>
          <p:nvPr/>
        </p:nvSpPr>
        <p:spPr>
          <a:xfrm>
            <a:off x="0" y="16795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xmlns="" id="{5DDDAE48-1CD0-D145-57F0-06B6C2BA867E}"/>
              </a:ext>
            </a:extLst>
          </p:cNvPr>
          <p:cNvSpPr txBox="1"/>
          <p:nvPr/>
        </p:nvSpPr>
        <p:spPr>
          <a:xfrm>
            <a:off x="606491"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a16="http://schemas.microsoft.com/office/drawing/2014/main" xmlns="" id="{FE3917F6-872B-D38F-5935-43F7A34D9BBE}"/>
              </a:ext>
            </a:extLst>
          </p:cNvPr>
          <p:cNvSpPr txBox="1"/>
          <p:nvPr/>
        </p:nvSpPr>
        <p:spPr>
          <a:xfrm>
            <a:off x="6274542" y="4441372"/>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a16="http://schemas.microsoft.com/office/drawing/2014/main" xmlns="" id="{E5C8B457-665B-5DAB-A8CB-32F488436B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7126" y="895547"/>
            <a:ext cx="5947252" cy="3495981"/>
          </a:xfrm>
          <a:prstGeom prst="rect">
            <a:avLst/>
          </a:prstGeom>
        </p:spPr>
      </p:pic>
      <p:pic>
        <p:nvPicPr>
          <p:cNvPr id="10" name="Picture 9">
            <a:extLst>
              <a:ext uri="{FF2B5EF4-FFF2-40B4-BE49-F238E27FC236}">
                <a16:creationId xmlns:a16="http://schemas.microsoft.com/office/drawing/2014/main" xmlns="" id="{7E9A0540-30A3-26ED-C695-FC822879F2C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53667" y="894313"/>
            <a:ext cx="5738668" cy="3495981"/>
          </a:xfrm>
          <a:prstGeom prst="rect">
            <a:avLst/>
          </a:prstGeom>
        </p:spPr>
      </p:pic>
    </p:spTree>
    <p:extLst>
      <p:ext uri="{BB962C8B-B14F-4D97-AF65-F5344CB8AC3E}">
        <p14:creationId xmlns:p14="http://schemas.microsoft.com/office/powerpoint/2010/main" xmlns=""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5078CD4-01FB-3F6F-43CC-50244729DBB7}"/>
              </a:ext>
            </a:extLst>
          </p:cNvPr>
          <p:cNvSpPr txBox="1"/>
          <p:nvPr/>
        </p:nvSpPr>
        <p:spPr>
          <a:xfrm>
            <a:off x="2"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B4B33F23-D718-0133-946B-DFFF0D851160}"/>
              </a:ext>
            </a:extLst>
          </p:cNvPr>
          <p:cNvSpPr txBox="1"/>
          <p:nvPr/>
        </p:nvSpPr>
        <p:spPr>
          <a:xfrm>
            <a:off x="307911" y="3732246"/>
            <a:ext cx="5423600" cy="305596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5254B5B8-90FC-D596-8D50-4D5EC379B5F5}"/>
              </a:ext>
            </a:extLst>
          </p:cNvPr>
          <p:cNvSpPr txBox="1"/>
          <p:nvPr/>
        </p:nvSpPr>
        <p:spPr>
          <a:xfrm>
            <a:off x="6460492" y="3732246"/>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a16="http://schemas.microsoft.com/office/drawing/2014/main" xmlns="" id="{CD1E9C35-187B-CDEB-3DCE-2842D57B98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a16="http://schemas.microsoft.com/office/drawing/2014/main" xmlns="" id="{6A954B21-C3C4-5255-CBBF-804BD3CE9A7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31121" y="734610"/>
            <a:ext cx="5775519" cy="2858750"/>
          </a:xfrm>
          <a:prstGeom prst="rect">
            <a:avLst/>
          </a:prstGeom>
        </p:spPr>
      </p:pic>
    </p:spTree>
    <p:extLst>
      <p:ext uri="{BB962C8B-B14F-4D97-AF65-F5344CB8AC3E}">
        <p14:creationId xmlns:p14="http://schemas.microsoft.com/office/powerpoint/2010/main" xmlns=""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F383383-5DAA-BAFE-D45F-89F78991FF7D}"/>
              </a:ext>
            </a:extLst>
          </p:cNvPr>
          <p:cNvSpPr txBox="1"/>
          <p:nvPr/>
        </p:nvSpPr>
        <p:spPr>
          <a:xfrm>
            <a:off x="0" y="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xmlns="" id="{6274F957-B217-143E-ADA8-F70263813C62}"/>
              </a:ext>
            </a:extLst>
          </p:cNvPr>
          <p:cNvSpPr txBox="1"/>
          <p:nvPr/>
        </p:nvSpPr>
        <p:spPr>
          <a:xfrm>
            <a:off x="2" y="680937"/>
            <a:ext cx="5923175" cy="572323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xmlns="" id="{86B726D8-11F5-28D5-53C7-87786EE99E7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96001" y="824901"/>
            <a:ext cx="5923175" cy="5519339"/>
          </a:xfrm>
          <a:prstGeom prst="rect">
            <a:avLst/>
          </a:prstGeom>
        </p:spPr>
      </p:pic>
    </p:spTree>
    <p:extLst>
      <p:ext uri="{BB962C8B-B14F-4D97-AF65-F5344CB8AC3E}">
        <p14:creationId xmlns:p14="http://schemas.microsoft.com/office/powerpoint/2010/main" xmlns=""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A9BF13-D9B5-DA73-6A48-3E3214FD9D3C}"/>
              </a:ext>
            </a:extLst>
          </p:cNvPr>
          <p:cNvSpPr txBox="1"/>
          <p:nvPr/>
        </p:nvSpPr>
        <p:spPr>
          <a:xfrm>
            <a:off x="0" y="93307"/>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D129161A-D78D-0998-8A14-C56396E769BD}"/>
              </a:ext>
            </a:extLst>
          </p:cNvPr>
          <p:cNvSpPr txBox="1"/>
          <p:nvPr/>
        </p:nvSpPr>
        <p:spPr>
          <a:xfrm>
            <a:off x="1" y="811764"/>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a16="http://schemas.microsoft.com/office/drawing/2014/main" xmlns="" id="{DACE00A9-E1BA-5F46-4D57-18C1CF656BE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96000" y="900072"/>
            <a:ext cx="5904323" cy="5670410"/>
          </a:xfrm>
          <a:prstGeom prst="rect">
            <a:avLst/>
          </a:prstGeom>
        </p:spPr>
      </p:pic>
    </p:spTree>
    <p:extLst>
      <p:ext uri="{BB962C8B-B14F-4D97-AF65-F5344CB8AC3E}">
        <p14:creationId xmlns:p14="http://schemas.microsoft.com/office/powerpoint/2010/main" xmlns=""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982411-EDA0-734C-722E-7F96140663A4}"/>
              </a:ext>
            </a:extLst>
          </p:cNvPr>
          <p:cNvSpPr txBox="1"/>
          <p:nvPr/>
        </p:nvSpPr>
        <p:spPr>
          <a:xfrm>
            <a:off x="1040321" y="561203"/>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a16="http://schemas.microsoft.com/office/drawing/2014/main" xmlns="" id="{53DE3043-DDE3-7F46-6BE1-62425040C5AB}"/>
              </a:ext>
            </a:extLst>
          </p:cNvPr>
          <p:cNvSpPr txBox="1"/>
          <p:nvPr/>
        </p:nvSpPr>
        <p:spPr>
          <a:xfrm>
            <a:off x="961054" y="1373437"/>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xmlns=""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CFFE0BA-B50D-F6C9-E3CD-71F663154755}"/>
              </a:ext>
            </a:extLst>
          </p:cNvPr>
          <p:cNvSpPr txBox="1"/>
          <p:nvPr/>
        </p:nvSpPr>
        <p:spPr>
          <a:xfrm>
            <a:off x="0" y="15862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xmlns="" id="{16386ED4-4793-3AC4-E15B-7970B5CB1CC6}"/>
              </a:ext>
            </a:extLst>
          </p:cNvPr>
          <p:cNvSpPr txBox="1"/>
          <p:nvPr/>
        </p:nvSpPr>
        <p:spPr>
          <a:xfrm>
            <a:off x="2"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a16="http://schemas.microsoft.com/office/drawing/2014/main" xmlns="" id="{39D53AF5-9017-C9B4-16BE-1FD467DD007C}"/>
              </a:ext>
            </a:extLst>
          </p:cNvPr>
          <p:cNvSpPr txBox="1"/>
          <p:nvPr/>
        </p:nvSpPr>
        <p:spPr>
          <a:xfrm>
            <a:off x="5822303" y="4040158"/>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xmlns="" id="{C28DF509-2D0B-169E-6A8A-C24A24C431B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8217" y="712621"/>
            <a:ext cx="5146209" cy="3288057"/>
          </a:xfrm>
          <a:prstGeom prst="rect">
            <a:avLst/>
          </a:prstGeom>
        </p:spPr>
      </p:pic>
      <p:pic>
        <p:nvPicPr>
          <p:cNvPr id="10" name="Picture 9">
            <a:extLst>
              <a:ext uri="{FF2B5EF4-FFF2-40B4-BE49-F238E27FC236}">
                <a16:creationId xmlns:a16="http://schemas.microsoft.com/office/drawing/2014/main" xmlns="" id="{36596F71-EA51-D7CB-BC18-991C4646056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91431" y="712620"/>
            <a:ext cx="6691880" cy="3288057"/>
          </a:xfrm>
          <a:prstGeom prst="rect">
            <a:avLst/>
          </a:prstGeom>
        </p:spPr>
      </p:pic>
    </p:spTree>
    <p:extLst>
      <p:ext uri="{BB962C8B-B14F-4D97-AF65-F5344CB8AC3E}">
        <p14:creationId xmlns:p14="http://schemas.microsoft.com/office/powerpoint/2010/main" xmlns=""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4B3B3B-BF3A-4FF3-2081-5E34C99FE846}"/>
              </a:ext>
            </a:extLst>
          </p:cNvPr>
          <p:cNvSpPr txBox="1"/>
          <p:nvPr/>
        </p:nvSpPr>
        <p:spPr>
          <a:xfrm>
            <a:off x="410548" y="307911"/>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a16="http://schemas.microsoft.com/office/drawing/2014/main" xmlns=""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a16="http://schemas.microsoft.com/office/drawing/2014/main" xmlns="" id="{2A19636B-8365-F4CA-31D3-7DA8050DE3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221" y="871388"/>
            <a:ext cx="2903492" cy="2897807"/>
          </a:xfrm>
          <a:prstGeom prst="rect">
            <a:avLst/>
          </a:prstGeom>
        </p:spPr>
      </p:pic>
      <p:pic>
        <p:nvPicPr>
          <p:cNvPr id="10" name="Picture 9">
            <a:extLst>
              <a:ext uri="{FF2B5EF4-FFF2-40B4-BE49-F238E27FC236}">
                <a16:creationId xmlns:a16="http://schemas.microsoft.com/office/drawing/2014/main" xmlns="" id="{D7BE7573-30BF-08ED-E0C3-6AF67D2FFA4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20933" y="871388"/>
            <a:ext cx="4810849" cy="2907285"/>
          </a:xfrm>
          <a:prstGeom prst="rect">
            <a:avLst/>
          </a:prstGeom>
        </p:spPr>
      </p:pic>
      <p:pic>
        <p:nvPicPr>
          <p:cNvPr id="12" name="Picture 11">
            <a:extLst>
              <a:ext uri="{FF2B5EF4-FFF2-40B4-BE49-F238E27FC236}">
                <a16:creationId xmlns:a16="http://schemas.microsoft.com/office/drawing/2014/main" xmlns="" id="{CE7C75DB-E959-4B9C-4E2C-417C692532B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63713" y="871388"/>
            <a:ext cx="4157219" cy="2897807"/>
          </a:xfrm>
          <a:prstGeom prst="rect">
            <a:avLst/>
          </a:prstGeom>
        </p:spPr>
      </p:pic>
    </p:spTree>
    <p:extLst>
      <p:ext uri="{BB962C8B-B14F-4D97-AF65-F5344CB8AC3E}">
        <p14:creationId xmlns:p14="http://schemas.microsoft.com/office/powerpoint/2010/main" xmlns=""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91E67C-548B-9C5E-9DE9-D896B09E96B1}"/>
              </a:ext>
            </a:extLst>
          </p:cNvPr>
          <p:cNvSpPr txBox="1"/>
          <p:nvPr/>
        </p:nvSpPr>
        <p:spPr>
          <a:xfrm>
            <a:off x="240979" y="147337"/>
            <a:ext cx="11221375"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51DE7EF9-1858-0B6F-9637-9DE8EDF0604B}"/>
              </a:ext>
            </a:extLst>
          </p:cNvPr>
          <p:cNvSpPr txBox="1"/>
          <p:nvPr/>
        </p:nvSpPr>
        <p:spPr>
          <a:xfrm>
            <a:off x="6096000" y="1145219"/>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xmlns="" id="{4CAFC2A5-CAA5-4AF6-173C-1872CEE79A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5297" y="843815"/>
            <a:ext cx="5494496" cy="5509737"/>
          </a:xfrm>
          <a:prstGeom prst="rect">
            <a:avLst/>
          </a:prstGeom>
        </p:spPr>
      </p:pic>
    </p:spTree>
    <p:extLst>
      <p:ext uri="{BB962C8B-B14F-4D97-AF65-F5344CB8AC3E}">
        <p14:creationId xmlns:p14="http://schemas.microsoft.com/office/powerpoint/2010/main" xmlns=""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F1553F-4A72-56E4-5F96-D315647E8B9C}"/>
              </a:ext>
            </a:extLst>
          </p:cNvPr>
          <p:cNvSpPr txBox="1"/>
          <p:nvPr/>
        </p:nvSpPr>
        <p:spPr>
          <a:xfrm>
            <a:off x="793102"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xmlns="" id="{629A025D-C758-1F18-BC39-74748193967B}"/>
              </a:ext>
            </a:extLst>
          </p:cNvPr>
          <p:cNvSpPr txBox="1"/>
          <p:nvPr/>
        </p:nvSpPr>
        <p:spPr>
          <a:xfrm>
            <a:off x="438539" y="5043196"/>
            <a:ext cx="11206067"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a16="http://schemas.microsoft.com/office/drawing/2014/main" xmlns="" id="{D317FEB7-4699-355A-2500-71DEE74D65F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4793" y="515538"/>
            <a:ext cx="5881209" cy="4317119"/>
          </a:xfrm>
          <a:prstGeom prst="rect">
            <a:avLst/>
          </a:prstGeom>
        </p:spPr>
      </p:pic>
      <p:pic>
        <p:nvPicPr>
          <p:cNvPr id="9" name="Picture 8">
            <a:extLst>
              <a:ext uri="{FF2B5EF4-FFF2-40B4-BE49-F238E27FC236}">
                <a16:creationId xmlns:a16="http://schemas.microsoft.com/office/drawing/2014/main" xmlns="" id="{36D4A8A8-C0AD-66B5-BD37-5AEB6CBBB2A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6001" y="515538"/>
            <a:ext cx="6038443" cy="4317119"/>
          </a:xfrm>
          <a:prstGeom prst="rect">
            <a:avLst/>
          </a:prstGeom>
        </p:spPr>
      </p:pic>
    </p:spTree>
    <p:extLst>
      <p:ext uri="{BB962C8B-B14F-4D97-AF65-F5344CB8AC3E}">
        <p14:creationId xmlns:p14="http://schemas.microsoft.com/office/powerpoint/2010/main" xmlns=""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06FE6B-9EED-EDB2-D7F6-9039998A8F40}"/>
              </a:ext>
            </a:extLst>
          </p:cNvPr>
          <p:cNvSpPr txBox="1"/>
          <p:nvPr/>
        </p:nvSpPr>
        <p:spPr>
          <a:xfrm>
            <a:off x="485192" y="139959"/>
            <a:ext cx="11224727"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xmlns="" id="{B6B50AE9-C95D-13F6-B5E6-822B7788AD37}"/>
              </a:ext>
            </a:extLst>
          </p:cNvPr>
          <p:cNvSpPr txBox="1"/>
          <p:nvPr/>
        </p:nvSpPr>
        <p:spPr>
          <a:xfrm>
            <a:off x="485192" y="1175658"/>
            <a:ext cx="11224727"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xmlns=""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142BFC3-4822-C9D2-6287-1F38125DC54E}"/>
              </a:ext>
            </a:extLst>
          </p:cNvPr>
          <p:cNvSpPr txBox="1"/>
          <p:nvPr/>
        </p:nvSpPr>
        <p:spPr>
          <a:xfrm>
            <a:off x="727789" y="307910"/>
            <a:ext cx="10879495"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77C75400-ADE8-7217-2BE7-F5C60ECD83D9}"/>
              </a:ext>
            </a:extLst>
          </p:cNvPr>
          <p:cNvSpPr txBox="1"/>
          <p:nvPr/>
        </p:nvSpPr>
        <p:spPr>
          <a:xfrm>
            <a:off x="727789" y="1418254"/>
            <a:ext cx="10879495"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xmlns=""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6D0ACF-1AEF-28B6-46AD-DFC8768A1F3D}"/>
              </a:ext>
            </a:extLst>
          </p:cNvPr>
          <p:cNvSpPr txBox="1"/>
          <p:nvPr/>
        </p:nvSpPr>
        <p:spPr>
          <a:xfrm>
            <a:off x="569169"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2CA8E863-FFA4-9A6C-F461-7035F72E9AF2}"/>
              </a:ext>
            </a:extLst>
          </p:cNvPr>
          <p:cNvSpPr txBox="1"/>
          <p:nvPr/>
        </p:nvSpPr>
        <p:spPr>
          <a:xfrm>
            <a:off x="569169" y="1082352"/>
            <a:ext cx="11224727" cy="5004062"/>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E2804465-27D4-4CA2-4F13-A0D16EB40E6F}"/>
              </a:ext>
            </a:extLst>
          </p:cNvPr>
          <p:cNvSpPr txBox="1"/>
          <p:nvPr/>
        </p:nvSpPr>
        <p:spPr>
          <a:xfrm>
            <a:off x="569169"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xmlns=""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E0C493-23C1-A7FC-71F1-FAB96C62C25D}"/>
              </a:ext>
            </a:extLst>
          </p:cNvPr>
          <p:cNvSpPr txBox="1"/>
          <p:nvPr/>
        </p:nvSpPr>
        <p:spPr>
          <a:xfrm>
            <a:off x="447869" y="1"/>
            <a:ext cx="11299371" cy="586314"/>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a16="http://schemas.microsoft.com/office/drawing/2014/main" xmlns="" id="{D274C4A2-D249-55C4-2489-0A1ED92B55B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0317" y="557591"/>
            <a:ext cx="6995419" cy="4747671"/>
          </a:xfrm>
          <a:prstGeom prst="rect">
            <a:avLst/>
          </a:prstGeom>
        </p:spPr>
      </p:pic>
      <p:pic>
        <p:nvPicPr>
          <p:cNvPr id="9" name="Picture 8">
            <a:extLst>
              <a:ext uri="{FF2B5EF4-FFF2-40B4-BE49-F238E27FC236}">
                <a16:creationId xmlns:a16="http://schemas.microsoft.com/office/drawing/2014/main" xmlns="" id="{B5BE8DC4-4F86-A592-89C1-C67F072D5BE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21409" y="1101373"/>
            <a:ext cx="3925833" cy="3757282"/>
          </a:xfrm>
          <a:prstGeom prst="rect">
            <a:avLst/>
          </a:prstGeom>
        </p:spPr>
      </p:pic>
      <p:sp>
        <p:nvSpPr>
          <p:cNvPr id="10" name="TextBox 9">
            <a:extLst>
              <a:ext uri="{FF2B5EF4-FFF2-40B4-BE49-F238E27FC236}">
                <a16:creationId xmlns:a16="http://schemas.microsoft.com/office/drawing/2014/main" xmlns="" id="{8F45D59C-A4D4-9AB5-CED5-9F79ADD9835F}"/>
              </a:ext>
            </a:extLst>
          </p:cNvPr>
          <p:cNvSpPr txBox="1"/>
          <p:nvPr/>
        </p:nvSpPr>
        <p:spPr>
          <a:xfrm>
            <a:off x="447869" y="5402440"/>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xmlns=""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B8A55C-EB24-48A8-DCAC-AC9DDF39477C}"/>
              </a:ext>
            </a:extLst>
          </p:cNvPr>
          <p:cNvSpPr txBox="1"/>
          <p:nvPr/>
        </p:nvSpPr>
        <p:spPr>
          <a:xfrm>
            <a:off x="709126" y="2"/>
            <a:ext cx="10982131"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a16="http://schemas.microsoft.com/office/drawing/2014/main" xmlns="" id="{4B4A9094-5AB3-7BD8-2E62-2D507143710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309" y="659594"/>
            <a:ext cx="6814457" cy="4922947"/>
          </a:xfrm>
          <a:prstGeom prst="rect">
            <a:avLst/>
          </a:prstGeom>
        </p:spPr>
      </p:pic>
      <p:pic>
        <p:nvPicPr>
          <p:cNvPr id="9" name="Picture 8">
            <a:extLst>
              <a:ext uri="{FF2B5EF4-FFF2-40B4-BE49-F238E27FC236}">
                <a16:creationId xmlns:a16="http://schemas.microsoft.com/office/drawing/2014/main" xmlns="" id="{1AF78863-5432-8600-CD4B-7D39C9DAD5A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3889" y="1305863"/>
            <a:ext cx="4299873" cy="3555591"/>
          </a:xfrm>
          <a:prstGeom prst="rect">
            <a:avLst/>
          </a:prstGeom>
        </p:spPr>
      </p:pic>
      <p:sp>
        <p:nvSpPr>
          <p:cNvPr id="11" name="TextBox 10">
            <a:extLst>
              <a:ext uri="{FF2B5EF4-FFF2-40B4-BE49-F238E27FC236}">
                <a16:creationId xmlns:a16="http://schemas.microsoft.com/office/drawing/2014/main" xmlns="" id="{5534211D-691F-5440-D87A-D023A5DD5D3A}"/>
              </a:ext>
            </a:extLst>
          </p:cNvPr>
          <p:cNvSpPr txBox="1"/>
          <p:nvPr/>
        </p:nvSpPr>
        <p:spPr>
          <a:xfrm>
            <a:off x="601730" y="5582539"/>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xmlns=""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C62026-1DB3-2288-F894-116B2776173B}"/>
              </a:ext>
            </a:extLst>
          </p:cNvPr>
          <p:cNvSpPr txBox="1"/>
          <p:nvPr/>
        </p:nvSpPr>
        <p:spPr>
          <a:xfrm>
            <a:off x="561976" y="2"/>
            <a:ext cx="11062579"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xmlns="" id="{2971AB3C-4252-FFD6-EC18-61713B6B43D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1977" y="584776"/>
            <a:ext cx="6866347" cy="4703662"/>
          </a:xfrm>
          <a:prstGeom prst="rect">
            <a:avLst/>
          </a:prstGeom>
        </p:spPr>
      </p:pic>
      <p:pic>
        <p:nvPicPr>
          <p:cNvPr id="9" name="Picture 8">
            <a:extLst>
              <a:ext uri="{FF2B5EF4-FFF2-40B4-BE49-F238E27FC236}">
                <a16:creationId xmlns:a16="http://schemas.microsoft.com/office/drawing/2014/main" xmlns="" id="{9407EF76-8556-D5A3-9550-08A0459ED29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36395" y="1140645"/>
            <a:ext cx="4279085" cy="3544479"/>
          </a:xfrm>
          <a:prstGeom prst="rect">
            <a:avLst/>
          </a:prstGeom>
        </p:spPr>
      </p:pic>
      <p:sp>
        <p:nvSpPr>
          <p:cNvPr id="10" name="TextBox 9">
            <a:extLst>
              <a:ext uri="{FF2B5EF4-FFF2-40B4-BE49-F238E27FC236}">
                <a16:creationId xmlns:a16="http://schemas.microsoft.com/office/drawing/2014/main" xmlns="" id="{5244568F-30F5-547B-DF3E-E7952DB093A4}"/>
              </a:ext>
            </a:extLst>
          </p:cNvPr>
          <p:cNvSpPr txBox="1"/>
          <p:nvPr/>
        </p:nvSpPr>
        <p:spPr>
          <a:xfrm>
            <a:off x="561976" y="5476974"/>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xmlns=""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678B8609-4140-EE65-F431-DBBF448443E0}"/>
              </a:ext>
            </a:extLst>
          </p:cNvPr>
          <p:cNvSpPr txBox="1"/>
          <p:nvPr/>
        </p:nvSpPr>
        <p:spPr>
          <a:xfrm>
            <a:off x="535021" y="864041"/>
            <a:ext cx="11118715" cy="5734647"/>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xmlns=""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026D9FA-9067-1286-7FEA-6684313E8116}"/>
              </a:ext>
            </a:extLst>
          </p:cNvPr>
          <p:cNvSpPr txBox="1"/>
          <p:nvPr/>
        </p:nvSpPr>
        <p:spPr>
          <a:xfrm>
            <a:off x="933450" y="0"/>
            <a:ext cx="10496551"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xmlns="" id="{09A19505-FB83-C480-F34C-79608E5329E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6180" y="642390"/>
            <a:ext cx="6964691" cy="4724809"/>
          </a:xfrm>
          <a:prstGeom prst="rect">
            <a:avLst/>
          </a:prstGeom>
        </p:spPr>
      </p:pic>
      <p:pic>
        <p:nvPicPr>
          <p:cNvPr id="9" name="Picture 8">
            <a:extLst>
              <a:ext uri="{FF2B5EF4-FFF2-40B4-BE49-F238E27FC236}">
                <a16:creationId xmlns:a16="http://schemas.microsoft.com/office/drawing/2014/main" xmlns="" id="{C6D571AB-4030-4A49-EFB3-CE92B033A4B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53218" y="1301884"/>
            <a:ext cx="4154261" cy="3405819"/>
          </a:xfrm>
          <a:prstGeom prst="rect">
            <a:avLst/>
          </a:prstGeom>
        </p:spPr>
      </p:pic>
      <p:sp>
        <p:nvSpPr>
          <p:cNvPr id="10" name="TextBox 9">
            <a:extLst>
              <a:ext uri="{FF2B5EF4-FFF2-40B4-BE49-F238E27FC236}">
                <a16:creationId xmlns:a16="http://schemas.microsoft.com/office/drawing/2014/main" xmlns="" id="{1271B9E2-C545-807E-8CFE-5981E65E0BA7}"/>
              </a:ext>
            </a:extLst>
          </p:cNvPr>
          <p:cNvSpPr txBox="1"/>
          <p:nvPr/>
        </p:nvSpPr>
        <p:spPr>
          <a:xfrm>
            <a:off x="512189" y="5476948"/>
            <a:ext cx="11535267"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xmlns=""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61A711-2EBC-226D-074F-839907A93D30}"/>
              </a:ext>
            </a:extLst>
          </p:cNvPr>
          <p:cNvSpPr txBox="1"/>
          <p:nvPr/>
        </p:nvSpPr>
        <p:spPr>
          <a:xfrm>
            <a:off x="800100" y="1"/>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xmlns="" id="{EA7E9665-9E64-7F7B-28C4-F3A6380EC23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0937" y="642415"/>
            <a:ext cx="7429873" cy="4608317"/>
          </a:xfrm>
          <a:prstGeom prst="rect">
            <a:avLst/>
          </a:prstGeom>
        </p:spPr>
      </p:pic>
      <p:pic>
        <p:nvPicPr>
          <p:cNvPr id="9" name="Picture 8">
            <a:extLst>
              <a:ext uri="{FF2B5EF4-FFF2-40B4-BE49-F238E27FC236}">
                <a16:creationId xmlns:a16="http://schemas.microsoft.com/office/drawing/2014/main" xmlns="" id="{391AEBC8-CBC7-05AE-AD13-8BEEF09F354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4263" y="1259175"/>
            <a:ext cx="3914767" cy="3374795"/>
          </a:xfrm>
          <a:prstGeom prst="rect">
            <a:avLst/>
          </a:prstGeom>
        </p:spPr>
      </p:pic>
      <p:sp>
        <p:nvSpPr>
          <p:cNvPr id="10" name="TextBox 9">
            <a:extLst>
              <a:ext uri="{FF2B5EF4-FFF2-40B4-BE49-F238E27FC236}">
                <a16:creationId xmlns:a16="http://schemas.microsoft.com/office/drawing/2014/main" xmlns="" id="{B9571E81-D540-7E04-114C-647A1A46CC78}"/>
              </a:ext>
            </a:extLst>
          </p:cNvPr>
          <p:cNvSpPr txBox="1"/>
          <p:nvPr/>
        </p:nvSpPr>
        <p:spPr>
          <a:xfrm>
            <a:off x="351935" y="5380672"/>
            <a:ext cx="1158709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xmlns=""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B79815B-9D1D-A2E1-50C7-A29BF5B7A06C}"/>
              </a:ext>
            </a:extLst>
          </p:cNvPr>
          <p:cNvSpPr txBox="1"/>
          <p:nvPr/>
        </p:nvSpPr>
        <p:spPr>
          <a:xfrm>
            <a:off x="904672" y="47848"/>
            <a:ext cx="10457235"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a16="http://schemas.microsoft.com/office/drawing/2014/main" xmlns="" id="{4A438800-FD49-5AB2-EDCA-978D04F25EDD}"/>
              </a:ext>
            </a:extLst>
          </p:cNvPr>
          <p:cNvSpPr txBox="1"/>
          <p:nvPr/>
        </p:nvSpPr>
        <p:spPr>
          <a:xfrm>
            <a:off x="510201"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xmlns="" id="{D4F64190-21F8-B794-8437-1DF5FBCCC7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0199" y="601846"/>
            <a:ext cx="7304623" cy="4755292"/>
          </a:xfrm>
          <a:prstGeom prst="rect">
            <a:avLst/>
          </a:prstGeom>
        </p:spPr>
      </p:pic>
      <p:pic>
        <p:nvPicPr>
          <p:cNvPr id="10" name="Picture 9">
            <a:extLst>
              <a:ext uri="{FF2B5EF4-FFF2-40B4-BE49-F238E27FC236}">
                <a16:creationId xmlns:a16="http://schemas.microsoft.com/office/drawing/2014/main" xmlns="" id="{2FAD7319-BF4E-759E-5B10-0587604E722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91199" y="1338707"/>
            <a:ext cx="3897992" cy="3281573"/>
          </a:xfrm>
          <a:prstGeom prst="rect">
            <a:avLst/>
          </a:prstGeom>
        </p:spPr>
      </p:pic>
    </p:spTree>
    <p:extLst>
      <p:ext uri="{BB962C8B-B14F-4D97-AF65-F5344CB8AC3E}">
        <p14:creationId xmlns:p14="http://schemas.microsoft.com/office/powerpoint/2010/main" xmlns=""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570234-57DA-5E1E-E5BA-0E6E4D4B08A0}"/>
              </a:ext>
            </a:extLst>
          </p:cNvPr>
          <p:cNvSpPr txBox="1"/>
          <p:nvPr/>
        </p:nvSpPr>
        <p:spPr>
          <a:xfrm>
            <a:off x="1638301" y="0"/>
            <a:ext cx="9315451"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xmlns="" id="{355CF2DA-B141-0C49-5E60-0C55642FE14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1143" y="657694"/>
            <a:ext cx="7144824" cy="4833409"/>
          </a:xfrm>
          <a:prstGeom prst="rect">
            <a:avLst/>
          </a:prstGeom>
        </p:spPr>
      </p:pic>
      <p:pic>
        <p:nvPicPr>
          <p:cNvPr id="9" name="Picture 8">
            <a:extLst>
              <a:ext uri="{FF2B5EF4-FFF2-40B4-BE49-F238E27FC236}">
                <a16:creationId xmlns:a16="http://schemas.microsoft.com/office/drawing/2014/main" xmlns="" id="{44CE4315-703E-E0CC-CB45-36F31B6DD67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68042" y="1527142"/>
            <a:ext cx="3910428" cy="3233395"/>
          </a:xfrm>
          <a:prstGeom prst="rect">
            <a:avLst/>
          </a:prstGeom>
        </p:spPr>
      </p:pic>
      <p:sp>
        <p:nvSpPr>
          <p:cNvPr id="10" name="TextBox 9">
            <a:extLst>
              <a:ext uri="{FF2B5EF4-FFF2-40B4-BE49-F238E27FC236}">
                <a16:creationId xmlns:a16="http://schemas.microsoft.com/office/drawing/2014/main" xmlns="" id="{CE249F48-7102-97B9-E08F-3A55A87A4D03}"/>
              </a:ext>
            </a:extLst>
          </p:cNvPr>
          <p:cNvSpPr txBox="1"/>
          <p:nvPr/>
        </p:nvSpPr>
        <p:spPr>
          <a:xfrm>
            <a:off x="481463"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xmlns=""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3ED58-9FDE-7164-179F-3AD3A7FE80B1}"/>
              </a:ext>
            </a:extLst>
          </p:cNvPr>
          <p:cNvSpPr>
            <a:spLocks noGrp="1"/>
          </p:cNvSpPr>
          <p:nvPr>
            <p:ph type="title"/>
          </p:nvPr>
        </p:nvSpPr>
        <p:spPr>
          <a:xfrm>
            <a:off x="3243593" y="604888"/>
            <a:ext cx="5165119" cy="347220"/>
          </a:xfrm>
        </p:spPr>
        <p:txBody>
          <a:bodyPr>
            <a:normAutofit fontScale="90000"/>
          </a:bodyPr>
          <a:lstStyle/>
          <a:p>
            <a:pPr algn="ctr"/>
            <a:r>
              <a:rPr lang="en-IN" b="1" i="0" dirty="0">
                <a:solidFill>
                  <a:schemeClr val="tx1"/>
                </a:solidFill>
                <a:effectLst/>
                <a:latin typeface="Helvetica Neue"/>
              </a:rPr>
              <a:t>Model Selection</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xmlns="" id="{04C8FF15-B1E3-835C-3461-4AE2DF2FCC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49225" y="979861"/>
            <a:ext cx="7191081" cy="3057720"/>
          </a:xfrm>
          <a:prstGeom prst="rect">
            <a:avLst/>
          </a:prstGeom>
        </p:spPr>
      </p:pic>
      <p:sp>
        <p:nvSpPr>
          <p:cNvPr id="6" name="TextBox 5">
            <a:extLst>
              <a:ext uri="{FF2B5EF4-FFF2-40B4-BE49-F238E27FC236}">
                <a16:creationId xmlns:a16="http://schemas.microsoft.com/office/drawing/2014/main" xmlns="" id="{FA62E093-3FD2-6062-6835-418606AC6AFC}"/>
              </a:ext>
            </a:extLst>
          </p:cNvPr>
          <p:cNvSpPr txBox="1"/>
          <p:nvPr/>
        </p:nvSpPr>
        <p:spPr>
          <a:xfrm>
            <a:off x="472913" y="4550601"/>
            <a:ext cx="11246177" cy="1277786"/>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A165814-5CF6-89E9-49B5-A4981DDC8D29}"/>
              </a:ext>
            </a:extLst>
          </p:cNvPr>
          <p:cNvSpPr txBox="1"/>
          <p:nvPr/>
        </p:nvSpPr>
        <p:spPr>
          <a:xfrm>
            <a:off x="535022" y="2"/>
            <a:ext cx="11031167"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a16="http://schemas.microsoft.com/office/drawing/2014/main" xmlns="" id="{8E4E19E3-BB41-FA6F-D360-7836EBDBD8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8125" y="621808"/>
            <a:ext cx="8686035" cy="2093112"/>
          </a:xfrm>
          <a:prstGeom prst="rect">
            <a:avLst/>
          </a:prstGeom>
        </p:spPr>
      </p:pic>
      <p:pic>
        <p:nvPicPr>
          <p:cNvPr id="11" name="Picture 10">
            <a:extLst>
              <a:ext uri="{FF2B5EF4-FFF2-40B4-BE49-F238E27FC236}">
                <a16:creationId xmlns:a16="http://schemas.microsoft.com/office/drawing/2014/main" xmlns="" id="{42045A1E-F413-2E2F-A09C-480D1594376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4331" y="2714921"/>
            <a:ext cx="6830549" cy="3833121"/>
          </a:xfrm>
          <a:prstGeom prst="rect">
            <a:avLst/>
          </a:prstGeom>
        </p:spPr>
      </p:pic>
      <p:pic>
        <p:nvPicPr>
          <p:cNvPr id="13" name="Picture 12">
            <a:extLst>
              <a:ext uri="{FF2B5EF4-FFF2-40B4-BE49-F238E27FC236}">
                <a16:creationId xmlns:a16="http://schemas.microsoft.com/office/drawing/2014/main" xmlns="" id="{1CCA29B4-53FA-7F59-86E3-5F496E147A8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609" y="2937776"/>
            <a:ext cx="4367539" cy="3387408"/>
          </a:xfrm>
          <a:prstGeom prst="rect">
            <a:avLst/>
          </a:prstGeom>
        </p:spPr>
      </p:pic>
    </p:spTree>
    <p:extLst>
      <p:ext uri="{BB962C8B-B14F-4D97-AF65-F5344CB8AC3E}">
        <p14:creationId xmlns:p14="http://schemas.microsoft.com/office/powerpoint/2010/main" xmlns=""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76C0E36-56CD-99BB-6C06-24C75DD2432C}"/>
              </a:ext>
            </a:extLst>
          </p:cNvPr>
          <p:cNvSpPr txBox="1"/>
          <p:nvPr/>
        </p:nvSpPr>
        <p:spPr>
          <a:xfrm>
            <a:off x="175098" y="194554"/>
            <a:ext cx="11935839"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a16="http://schemas.microsoft.com/office/drawing/2014/main" xmlns="" id="{AB48E813-988A-B0B3-1BD5-D11E468264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9909" y="748552"/>
            <a:ext cx="9337371" cy="4900528"/>
          </a:xfrm>
          <a:prstGeom prst="rect">
            <a:avLst/>
          </a:prstGeom>
        </p:spPr>
      </p:pic>
      <p:pic>
        <p:nvPicPr>
          <p:cNvPr id="10" name="Picture 9">
            <a:extLst>
              <a:ext uri="{FF2B5EF4-FFF2-40B4-BE49-F238E27FC236}">
                <a16:creationId xmlns:a16="http://schemas.microsoft.com/office/drawing/2014/main" xmlns="" id="{6EDED79E-FED9-BE1D-8F79-6ADCDCCF490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9910" y="5664321"/>
            <a:ext cx="7226055" cy="553997"/>
          </a:xfrm>
          <a:prstGeom prst="rect">
            <a:avLst/>
          </a:prstGeom>
        </p:spPr>
      </p:pic>
    </p:spTree>
    <p:extLst>
      <p:ext uri="{BB962C8B-B14F-4D97-AF65-F5344CB8AC3E}">
        <p14:creationId xmlns:p14="http://schemas.microsoft.com/office/powerpoint/2010/main" xmlns=""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xmlns="" id="{3110501E-9F9C-493D-3AFC-1E69E933B2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2090" y="1112483"/>
            <a:ext cx="6135591" cy="894592"/>
          </a:xfrm>
          <a:prstGeom prst="rect">
            <a:avLst/>
          </a:prstGeom>
        </p:spPr>
      </p:pic>
      <p:pic>
        <p:nvPicPr>
          <p:cNvPr id="9" name="Picture 8">
            <a:extLst>
              <a:ext uri="{FF2B5EF4-FFF2-40B4-BE49-F238E27FC236}">
                <a16:creationId xmlns:a16="http://schemas.microsoft.com/office/drawing/2014/main" xmlns="" id="{A5AE214E-7175-83B2-BB11-8F697A74272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2090" y="2007077"/>
            <a:ext cx="6135591" cy="4737939"/>
          </a:xfrm>
          <a:prstGeom prst="rect">
            <a:avLst/>
          </a:prstGeom>
        </p:spPr>
      </p:pic>
      <p:sp>
        <p:nvSpPr>
          <p:cNvPr id="10" name="TextBox 9">
            <a:extLst>
              <a:ext uri="{FF2B5EF4-FFF2-40B4-BE49-F238E27FC236}">
                <a16:creationId xmlns:a16="http://schemas.microsoft.com/office/drawing/2014/main" xmlns="" id="{8903F6A3-4047-72A0-5D71-2D32001F9D47}"/>
              </a:ext>
            </a:extLst>
          </p:cNvPr>
          <p:cNvSpPr txBox="1"/>
          <p:nvPr/>
        </p:nvSpPr>
        <p:spPr>
          <a:xfrm>
            <a:off x="7030722" y="1724404"/>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xmlns=""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5198FE8-07EA-34F4-AB7D-2A78F42291A2}"/>
              </a:ext>
            </a:extLst>
          </p:cNvPr>
          <p:cNvSpPr txBox="1"/>
          <p:nvPr/>
        </p:nvSpPr>
        <p:spPr>
          <a:xfrm>
            <a:off x="568962" y="1788163"/>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xmlns=""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503BBD-BE05-B636-34D9-220358DAD0F6}"/>
              </a:ext>
            </a:extLst>
          </p:cNvPr>
          <p:cNvSpPr txBox="1"/>
          <p:nvPr/>
        </p:nvSpPr>
        <p:spPr>
          <a:xfrm>
            <a:off x="3495041"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716FCE1A-588D-71F1-911D-119365C32F86}"/>
              </a:ext>
            </a:extLst>
          </p:cNvPr>
          <p:cNvSpPr txBox="1"/>
          <p:nvPr/>
        </p:nvSpPr>
        <p:spPr>
          <a:xfrm>
            <a:off x="0" y="477523"/>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xmlns=""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EF53812-129B-6C3C-E046-28F69F235F7D}"/>
              </a:ext>
            </a:extLst>
          </p:cNvPr>
          <p:cNvSpPr txBox="1"/>
          <p:nvPr/>
        </p:nvSpPr>
        <p:spPr>
          <a:xfrm>
            <a:off x="510075"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3840E5C1-55E5-7A9C-D1E7-432B9722D782}"/>
              </a:ext>
            </a:extLst>
          </p:cNvPr>
          <p:cNvSpPr txBox="1"/>
          <p:nvPr/>
        </p:nvSpPr>
        <p:spPr>
          <a:xfrm>
            <a:off x="171450" y="716788"/>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xmlns=""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00D6A04-A23A-0890-13AF-185288FDBAFB}"/>
              </a:ext>
            </a:extLst>
          </p:cNvPr>
          <p:cNvSpPr txBox="1"/>
          <p:nvPr/>
        </p:nvSpPr>
        <p:spPr>
          <a:xfrm>
            <a:off x="457200" y="518162"/>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xmlns=""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FF5615-5E6C-F9F2-9DD0-650F9F26D729}"/>
              </a:ext>
            </a:extLst>
          </p:cNvPr>
          <p:cNvSpPr txBox="1"/>
          <p:nvPr/>
        </p:nvSpPr>
        <p:spPr>
          <a:xfrm>
            <a:off x="2109538" y="2600202"/>
            <a:ext cx="7972927"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xmlns=""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3AD968-F8C3-1384-6873-8005FFCE12A0}"/>
              </a:ext>
            </a:extLst>
          </p:cNvPr>
          <p:cNvSpPr txBox="1"/>
          <p:nvPr/>
        </p:nvSpPr>
        <p:spPr>
          <a:xfrm>
            <a:off x="597160"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775DA7C5-372F-7010-2BDA-D7F4D6A97B89}"/>
              </a:ext>
            </a:extLst>
          </p:cNvPr>
          <p:cNvSpPr txBox="1"/>
          <p:nvPr/>
        </p:nvSpPr>
        <p:spPr>
          <a:xfrm>
            <a:off x="597159" y="1527244"/>
            <a:ext cx="10818701" cy="296478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 Price” is continuous values hence we need to build regression algorithms to predict the price of used cars.</a:t>
            </a:r>
          </a:p>
        </p:txBody>
      </p:sp>
    </p:spTree>
    <p:extLst>
      <p:ext uri="{BB962C8B-B14F-4D97-AF65-F5344CB8AC3E}">
        <p14:creationId xmlns:p14="http://schemas.microsoft.com/office/powerpoint/2010/main" xmlns=""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F00E11-FB31-DEA4-53F6-2C588CD48756}"/>
              </a:ext>
            </a:extLst>
          </p:cNvPr>
          <p:cNvSpPr txBox="1"/>
          <p:nvPr/>
        </p:nvSpPr>
        <p:spPr>
          <a:xfrm>
            <a:off x="671805" y="253829"/>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688CBE29-E4A1-D2D5-D60D-074C37317C40}"/>
              </a:ext>
            </a:extLst>
          </p:cNvPr>
          <p:cNvSpPr txBox="1"/>
          <p:nvPr/>
        </p:nvSpPr>
        <p:spPr>
          <a:xfrm>
            <a:off x="826009" y="1205112"/>
            <a:ext cx="10391307"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xmlns=""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B80A349-C458-E7F0-9D0C-50A06701C62C}"/>
              </a:ext>
            </a:extLst>
          </p:cNvPr>
          <p:cNvSpPr txBox="1"/>
          <p:nvPr/>
        </p:nvSpPr>
        <p:spPr>
          <a:xfrm>
            <a:off x="807397" y="335904"/>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435EF071-FA77-3BC0-AEB2-8FA1742487E6}"/>
              </a:ext>
            </a:extLst>
          </p:cNvPr>
          <p:cNvSpPr txBox="1"/>
          <p:nvPr/>
        </p:nvSpPr>
        <p:spPr>
          <a:xfrm>
            <a:off x="528320" y="1473202"/>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xmlns="" id="{52F74BAF-6200-1749-AB33-30A49C56F7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64482" y="1168399"/>
            <a:ext cx="6654695" cy="4552118"/>
          </a:xfrm>
          <a:prstGeom prst="rect">
            <a:avLst/>
          </a:prstGeom>
        </p:spPr>
      </p:pic>
    </p:spTree>
    <p:extLst>
      <p:ext uri="{BB962C8B-B14F-4D97-AF65-F5344CB8AC3E}">
        <p14:creationId xmlns:p14="http://schemas.microsoft.com/office/powerpoint/2010/main" xmlns=""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4D3726D-DB00-D33B-686F-59424C57254B}"/>
              </a:ext>
            </a:extLst>
          </p:cNvPr>
          <p:cNvSpPr txBox="1"/>
          <p:nvPr/>
        </p:nvSpPr>
        <p:spPr>
          <a:xfrm>
            <a:off x="548640" y="172721"/>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xmlns="" id="{680D662F-B50A-3162-EB77-6DBE1724CC3B}"/>
              </a:ext>
            </a:extLst>
          </p:cNvPr>
          <p:cNvSpPr txBox="1"/>
          <p:nvPr/>
        </p:nvSpPr>
        <p:spPr>
          <a:xfrm>
            <a:off x="335280" y="757497"/>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xmlns="" id="{C6284264-AE24-1E4F-BD3B-62D5300FC033}"/>
              </a:ext>
            </a:extLst>
          </p:cNvPr>
          <p:cNvSpPr txBox="1"/>
          <p:nvPr/>
        </p:nvSpPr>
        <p:spPr>
          <a:xfrm flipH="1">
            <a:off x="335280" y="3759201"/>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a16="http://schemas.microsoft.com/office/drawing/2014/main" xmlns="" id="{36C207E5-A19A-823C-BD94-44A2BDBAD23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a16="http://schemas.microsoft.com/office/drawing/2014/main" xmlns="" id="{2DA57B72-E3B6-3CE9-3476-2BB01CAFF158}"/>
              </a:ext>
            </a:extLst>
          </p:cNvPr>
          <p:cNvSpPr/>
          <p:nvPr/>
        </p:nvSpPr>
        <p:spPr>
          <a:xfrm>
            <a:off x="3474720" y="1120716"/>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xmlns="" id="{210CDF1B-171B-0FD6-D5EC-AFD9C721EDD5}"/>
              </a:ext>
            </a:extLst>
          </p:cNvPr>
          <p:cNvSpPr/>
          <p:nvPr/>
        </p:nvSpPr>
        <p:spPr>
          <a:xfrm>
            <a:off x="7477760" y="1124934"/>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xmlns="" id="{6BA6DB32-E22B-6EA5-407E-A56ECFF3876C}"/>
              </a:ext>
            </a:extLst>
          </p:cNvPr>
          <p:cNvSpPr/>
          <p:nvPr/>
        </p:nvSpPr>
        <p:spPr>
          <a:xfrm>
            <a:off x="9723017" y="1955893"/>
            <a:ext cx="475343"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xmlns="" id="{B9B8FCE3-E76B-FE94-E3E6-8C62DA3AD055}"/>
              </a:ext>
            </a:extLst>
          </p:cNvPr>
          <p:cNvSpPr/>
          <p:nvPr/>
        </p:nvSpPr>
        <p:spPr>
          <a:xfrm>
            <a:off x="7477760" y="2600628"/>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a16="http://schemas.microsoft.com/office/drawing/2014/main" xmlns="" id="{EB64F376-440D-7779-CC32-8B8751BF2829}"/>
              </a:ext>
            </a:extLst>
          </p:cNvPr>
          <p:cNvSpPr/>
          <p:nvPr/>
        </p:nvSpPr>
        <p:spPr>
          <a:xfrm>
            <a:off x="3474720" y="2600628"/>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xmlns="" id="{B6583450-9556-2387-1A69-71667762C060}"/>
              </a:ext>
            </a:extLst>
          </p:cNvPr>
          <p:cNvSpPr/>
          <p:nvPr/>
        </p:nvSpPr>
        <p:spPr>
          <a:xfrm>
            <a:off x="1696715" y="3493504"/>
            <a:ext cx="477319"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xmlns=""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xmlns=""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xmlns="" id="{23DBF027-721B-565C-2548-EAE63274481C}"/>
              </a:ext>
            </a:extLst>
          </p:cNvPr>
          <p:cNvSpPr/>
          <p:nvPr/>
        </p:nvSpPr>
        <p:spPr>
          <a:xfrm>
            <a:off x="9723017"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xmlns="" id="{31C2D40D-2F44-8D9E-8947-B0DEE86ACCB4}"/>
              </a:ext>
            </a:extLst>
          </p:cNvPr>
          <p:cNvSpPr/>
          <p:nvPr/>
        </p:nvSpPr>
        <p:spPr>
          <a:xfrm>
            <a:off x="7477760"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xmlns="" id="{6B8E03C0-8D3D-993D-91CE-0F221B057A6A}"/>
              </a:ext>
            </a:extLst>
          </p:cNvPr>
          <p:cNvSpPr/>
          <p:nvPr/>
        </p:nvSpPr>
        <p:spPr>
          <a:xfrm>
            <a:off x="3482342"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191F34F6-5779-6B0E-8B4F-EDB958A7303C}"/>
              </a:ext>
            </a:extLst>
          </p:cNvPr>
          <p:cNvSpPr/>
          <p:nvPr/>
        </p:nvSpPr>
        <p:spPr>
          <a:xfrm>
            <a:off x="861113"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a16="http://schemas.microsoft.com/office/drawing/2014/main" xmlns="" id="{1E4F7FDB-CB95-4208-2D61-6ACA43F25B20}"/>
              </a:ext>
            </a:extLst>
          </p:cNvPr>
          <p:cNvSpPr/>
          <p:nvPr/>
        </p:nvSpPr>
        <p:spPr>
          <a:xfrm>
            <a:off x="4818537"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a16="http://schemas.microsoft.com/office/drawing/2014/main" xmlns=""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xmlns=""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xmlns=""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xmlns=""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xmlns=""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xmlns=""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xmlns=""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a16="http://schemas.microsoft.com/office/drawing/2014/main" xmlns=""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535281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468</TotalTime>
  <Words>4899</Words>
  <Application>Microsoft Office PowerPoint</Application>
  <PresentationFormat>Custom</PresentationFormat>
  <Paragraphs>214</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Model Selection </vt:lpstr>
      <vt:lpstr>Slide 35</vt:lpstr>
      <vt:lpstr>Slide 36</vt:lpstr>
      <vt:lpstr>Slide 37</vt:lpstr>
      <vt:lpstr>Slide 38</vt:lpstr>
      <vt:lpstr>Slide 39</vt:lpstr>
      <vt:lpstr>Slide 40</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DELL</cp:lastModifiedBy>
  <cp:revision>6</cp:revision>
  <dcterms:created xsi:type="dcterms:W3CDTF">2022-07-28T17:00:20Z</dcterms:created>
  <dcterms:modified xsi:type="dcterms:W3CDTF">2022-08-28T14:56:31Z</dcterms:modified>
</cp:coreProperties>
</file>