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2192000" cy="6858000"/>
  <p:notesSz cx="6858000" cy="9144000"/>
  <p:embeddedFontLst>
    <p:embeddedFont>
      <p:font typeface="Tw Cen MT" panose="020B0602020104020603" pitchFamily="34" charset="0"/>
      <p:regular r:id="rId38"/>
    </p:embeddedFont>
    <p:embeddedFont>
      <p:font typeface="Wingdings 3" panose="05040102010807070707" pitchFamily="18" charset="2"/>
      <p:regular r:id="rId39"/>
    </p:embeddedFont>
    <p:embeddedFont>
      <p:font typeface="Calibri" panose="020F0502020204030204"/>
      <p:regular r:id="rId40"/>
      <p:bold r:id="rId41"/>
      <p:italic r:id="rId42"/>
      <p:boldItalic r:id="rId43"/>
    </p:embeddedFont>
    <p:embeddedFont>
      <p:font typeface="Caveat Medium"/>
      <p:regular r:id="rId44"/>
      <p:bold r:id="rId45"/>
    </p:embeddedFont>
    <p:embeddedFont>
      <p:font typeface="Caveat"/>
      <p:regular r:id="rId46"/>
      <p:bold r:id="rId47"/>
    </p:embeddedFont>
    <p:embeddedFont>
      <p:font typeface="Tw Cen MT Condensed" panose="020B0606020104020203" charset="0"/>
      <p:regular r:id="rId48"/>
      <p:bold r:id="rId4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font" Target="fonts/font12.fntdata"/><Relationship Id="rId48" Type="http://schemas.openxmlformats.org/officeDocument/2006/relationships/font" Target="fonts/font11.fntdata"/><Relationship Id="rId47" Type="http://schemas.openxmlformats.org/officeDocument/2006/relationships/font" Target="fonts/font10.fntdata"/><Relationship Id="rId46" Type="http://schemas.openxmlformats.org/officeDocument/2006/relationships/font" Target="fonts/font9.fntdata"/><Relationship Id="rId45" Type="http://schemas.openxmlformats.org/officeDocument/2006/relationships/font" Target="fonts/font8.fntdata"/><Relationship Id="rId44" Type="http://schemas.openxmlformats.org/officeDocument/2006/relationships/font" Target="fonts/font7.fntdata"/><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 name="Google Shape;10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5" name="Google Shape;1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
        <p:cNvGrpSpPr/>
        <p:nvPr/>
      </p:nvGrpSpPr>
      <p:grpSpPr>
        <a:xfrm>
          <a:off x="0" y="0"/>
          <a:ext cx="0" cy="0"/>
          <a:chOff x="0" y="0"/>
          <a:chExt cx="0" cy="0"/>
        </a:xfrm>
      </p:grpSpPr>
      <p:sp>
        <p:nvSpPr>
          <p:cNvPr id="201" name="Google Shape;20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2" name="Google Shape;20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
        <p:cNvGrpSpPr/>
        <p:nvPr/>
      </p:nvGrpSpPr>
      <p:grpSpPr>
        <a:xfrm>
          <a:off x="0" y="0"/>
          <a:ext cx="0" cy="0"/>
          <a:chOff x="0" y="0"/>
          <a:chExt cx="0" cy="0"/>
        </a:xfrm>
      </p:grpSpPr>
      <p:sp>
        <p:nvSpPr>
          <p:cNvPr id="208" name="Google Shape;20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9" name="Google Shape;20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7" name="Google Shape;21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1"/>
        <p:cNvGrpSpPr/>
        <p:nvPr/>
      </p:nvGrpSpPr>
      <p:grpSpPr>
        <a:xfrm>
          <a:off x="0" y="0"/>
          <a:ext cx="0" cy="0"/>
          <a:chOff x="0" y="0"/>
          <a:chExt cx="0" cy="0"/>
        </a:xfrm>
      </p:grpSpPr>
      <p:sp>
        <p:nvSpPr>
          <p:cNvPr id="232" name="Google Shape;23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3" name="Google Shape;23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8"/>
        <p:cNvGrpSpPr/>
        <p:nvPr/>
      </p:nvGrpSpPr>
      <p:grpSpPr>
        <a:xfrm>
          <a:off x="0" y="0"/>
          <a:ext cx="0" cy="0"/>
          <a:chOff x="0" y="0"/>
          <a:chExt cx="0" cy="0"/>
        </a:xfrm>
      </p:grpSpPr>
      <p:sp>
        <p:nvSpPr>
          <p:cNvPr id="239" name="Google Shape;23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0" name="Google Shape;24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5"/>
        <p:cNvGrpSpPr/>
        <p:nvPr/>
      </p:nvGrpSpPr>
      <p:grpSpPr>
        <a:xfrm>
          <a:off x="0" y="0"/>
          <a:ext cx="0" cy="0"/>
          <a:chOff x="0" y="0"/>
          <a:chExt cx="0" cy="0"/>
        </a:xfrm>
      </p:grpSpPr>
      <p:sp>
        <p:nvSpPr>
          <p:cNvPr id="246" name="Google Shape;24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7" name="Google Shape;24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2"/>
        <p:cNvGrpSpPr/>
        <p:nvPr/>
      </p:nvGrpSpPr>
      <p:grpSpPr>
        <a:xfrm>
          <a:off x="0" y="0"/>
          <a:ext cx="0" cy="0"/>
          <a:chOff x="0" y="0"/>
          <a:chExt cx="0" cy="0"/>
        </a:xfrm>
      </p:grpSpPr>
      <p:sp>
        <p:nvSpPr>
          <p:cNvPr id="253" name="Google Shape;25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4" name="Google Shape;25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
        <p:cNvGrpSpPr/>
        <p:nvPr/>
      </p:nvGrpSpPr>
      <p:grpSpPr>
        <a:xfrm>
          <a:off x="0" y="0"/>
          <a:ext cx="0" cy="0"/>
          <a:chOff x="0" y="0"/>
          <a:chExt cx="0" cy="0"/>
        </a:xfrm>
      </p:grpSpPr>
      <p:sp>
        <p:nvSpPr>
          <p:cNvPr id="260" name="Google Shape;26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1" name="Google Shape;26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6"/>
        <p:cNvGrpSpPr/>
        <p:nvPr/>
      </p:nvGrpSpPr>
      <p:grpSpPr>
        <a:xfrm>
          <a:off x="0" y="0"/>
          <a:ext cx="0" cy="0"/>
          <a:chOff x="0" y="0"/>
          <a:chExt cx="0" cy="0"/>
        </a:xfrm>
      </p:grpSpPr>
      <p:sp>
        <p:nvSpPr>
          <p:cNvPr id="267" name="Google Shape;26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8" name="Google Shape;26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5" name="Google Shape;27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0"/>
        <p:cNvGrpSpPr/>
        <p:nvPr/>
      </p:nvGrpSpPr>
      <p:grpSpPr>
        <a:xfrm>
          <a:off x="0" y="0"/>
          <a:ext cx="0" cy="0"/>
          <a:chOff x="0" y="0"/>
          <a:chExt cx="0" cy="0"/>
        </a:xfrm>
      </p:grpSpPr>
      <p:sp>
        <p:nvSpPr>
          <p:cNvPr id="281" name="Google Shape;28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2" name="Google Shape;28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7"/>
        <p:cNvGrpSpPr/>
        <p:nvPr/>
      </p:nvGrpSpPr>
      <p:grpSpPr>
        <a:xfrm>
          <a:off x="0" y="0"/>
          <a:ext cx="0" cy="0"/>
          <a:chOff x="0" y="0"/>
          <a:chExt cx="0" cy="0"/>
        </a:xfrm>
      </p:grpSpPr>
      <p:sp>
        <p:nvSpPr>
          <p:cNvPr id="288" name="Google Shape;28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9" name="Google Shape;28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4"/>
        <p:cNvGrpSpPr/>
        <p:nvPr/>
      </p:nvGrpSpPr>
      <p:grpSpPr>
        <a:xfrm>
          <a:off x="0" y="0"/>
          <a:ext cx="0" cy="0"/>
          <a:chOff x="0" y="0"/>
          <a:chExt cx="0" cy="0"/>
        </a:xfrm>
      </p:grpSpPr>
      <p:sp>
        <p:nvSpPr>
          <p:cNvPr id="295" name="Google Shape;29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6" name="Google Shape;29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2"/>
        <p:cNvGrpSpPr/>
        <p:nvPr/>
      </p:nvGrpSpPr>
      <p:grpSpPr>
        <a:xfrm>
          <a:off x="0" y="0"/>
          <a:ext cx="0" cy="0"/>
          <a:chOff x="0" y="0"/>
          <a:chExt cx="0" cy="0"/>
        </a:xfrm>
      </p:grpSpPr>
      <p:sp>
        <p:nvSpPr>
          <p:cNvPr id="303" name="Google Shape;30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4" name="Google Shape;30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9"/>
        <p:cNvGrpSpPr/>
        <p:nvPr/>
      </p:nvGrpSpPr>
      <p:grpSpPr>
        <a:xfrm>
          <a:off x="0" y="0"/>
          <a:ext cx="0" cy="0"/>
          <a:chOff x="0" y="0"/>
          <a:chExt cx="0" cy="0"/>
        </a:xfrm>
      </p:grpSpPr>
      <p:sp>
        <p:nvSpPr>
          <p:cNvPr id="310" name="Google Shape;31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1" name="Google Shape;31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6"/>
        <p:cNvGrpSpPr/>
        <p:nvPr/>
      </p:nvGrpSpPr>
      <p:grpSpPr>
        <a:xfrm>
          <a:off x="0" y="0"/>
          <a:ext cx="0" cy="0"/>
          <a:chOff x="0" y="0"/>
          <a:chExt cx="0" cy="0"/>
        </a:xfrm>
      </p:grpSpPr>
      <p:sp>
        <p:nvSpPr>
          <p:cNvPr id="317" name="Google Shape;31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8" name="Google Shape;31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3"/>
        <p:cNvGrpSpPr/>
        <p:nvPr/>
      </p:nvGrpSpPr>
      <p:grpSpPr>
        <a:xfrm>
          <a:off x="0" y="0"/>
          <a:ext cx="0" cy="0"/>
          <a:chOff x="0" y="0"/>
          <a:chExt cx="0" cy="0"/>
        </a:xfrm>
      </p:grpSpPr>
      <p:sp>
        <p:nvSpPr>
          <p:cNvPr id="324" name="Google Shape;32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5" name="Google Shape;32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0"/>
        <p:cNvGrpSpPr/>
        <p:nvPr/>
      </p:nvGrpSpPr>
      <p:grpSpPr>
        <a:xfrm>
          <a:off x="0" y="0"/>
          <a:ext cx="0" cy="0"/>
          <a:chOff x="0" y="0"/>
          <a:chExt cx="0" cy="0"/>
        </a:xfrm>
      </p:grpSpPr>
      <p:sp>
        <p:nvSpPr>
          <p:cNvPr id="331" name="Google Shape;33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2" name="Google Shape;33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7"/>
        <p:cNvGrpSpPr/>
        <p:nvPr/>
      </p:nvGrpSpPr>
      <p:grpSpPr>
        <a:xfrm>
          <a:off x="0" y="0"/>
          <a:ext cx="0" cy="0"/>
          <a:chOff x="0" y="0"/>
          <a:chExt cx="0" cy="0"/>
        </a:xfrm>
      </p:grpSpPr>
      <p:sp>
        <p:nvSpPr>
          <p:cNvPr id="338" name="Google Shape;33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9" name="Google Shape;33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4"/>
        <p:cNvGrpSpPr/>
        <p:nvPr/>
      </p:nvGrpSpPr>
      <p:grpSpPr>
        <a:xfrm>
          <a:off x="0" y="0"/>
          <a:ext cx="0" cy="0"/>
          <a:chOff x="0" y="0"/>
          <a:chExt cx="0" cy="0"/>
        </a:xfrm>
      </p:grpSpPr>
      <p:sp>
        <p:nvSpPr>
          <p:cNvPr id="345" name="Google Shape;34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46" name="Google Shape;34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53" name="Google Shape;35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3" name="Google Shape;12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8" name="Google Shape;18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esentation Title_4">
  <p:cSld name="Presentation Title_4">
    <p:bg>
      <p:bgPr>
        <a:solidFill>
          <a:srgbClr val="012F62"/>
        </a:solidFill>
        <a:effectLst/>
      </p:bgPr>
    </p:bg>
    <p:spTree>
      <p:nvGrpSpPr>
        <p:cNvPr id="1" name="Shape 59"/>
        <p:cNvGrpSpPr/>
        <p:nvPr/>
      </p:nvGrpSpPr>
      <p:grpSpPr>
        <a:xfrm>
          <a:off x="0" y="0"/>
          <a:ext cx="0" cy="0"/>
          <a:chOff x="0" y="0"/>
          <a:chExt cx="0" cy="0"/>
        </a:xfrm>
      </p:grpSpPr>
      <p:sp>
        <p:nvSpPr>
          <p:cNvPr id="60" name="Google Shape;60;g1607a0ce66c_0_54"/>
          <p:cNvSpPr>
            <a:spLocks noGrp="1"/>
          </p:cNvSpPr>
          <p:nvPr>
            <p:ph type="pic" idx="2"/>
          </p:nvPr>
        </p:nvSpPr>
        <p:spPr>
          <a:xfrm>
            <a:off x="1134319" y="0"/>
            <a:ext cx="11057700" cy="6858000"/>
          </a:xfrm>
          <a:prstGeom prst="rect">
            <a:avLst/>
          </a:prstGeom>
          <a:solidFill>
            <a:srgbClr val="012F62"/>
          </a:solidFill>
          <a:ln>
            <a:noFill/>
          </a:ln>
        </p:spPr>
      </p:sp>
      <p:sp>
        <p:nvSpPr>
          <p:cNvPr id="62" name="Google Shape;62;g1607a0ce66c_0_54"/>
          <p:cNvSpPr txBox="1">
            <a:spLocks noGrp="1"/>
          </p:cNvSpPr>
          <p:nvPr>
            <p:ph type="body" idx="1"/>
          </p:nvPr>
        </p:nvSpPr>
        <p:spPr>
          <a:xfrm>
            <a:off x="1524000" y="5286196"/>
            <a:ext cx="4179300" cy="356400"/>
          </a:xfrm>
          <a:prstGeom prst="rect">
            <a:avLst/>
          </a:prstGeom>
          <a:noFill/>
          <a:ln>
            <a:noFill/>
          </a:ln>
        </p:spPr>
        <p:txBody>
          <a:bodyPr spcFirstLastPara="1" wrap="square" lIns="0" tIns="45700" rIns="0" bIns="45700" anchor="t" anchorCtr="0">
            <a:normAutofit/>
          </a:bodyPr>
          <a:lstStyle>
            <a:lvl1pPr marL="457200" lvl="0" indent="-228600" algn="l" rtl="0">
              <a:lnSpc>
                <a:spcPct val="90000"/>
              </a:lnSpc>
              <a:spcBef>
                <a:spcPts val="1000"/>
              </a:spcBef>
              <a:spcAft>
                <a:spcPts val="0"/>
              </a:spcAft>
              <a:buClr>
                <a:schemeClr val="lt1"/>
              </a:buClr>
              <a:buSzPts val="1800"/>
              <a:buNone/>
              <a:defRPr sz="1800" b="1" i="0" cap="none">
                <a:solidFill>
                  <a:schemeClr val="lt1"/>
                </a:solidFill>
                <a:latin typeface="Arial" panose="020B0604020202020204"/>
                <a:ea typeface="Arial" panose="020B0604020202020204"/>
                <a:cs typeface="Arial" panose="020B0604020202020204"/>
                <a:sym typeface="Arial" panose="020B0604020202020204"/>
              </a:defRPr>
            </a:lvl1pPr>
            <a:lvl2pPr marL="914400" lvl="1" indent="-228600" algn="l" rtl="0">
              <a:lnSpc>
                <a:spcPct val="90000"/>
              </a:lnSpc>
              <a:spcBef>
                <a:spcPts val="1600"/>
              </a:spcBef>
              <a:spcAft>
                <a:spcPts val="0"/>
              </a:spcAft>
              <a:buClr>
                <a:srgbClr val="888888"/>
              </a:buClr>
              <a:buSzPts val="2000"/>
              <a:buNone/>
              <a:defRPr sz="2000">
                <a:solidFill>
                  <a:srgbClr val="888888"/>
                </a:solidFill>
              </a:defRPr>
            </a:lvl2pPr>
            <a:lvl3pPr marL="1371600" lvl="2" indent="-228600" algn="l" rtl="0">
              <a:lnSpc>
                <a:spcPct val="90000"/>
              </a:lnSpc>
              <a:spcBef>
                <a:spcPts val="1600"/>
              </a:spcBef>
              <a:spcAft>
                <a:spcPts val="0"/>
              </a:spcAft>
              <a:buClr>
                <a:srgbClr val="888888"/>
              </a:buClr>
              <a:buSzPts val="1800"/>
              <a:buNone/>
              <a:defRPr sz="1800">
                <a:solidFill>
                  <a:srgbClr val="888888"/>
                </a:solidFill>
              </a:defRPr>
            </a:lvl3pPr>
            <a:lvl4pPr marL="1828800" lvl="3" indent="-228600" algn="l" rtl="0">
              <a:lnSpc>
                <a:spcPct val="90000"/>
              </a:lnSpc>
              <a:spcBef>
                <a:spcPts val="1600"/>
              </a:spcBef>
              <a:spcAft>
                <a:spcPts val="0"/>
              </a:spcAft>
              <a:buClr>
                <a:srgbClr val="888888"/>
              </a:buClr>
              <a:buSzPts val="1600"/>
              <a:buNone/>
              <a:defRPr sz="1600">
                <a:solidFill>
                  <a:srgbClr val="888888"/>
                </a:solidFill>
              </a:defRPr>
            </a:lvl4pPr>
            <a:lvl5pPr marL="2286000" lvl="4" indent="-228600" algn="l" rtl="0">
              <a:lnSpc>
                <a:spcPct val="90000"/>
              </a:lnSpc>
              <a:spcBef>
                <a:spcPts val="1600"/>
              </a:spcBef>
              <a:spcAft>
                <a:spcPts val="0"/>
              </a:spcAft>
              <a:buClr>
                <a:srgbClr val="888888"/>
              </a:buClr>
              <a:buSzPts val="1600"/>
              <a:buNone/>
              <a:defRPr sz="1600">
                <a:solidFill>
                  <a:srgbClr val="888888"/>
                </a:solidFill>
              </a:defRPr>
            </a:lvl5pPr>
            <a:lvl6pPr marL="2743200" lvl="5" indent="-228600" algn="l" rtl="0">
              <a:lnSpc>
                <a:spcPct val="90000"/>
              </a:lnSpc>
              <a:spcBef>
                <a:spcPts val="1600"/>
              </a:spcBef>
              <a:spcAft>
                <a:spcPts val="0"/>
              </a:spcAft>
              <a:buClr>
                <a:srgbClr val="888888"/>
              </a:buClr>
              <a:buSzPts val="1600"/>
              <a:buNone/>
              <a:defRPr sz="1600">
                <a:solidFill>
                  <a:srgbClr val="888888"/>
                </a:solidFill>
              </a:defRPr>
            </a:lvl6pPr>
            <a:lvl7pPr marL="3200400" lvl="6" indent="-228600" algn="l" rtl="0">
              <a:lnSpc>
                <a:spcPct val="90000"/>
              </a:lnSpc>
              <a:spcBef>
                <a:spcPts val="1600"/>
              </a:spcBef>
              <a:spcAft>
                <a:spcPts val="0"/>
              </a:spcAft>
              <a:buClr>
                <a:srgbClr val="888888"/>
              </a:buClr>
              <a:buSzPts val="1600"/>
              <a:buNone/>
              <a:defRPr sz="1600">
                <a:solidFill>
                  <a:srgbClr val="888888"/>
                </a:solidFill>
              </a:defRPr>
            </a:lvl7pPr>
            <a:lvl8pPr marL="3657600" lvl="7" indent="-228600" algn="l" rtl="0">
              <a:lnSpc>
                <a:spcPct val="90000"/>
              </a:lnSpc>
              <a:spcBef>
                <a:spcPts val="1600"/>
              </a:spcBef>
              <a:spcAft>
                <a:spcPts val="0"/>
              </a:spcAft>
              <a:buClr>
                <a:srgbClr val="888888"/>
              </a:buClr>
              <a:buSzPts val="1600"/>
              <a:buNone/>
              <a:defRPr sz="1600">
                <a:solidFill>
                  <a:srgbClr val="888888"/>
                </a:solidFill>
              </a:defRPr>
            </a:lvl8pPr>
            <a:lvl9pPr marL="4114800" lvl="8" indent="-228600" algn="l" rtl="0">
              <a:lnSpc>
                <a:spcPct val="90000"/>
              </a:lnSpc>
              <a:spcBef>
                <a:spcPts val="1600"/>
              </a:spcBef>
              <a:spcAft>
                <a:spcPts val="1600"/>
              </a:spcAft>
              <a:buClr>
                <a:srgbClr val="888888"/>
              </a:buClr>
              <a:buSzPts val="1600"/>
              <a:buNone/>
              <a:defRPr sz="1600">
                <a:solidFill>
                  <a:srgbClr val="888888"/>
                </a:solidFill>
              </a:defRPr>
            </a:lvl9pPr>
          </a:lstStyle>
          <a:p/>
        </p:txBody>
      </p:sp>
      <p:sp>
        <p:nvSpPr>
          <p:cNvPr id="63" name="Google Shape;63;g1607a0ce66c_0_54"/>
          <p:cNvSpPr txBox="1">
            <a:spLocks noGrp="1"/>
          </p:cNvSpPr>
          <p:nvPr>
            <p:ph type="ctrTitle"/>
          </p:nvPr>
        </p:nvSpPr>
        <p:spPr>
          <a:xfrm>
            <a:off x="1524000" y="2715790"/>
            <a:ext cx="4179300" cy="2387700"/>
          </a:xfrm>
          <a:prstGeom prst="rect">
            <a:avLst/>
          </a:prstGeom>
          <a:noFill/>
          <a:ln>
            <a:noFill/>
          </a:ln>
        </p:spPr>
        <p:txBody>
          <a:bodyPr spcFirstLastPara="1" wrap="square" lIns="0" tIns="45700" rIns="0" bIns="45700" anchor="b" anchorCtr="0">
            <a:normAutofit/>
          </a:bodyPr>
          <a:lstStyle>
            <a:lvl1pPr lvl="0" algn="l" rtl="0">
              <a:lnSpc>
                <a:spcPct val="90000"/>
              </a:lnSpc>
              <a:spcBef>
                <a:spcPts val="0"/>
              </a:spcBef>
              <a:spcAft>
                <a:spcPts val="0"/>
              </a:spcAft>
              <a:buClr>
                <a:schemeClr val="lt1"/>
              </a:buClr>
              <a:buSzPts val="4800"/>
              <a:buFont typeface="Arial" panose="020B0604020202020204"/>
              <a:buNone/>
              <a:defRPr sz="4800" b="0" i="0" cap="none">
                <a:solidFill>
                  <a:schemeClr val="lt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_2">
  <p:cSld name="Title and Content_2">
    <p:spTree>
      <p:nvGrpSpPr>
        <p:cNvPr id="1" name="Shape 64"/>
        <p:cNvGrpSpPr/>
        <p:nvPr/>
      </p:nvGrpSpPr>
      <p:grpSpPr>
        <a:xfrm>
          <a:off x="0" y="0"/>
          <a:ext cx="0" cy="0"/>
          <a:chOff x="0" y="0"/>
          <a:chExt cx="0" cy="0"/>
        </a:xfrm>
      </p:grpSpPr>
      <p:sp>
        <p:nvSpPr>
          <p:cNvPr id="65" name="Google Shape;65;g1607a0ce66c_0_5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6" name="Google Shape;66;g1607a0ce66c_0_5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7" name="Google Shape;67;g1607a0ce66c_0_5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68" name="Google Shape;68;g1607a0ce66c_0_59"/>
          <p:cNvSpPr txBox="1">
            <a:spLocks noGrp="1"/>
          </p:cNvSpPr>
          <p:nvPr>
            <p:ph type="ctrTitle"/>
          </p:nvPr>
        </p:nvSpPr>
        <p:spPr>
          <a:xfrm>
            <a:off x="392623" y="339645"/>
            <a:ext cx="10115100" cy="1002600"/>
          </a:xfrm>
          <a:prstGeom prst="rect">
            <a:avLst/>
          </a:prstGeom>
          <a:noFill/>
          <a:ln>
            <a:noFill/>
          </a:ln>
        </p:spPr>
        <p:txBody>
          <a:bodyPr spcFirstLastPara="1" wrap="square" lIns="0" tIns="45700" rIns="0" bIns="45700" anchor="b" anchorCtr="0">
            <a:noAutofit/>
          </a:bodyPr>
          <a:lstStyle>
            <a:lvl1pPr lvl="0" algn="l" rtl="0">
              <a:lnSpc>
                <a:spcPct val="90000"/>
              </a:lnSpc>
              <a:spcBef>
                <a:spcPts val="0"/>
              </a:spcBef>
              <a:spcAft>
                <a:spcPts val="0"/>
              </a:spcAft>
              <a:buClr>
                <a:srgbClr val="024793"/>
              </a:buClr>
              <a:buSzPts val="4500"/>
              <a:buFont typeface="Arial" panose="020B0604020202020204"/>
              <a:buNone/>
              <a:defRPr sz="4500" b="0" i="0" cap="none">
                <a:solidFill>
                  <a:srgbClr val="024793"/>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9" name="Google Shape;69;g1607a0ce66c_0_59"/>
          <p:cNvSpPr txBox="1">
            <a:spLocks noGrp="1"/>
          </p:cNvSpPr>
          <p:nvPr>
            <p:ph type="body" idx="1"/>
          </p:nvPr>
        </p:nvSpPr>
        <p:spPr>
          <a:xfrm>
            <a:off x="392624" y="1507066"/>
            <a:ext cx="10115100" cy="4849200"/>
          </a:xfrm>
          <a:prstGeom prst="rect">
            <a:avLst/>
          </a:prstGeom>
          <a:noFill/>
          <a:ln>
            <a:noFill/>
          </a:ln>
        </p:spPr>
        <p:txBody>
          <a:bodyPr spcFirstLastPara="1" wrap="square" lIns="0" tIns="45700" rIns="0" bIns="45700" anchor="t" anchorCtr="0">
            <a:normAutofit/>
          </a:bodyPr>
          <a:lstStyle>
            <a:lvl1pPr marL="457200" lvl="0" indent="-228600" algn="l" rtl="0">
              <a:lnSpc>
                <a:spcPct val="100000"/>
              </a:lnSpc>
              <a:spcBef>
                <a:spcPts val="10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1pPr>
            <a:lvl2pPr marL="914400" lvl="1" indent="-228600" algn="l" rtl="0">
              <a:lnSpc>
                <a:spcPct val="100000"/>
              </a:lnSpc>
              <a:spcBef>
                <a:spcPts val="16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2pPr>
            <a:lvl3pPr marL="1371600" lvl="2" indent="-228600" algn="l" rtl="0">
              <a:lnSpc>
                <a:spcPct val="100000"/>
              </a:lnSpc>
              <a:spcBef>
                <a:spcPts val="16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3pPr>
            <a:lvl4pPr marL="1828800" lvl="3" indent="-228600" algn="l" rtl="0">
              <a:lnSpc>
                <a:spcPct val="100000"/>
              </a:lnSpc>
              <a:spcBef>
                <a:spcPts val="16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4pPr>
            <a:lvl5pPr marL="2286000" lvl="4" indent="-228600" algn="l" rtl="0">
              <a:lnSpc>
                <a:spcPct val="100000"/>
              </a:lnSpc>
              <a:spcBef>
                <a:spcPts val="16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_3">
  <p:cSld name="Title and Content_3">
    <p:spTree>
      <p:nvGrpSpPr>
        <p:cNvPr id="1" name="Shape 72"/>
        <p:cNvGrpSpPr/>
        <p:nvPr/>
      </p:nvGrpSpPr>
      <p:grpSpPr>
        <a:xfrm>
          <a:off x="0" y="0"/>
          <a:ext cx="0" cy="0"/>
          <a:chOff x="0" y="0"/>
          <a:chExt cx="0" cy="0"/>
        </a:xfrm>
      </p:grpSpPr>
      <p:sp>
        <p:nvSpPr>
          <p:cNvPr id="73" name="Google Shape;73;g1607a0ce66c_0_6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4" name="Google Shape;74;g1607a0ce66c_0_6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g1607a0ce66c_0_6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76" name="Google Shape;76;g1607a0ce66c_0_67"/>
          <p:cNvSpPr txBox="1">
            <a:spLocks noGrp="1"/>
          </p:cNvSpPr>
          <p:nvPr>
            <p:ph type="ctrTitle"/>
          </p:nvPr>
        </p:nvSpPr>
        <p:spPr>
          <a:xfrm>
            <a:off x="392623" y="339645"/>
            <a:ext cx="11369100" cy="1002600"/>
          </a:xfrm>
          <a:prstGeom prst="rect">
            <a:avLst/>
          </a:prstGeom>
          <a:noFill/>
          <a:ln>
            <a:noFill/>
          </a:ln>
        </p:spPr>
        <p:txBody>
          <a:bodyPr spcFirstLastPara="1" wrap="square" lIns="0" tIns="45700" rIns="0" bIns="45700" anchor="b" anchorCtr="0">
            <a:noAutofit/>
          </a:bodyPr>
          <a:lstStyle>
            <a:lvl1pPr lvl="0" algn="l" rtl="0">
              <a:lnSpc>
                <a:spcPct val="90000"/>
              </a:lnSpc>
              <a:spcBef>
                <a:spcPts val="0"/>
              </a:spcBef>
              <a:spcAft>
                <a:spcPts val="0"/>
              </a:spcAft>
              <a:buClr>
                <a:srgbClr val="024793"/>
              </a:buClr>
              <a:buSzPts val="4500"/>
              <a:buFont typeface="Arial" panose="020B0604020202020204"/>
              <a:buNone/>
              <a:defRPr sz="4500" b="0" i="0" cap="none">
                <a:solidFill>
                  <a:srgbClr val="024793"/>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77" name="Google Shape;77;g1607a0ce66c_0_67"/>
          <p:cNvSpPr txBox="1">
            <a:spLocks noGrp="1"/>
          </p:cNvSpPr>
          <p:nvPr>
            <p:ph type="body" idx="1"/>
          </p:nvPr>
        </p:nvSpPr>
        <p:spPr>
          <a:xfrm>
            <a:off x="392624" y="1507066"/>
            <a:ext cx="11369100" cy="4849200"/>
          </a:xfrm>
          <a:prstGeom prst="rect">
            <a:avLst/>
          </a:prstGeom>
          <a:noFill/>
          <a:ln>
            <a:noFill/>
          </a:ln>
        </p:spPr>
        <p:txBody>
          <a:bodyPr spcFirstLastPara="1" wrap="square" lIns="0" tIns="45700" rIns="0" bIns="45700" anchor="t" anchorCtr="0">
            <a:normAutofit/>
          </a:bodyPr>
          <a:lstStyle>
            <a:lvl1pPr marL="457200" lvl="0" indent="-228600" algn="l" rtl="0">
              <a:lnSpc>
                <a:spcPct val="100000"/>
              </a:lnSpc>
              <a:spcBef>
                <a:spcPts val="10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1pPr>
            <a:lvl2pPr marL="914400" lvl="1" indent="-228600" algn="l" rtl="0">
              <a:lnSpc>
                <a:spcPct val="100000"/>
              </a:lnSpc>
              <a:spcBef>
                <a:spcPts val="16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2pPr>
            <a:lvl3pPr marL="1371600" lvl="2" indent="-228600" algn="l" rtl="0">
              <a:lnSpc>
                <a:spcPct val="100000"/>
              </a:lnSpc>
              <a:spcBef>
                <a:spcPts val="16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3pPr>
            <a:lvl4pPr marL="1828800" lvl="3" indent="-228600" algn="l" rtl="0">
              <a:lnSpc>
                <a:spcPct val="100000"/>
              </a:lnSpc>
              <a:spcBef>
                <a:spcPts val="16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4pPr>
            <a:lvl5pPr marL="2286000" lvl="4" indent="-228600" algn="l" rtl="0">
              <a:lnSpc>
                <a:spcPct val="100000"/>
              </a:lnSpc>
              <a:spcBef>
                <a:spcPts val="16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and Content_1">
  <p:cSld name="Image and Content_1">
    <p:spTree>
      <p:nvGrpSpPr>
        <p:cNvPr id="1" name="Shape 80"/>
        <p:cNvGrpSpPr/>
        <p:nvPr/>
      </p:nvGrpSpPr>
      <p:grpSpPr>
        <a:xfrm>
          <a:off x="0" y="0"/>
          <a:ext cx="0" cy="0"/>
          <a:chOff x="0" y="0"/>
          <a:chExt cx="0" cy="0"/>
        </a:xfrm>
      </p:grpSpPr>
      <p:sp>
        <p:nvSpPr>
          <p:cNvPr id="81" name="Google Shape;81;g1607a0ce66c_0_7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g1607a0ce66c_0_7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3" name="Google Shape;83;g1607a0ce66c_0_7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84" name="Google Shape;84;g1607a0ce66c_0_75"/>
          <p:cNvSpPr>
            <a:spLocks noGrp="1"/>
          </p:cNvSpPr>
          <p:nvPr>
            <p:ph type="pic" idx="2"/>
          </p:nvPr>
        </p:nvSpPr>
        <p:spPr>
          <a:xfrm>
            <a:off x="6993359" y="1"/>
            <a:ext cx="5198700" cy="6858000"/>
          </a:xfrm>
          <a:prstGeom prst="rect">
            <a:avLst/>
          </a:prstGeom>
          <a:solidFill>
            <a:srgbClr val="012F62"/>
          </a:solidFill>
          <a:ln>
            <a:noFill/>
          </a:ln>
        </p:spPr>
      </p:sp>
      <p:sp>
        <p:nvSpPr>
          <p:cNvPr id="85" name="Google Shape;85;g1607a0ce66c_0_75"/>
          <p:cNvSpPr txBox="1">
            <a:spLocks noGrp="1"/>
          </p:cNvSpPr>
          <p:nvPr>
            <p:ph type="ctrTitle"/>
          </p:nvPr>
        </p:nvSpPr>
        <p:spPr>
          <a:xfrm>
            <a:off x="1648661" y="339645"/>
            <a:ext cx="4890600" cy="1002600"/>
          </a:xfrm>
          <a:prstGeom prst="rect">
            <a:avLst/>
          </a:prstGeom>
          <a:noFill/>
          <a:ln>
            <a:noFill/>
          </a:ln>
        </p:spPr>
        <p:txBody>
          <a:bodyPr spcFirstLastPara="1" wrap="square" lIns="0" tIns="45700" rIns="0" bIns="45700" anchor="b" anchorCtr="0">
            <a:noAutofit/>
          </a:bodyPr>
          <a:lstStyle>
            <a:lvl1pPr lvl="0" algn="l" rtl="0">
              <a:lnSpc>
                <a:spcPct val="90000"/>
              </a:lnSpc>
              <a:spcBef>
                <a:spcPts val="0"/>
              </a:spcBef>
              <a:spcAft>
                <a:spcPts val="0"/>
              </a:spcAft>
              <a:buClr>
                <a:srgbClr val="024793"/>
              </a:buClr>
              <a:buSzPts val="4500"/>
              <a:buFont typeface="Arial" panose="020B0604020202020204"/>
              <a:buNone/>
              <a:defRPr sz="4500" b="0" i="0" cap="none">
                <a:solidFill>
                  <a:srgbClr val="024793"/>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6" name="Google Shape;86;g1607a0ce66c_0_75"/>
          <p:cNvSpPr txBox="1">
            <a:spLocks noGrp="1"/>
          </p:cNvSpPr>
          <p:nvPr>
            <p:ph type="body" idx="1"/>
          </p:nvPr>
        </p:nvSpPr>
        <p:spPr>
          <a:xfrm>
            <a:off x="1645581" y="1507066"/>
            <a:ext cx="4890600" cy="4849200"/>
          </a:xfrm>
          <a:prstGeom prst="rect">
            <a:avLst/>
          </a:prstGeom>
          <a:noFill/>
          <a:ln>
            <a:noFill/>
          </a:ln>
        </p:spPr>
        <p:txBody>
          <a:bodyPr spcFirstLastPara="1" wrap="square" lIns="0" tIns="45700" rIns="0" bIns="45700" anchor="t" anchorCtr="0">
            <a:normAutofit/>
          </a:bodyPr>
          <a:lstStyle>
            <a:lvl1pPr marL="457200" lvl="0" indent="-228600" algn="l" rtl="0">
              <a:lnSpc>
                <a:spcPct val="100000"/>
              </a:lnSpc>
              <a:spcBef>
                <a:spcPts val="10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1pPr>
            <a:lvl2pPr marL="914400" lvl="1" indent="-228600" algn="l" rtl="0">
              <a:lnSpc>
                <a:spcPct val="100000"/>
              </a:lnSpc>
              <a:spcBef>
                <a:spcPts val="16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2pPr>
            <a:lvl3pPr marL="1371600" lvl="2" indent="-228600" algn="l" rtl="0">
              <a:lnSpc>
                <a:spcPct val="100000"/>
              </a:lnSpc>
              <a:spcBef>
                <a:spcPts val="16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3pPr>
            <a:lvl4pPr marL="1828800" lvl="3" indent="-228600" algn="l" rtl="0">
              <a:lnSpc>
                <a:spcPct val="100000"/>
              </a:lnSpc>
              <a:spcBef>
                <a:spcPts val="16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4pPr>
            <a:lvl5pPr marL="2286000" lvl="4" indent="-228600" algn="l" rtl="0">
              <a:lnSpc>
                <a:spcPct val="100000"/>
              </a:lnSpc>
              <a:spcBef>
                <a:spcPts val="16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mage and Content_2">
  <p:cSld name="Image and Content_2">
    <p:spTree>
      <p:nvGrpSpPr>
        <p:cNvPr id="1" name="Shape 89"/>
        <p:cNvGrpSpPr/>
        <p:nvPr/>
      </p:nvGrpSpPr>
      <p:grpSpPr>
        <a:xfrm>
          <a:off x="0" y="0"/>
          <a:ext cx="0" cy="0"/>
          <a:chOff x="0" y="0"/>
          <a:chExt cx="0" cy="0"/>
        </a:xfrm>
      </p:grpSpPr>
      <p:sp>
        <p:nvSpPr>
          <p:cNvPr id="90" name="Google Shape;90;g1607a0ce66c_0_8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91" name="Google Shape;91;g1607a0ce66c_0_8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92" name="Google Shape;92;g1607a0ce66c_0_8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93" name="Google Shape;93;g1607a0ce66c_0_84"/>
          <p:cNvSpPr>
            <a:spLocks noGrp="1"/>
          </p:cNvSpPr>
          <p:nvPr>
            <p:ph type="pic" idx="2"/>
          </p:nvPr>
        </p:nvSpPr>
        <p:spPr>
          <a:xfrm>
            <a:off x="0" y="1"/>
            <a:ext cx="5198700" cy="6858000"/>
          </a:xfrm>
          <a:prstGeom prst="rect">
            <a:avLst/>
          </a:prstGeom>
          <a:solidFill>
            <a:srgbClr val="012F62"/>
          </a:solidFill>
          <a:ln>
            <a:noFill/>
          </a:ln>
        </p:spPr>
      </p:sp>
      <p:sp>
        <p:nvSpPr>
          <p:cNvPr id="94" name="Google Shape;94;g1607a0ce66c_0_84"/>
          <p:cNvSpPr txBox="1">
            <a:spLocks noGrp="1"/>
          </p:cNvSpPr>
          <p:nvPr>
            <p:ph type="ctrTitle"/>
          </p:nvPr>
        </p:nvSpPr>
        <p:spPr>
          <a:xfrm>
            <a:off x="5711877" y="339645"/>
            <a:ext cx="4890600" cy="1002600"/>
          </a:xfrm>
          <a:prstGeom prst="rect">
            <a:avLst/>
          </a:prstGeom>
          <a:noFill/>
          <a:ln>
            <a:noFill/>
          </a:ln>
        </p:spPr>
        <p:txBody>
          <a:bodyPr spcFirstLastPara="1" wrap="square" lIns="0" tIns="45700" rIns="0" bIns="45700" anchor="b" anchorCtr="0">
            <a:noAutofit/>
          </a:bodyPr>
          <a:lstStyle>
            <a:lvl1pPr lvl="0" algn="l" rtl="0">
              <a:lnSpc>
                <a:spcPct val="90000"/>
              </a:lnSpc>
              <a:spcBef>
                <a:spcPts val="0"/>
              </a:spcBef>
              <a:spcAft>
                <a:spcPts val="0"/>
              </a:spcAft>
              <a:buClr>
                <a:srgbClr val="024793"/>
              </a:buClr>
              <a:buSzPts val="4500"/>
              <a:buFont typeface="Arial" panose="020B0604020202020204"/>
              <a:buNone/>
              <a:defRPr sz="4500" b="0" i="0" cap="none">
                <a:solidFill>
                  <a:srgbClr val="024793"/>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95" name="Google Shape;95;g1607a0ce66c_0_84"/>
          <p:cNvSpPr txBox="1">
            <a:spLocks noGrp="1"/>
          </p:cNvSpPr>
          <p:nvPr>
            <p:ph type="body" idx="1"/>
          </p:nvPr>
        </p:nvSpPr>
        <p:spPr>
          <a:xfrm>
            <a:off x="5708797" y="1507066"/>
            <a:ext cx="4890600" cy="4849200"/>
          </a:xfrm>
          <a:prstGeom prst="rect">
            <a:avLst/>
          </a:prstGeom>
          <a:noFill/>
          <a:ln>
            <a:noFill/>
          </a:ln>
        </p:spPr>
        <p:txBody>
          <a:bodyPr spcFirstLastPara="1" wrap="square" lIns="0" tIns="45700" rIns="0" bIns="45700" anchor="t" anchorCtr="0">
            <a:normAutofit/>
          </a:bodyPr>
          <a:lstStyle>
            <a:lvl1pPr marL="457200" lvl="0" indent="-228600" algn="l" rtl="0">
              <a:lnSpc>
                <a:spcPct val="100000"/>
              </a:lnSpc>
              <a:spcBef>
                <a:spcPts val="10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1pPr>
            <a:lvl2pPr marL="914400" lvl="1" indent="-228600" algn="l" rtl="0">
              <a:lnSpc>
                <a:spcPct val="100000"/>
              </a:lnSpc>
              <a:spcBef>
                <a:spcPts val="16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2pPr>
            <a:lvl3pPr marL="1371600" lvl="2" indent="-228600" algn="l" rtl="0">
              <a:lnSpc>
                <a:spcPct val="100000"/>
              </a:lnSpc>
              <a:spcBef>
                <a:spcPts val="16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3pPr>
            <a:lvl4pPr marL="1828800" lvl="3" indent="-228600" algn="l" rtl="0">
              <a:lnSpc>
                <a:spcPct val="100000"/>
              </a:lnSpc>
              <a:spcBef>
                <a:spcPts val="16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4pPr>
            <a:lvl5pPr marL="2286000" lvl="4" indent="-228600" algn="l" rtl="0">
              <a:lnSpc>
                <a:spcPct val="100000"/>
              </a:lnSpc>
              <a:spcBef>
                <a:spcPts val="1600"/>
              </a:spcBef>
              <a:spcAft>
                <a:spcPts val="0"/>
              </a:spcAft>
              <a:buClr>
                <a:schemeClr val="dk1"/>
              </a:buClr>
              <a:buSzPts val="1600"/>
              <a:buNone/>
              <a:defRPr sz="1600">
                <a:latin typeface="Calibri" panose="020F0502020204030204"/>
                <a:ea typeface="Calibri" panose="020F0502020204030204"/>
                <a:cs typeface="Calibri" panose="020F0502020204030204"/>
                <a:sym typeface="Calibri" panose="020F0502020204030204"/>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_5">
  <p:cSld name="Image_5">
    <p:spTree>
      <p:nvGrpSpPr>
        <p:cNvPr id="1" name="Shape 98"/>
        <p:cNvGrpSpPr/>
        <p:nvPr/>
      </p:nvGrpSpPr>
      <p:grpSpPr>
        <a:xfrm>
          <a:off x="0" y="0"/>
          <a:ext cx="0" cy="0"/>
          <a:chOff x="0" y="0"/>
          <a:chExt cx="0" cy="0"/>
        </a:xfrm>
      </p:grpSpPr>
      <p:sp>
        <p:nvSpPr>
          <p:cNvPr id="99" name="Google Shape;99;g1607a0ce66c_0_93"/>
          <p:cNvSpPr>
            <a:spLocks noGrp="1"/>
          </p:cNvSpPr>
          <p:nvPr>
            <p:ph type="pic" idx="2"/>
          </p:nvPr>
        </p:nvSpPr>
        <p:spPr>
          <a:xfrm>
            <a:off x="0" y="0"/>
            <a:ext cx="12192000" cy="6858000"/>
          </a:xfrm>
          <a:prstGeom prst="rect">
            <a:avLst/>
          </a:prstGeom>
          <a:solidFill>
            <a:srgbClr val="012F62"/>
          </a:solidFill>
          <a:ln>
            <a:noFill/>
          </a:ln>
        </p:spPr>
      </p:sp>
      <p:sp>
        <p:nvSpPr>
          <p:cNvPr id="101" name="Google Shape;101;g1607a0ce66c_0_9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endParaRPr lang="en-US"/>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US" smtClean="0"/>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4.xml"/><Relationship Id="rId2" Type="http://schemas.openxmlformats.org/officeDocument/2006/relationships/image" Target="../media/image8.jpe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4.xml"/><Relationship Id="rId2" Type="http://schemas.openxmlformats.org/officeDocument/2006/relationships/image" Target="../media/image19.png"/><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image" Target="../media/image20.GI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image" Target="../media/image2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4.xml"/><Relationship Id="rId1" Type="http://schemas.openxmlformats.org/officeDocument/2006/relationships/image" Target="../media/image24.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image" Target="../media/image2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
          <p:cNvSpPr txBox="1">
            <a:spLocks noGrp="1"/>
          </p:cNvSpPr>
          <p:nvPr>
            <p:ph type="body" idx="1"/>
          </p:nvPr>
        </p:nvSpPr>
        <p:spPr>
          <a:xfrm>
            <a:off x="1375976" y="5203842"/>
            <a:ext cx="4179375" cy="1196958"/>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1600"/>
              </a:spcAft>
              <a:buClr>
                <a:schemeClr val="lt1"/>
              </a:buClr>
              <a:buSzPts val="1800"/>
              <a:buNone/>
            </a:pPr>
            <a:r>
              <a:rPr lang="en-US" sz="3200" b="0" dirty="0">
                <a:solidFill>
                  <a:schemeClr val="dk1"/>
                </a:solidFill>
                <a:latin typeface="+mj-lt"/>
                <a:ea typeface="Caveat Medium"/>
                <a:cs typeface="Caveat Medium"/>
                <a:sym typeface="Caveat Medium"/>
              </a:rPr>
              <a:t> SUBMITTED BY </a:t>
            </a:r>
            <a:endParaRPr lang="en-US" sz="3200" b="0" dirty="0">
              <a:solidFill>
                <a:schemeClr val="dk1"/>
              </a:solidFill>
              <a:latin typeface="+mj-lt"/>
              <a:ea typeface="Caveat Medium"/>
              <a:cs typeface="Caveat Medium"/>
              <a:sym typeface="Caveat Medium"/>
            </a:endParaRPr>
          </a:p>
          <a:p>
            <a:pPr marL="0" lvl="0" indent="0" algn="l" rtl="0">
              <a:lnSpc>
                <a:spcPct val="90000"/>
              </a:lnSpc>
              <a:spcBef>
                <a:spcPts val="0"/>
              </a:spcBef>
              <a:spcAft>
                <a:spcPts val="1600"/>
              </a:spcAft>
              <a:buClr>
                <a:schemeClr val="lt1"/>
              </a:buClr>
              <a:buSzPts val="1800"/>
              <a:buNone/>
            </a:pPr>
            <a:r>
              <a:rPr lang="en-US" sz="3200" b="0" dirty="0">
                <a:solidFill>
                  <a:schemeClr val="dk1"/>
                </a:solidFill>
                <a:latin typeface="+mj-lt"/>
                <a:ea typeface="Caveat Medium"/>
                <a:cs typeface="Caveat Medium"/>
                <a:sym typeface="Caveat Medium"/>
              </a:rPr>
              <a:t>   HANUMESH K</a:t>
            </a:r>
            <a:endParaRPr sz="3200" b="0" dirty="0">
              <a:solidFill>
                <a:schemeClr val="dk1"/>
              </a:solidFill>
              <a:latin typeface="+mj-lt"/>
              <a:ea typeface="Caveat Medium"/>
              <a:cs typeface="Caveat Medium"/>
              <a:sym typeface="Caveat Medium"/>
            </a:endParaRPr>
          </a:p>
        </p:txBody>
      </p:sp>
      <p:sp>
        <p:nvSpPr>
          <p:cNvPr id="107" name="Google Shape;107;p1"/>
          <p:cNvSpPr txBox="1">
            <a:spLocks noGrp="1"/>
          </p:cNvSpPr>
          <p:nvPr>
            <p:ph type="ctrTitle"/>
          </p:nvPr>
        </p:nvSpPr>
        <p:spPr>
          <a:xfrm>
            <a:off x="1015786" y="457200"/>
            <a:ext cx="4417645" cy="2495241"/>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chemeClr val="lt1"/>
              </a:buClr>
              <a:buSzPct val="100000"/>
              <a:buFont typeface="Arial" panose="020B0604020202020204"/>
              <a:buNone/>
            </a:pPr>
            <a:r>
              <a:rPr lang="en-US" sz="4500" b="1" dirty="0">
                <a:solidFill>
                  <a:schemeClr val="dk1"/>
                </a:solidFill>
                <a:latin typeface="+mj-lt"/>
                <a:ea typeface="Caveat"/>
                <a:cs typeface="Caveat"/>
                <a:sym typeface="Caveat"/>
              </a:rPr>
              <a:t>MALIGNANT COMMENTS CLASSIFIER PROJECT PRESENTATION</a:t>
            </a:r>
            <a:endParaRPr sz="4500" b="1" dirty="0">
              <a:solidFill>
                <a:schemeClr val="dk1"/>
              </a:solidFill>
              <a:latin typeface="+mj-l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ctrTitle"/>
          </p:nvPr>
        </p:nvSpPr>
        <p:spPr>
          <a:xfrm>
            <a:off x="931103" y="363111"/>
            <a:ext cx="10115219"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DATA PREPROCESSING</a:t>
            </a:r>
            <a:endParaRPr b="1" dirty="0">
              <a:solidFill>
                <a:schemeClr val="dk1"/>
              </a:solidFill>
            </a:endParaRPr>
          </a:p>
        </p:txBody>
      </p:sp>
      <p:sp>
        <p:nvSpPr>
          <p:cNvPr id="198" name="Google Shape;198;p10"/>
          <p:cNvSpPr txBox="1">
            <a:spLocks noGrp="1"/>
          </p:cNvSpPr>
          <p:nvPr>
            <p:ph type="body" idx="1"/>
          </p:nvPr>
        </p:nvSpPr>
        <p:spPr>
          <a:xfrm>
            <a:off x="697421" y="2008718"/>
            <a:ext cx="10115221" cy="3708502"/>
          </a:xfrm>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0"/>
              </a:spcAft>
              <a:buClr>
                <a:schemeClr val="dk1"/>
              </a:buClr>
              <a:buSzPts val="1600"/>
              <a:buNone/>
            </a:pPr>
            <a:r>
              <a:rPr lang="en-US" dirty="0"/>
              <a:t>1. Load dataset </a:t>
            </a:r>
            <a:endParaRPr dirty="0"/>
          </a:p>
          <a:p>
            <a:pPr marL="0" lvl="0" indent="0" algn="l" rtl="0">
              <a:lnSpc>
                <a:spcPct val="100000"/>
              </a:lnSpc>
              <a:spcBef>
                <a:spcPts val="1000"/>
              </a:spcBef>
              <a:spcAft>
                <a:spcPts val="0"/>
              </a:spcAft>
              <a:buClr>
                <a:schemeClr val="dk1"/>
              </a:buClr>
              <a:buSzPts val="1600"/>
              <a:buNone/>
            </a:pPr>
            <a:r>
              <a:rPr lang="en-US" dirty="0"/>
              <a:t>2. Remove null values </a:t>
            </a:r>
            <a:endParaRPr dirty="0"/>
          </a:p>
          <a:p>
            <a:pPr marL="0" lvl="0" indent="0" algn="l" rtl="0">
              <a:lnSpc>
                <a:spcPct val="100000"/>
              </a:lnSpc>
              <a:spcBef>
                <a:spcPts val="1000"/>
              </a:spcBef>
              <a:spcAft>
                <a:spcPts val="0"/>
              </a:spcAft>
              <a:buClr>
                <a:schemeClr val="dk1"/>
              </a:buClr>
              <a:buSzPts val="1600"/>
              <a:buNone/>
            </a:pPr>
            <a:r>
              <a:rPr lang="en-US" dirty="0"/>
              <a:t>3. Drop column id </a:t>
            </a:r>
            <a:endParaRPr dirty="0"/>
          </a:p>
          <a:p>
            <a:pPr marL="0" lvl="0" indent="0" algn="l" rtl="0">
              <a:lnSpc>
                <a:spcPct val="100000"/>
              </a:lnSpc>
              <a:spcBef>
                <a:spcPts val="1000"/>
              </a:spcBef>
              <a:spcAft>
                <a:spcPts val="0"/>
              </a:spcAft>
              <a:buClr>
                <a:schemeClr val="dk1"/>
              </a:buClr>
              <a:buSzPts val="1600"/>
              <a:buNone/>
            </a:pPr>
            <a:r>
              <a:rPr lang="en-US" dirty="0"/>
              <a:t>4. Convert comment text to lower case and replace '\n' with single space. </a:t>
            </a:r>
            <a:endParaRPr dirty="0"/>
          </a:p>
          <a:p>
            <a:pPr marL="0" lvl="0" indent="0" algn="l" rtl="0">
              <a:lnSpc>
                <a:spcPct val="100000"/>
              </a:lnSpc>
              <a:spcBef>
                <a:spcPts val="1000"/>
              </a:spcBef>
              <a:spcAft>
                <a:spcPts val="0"/>
              </a:spcAft>
              <a:buClr>
                <a:schemeClr val="dk1"/>
              </a:buClr>
              <a:buSzPts val="1600"/>
              <a:buNone/>
            </a:pPr>
            <a:r>
              <a:rPr lang="en-US" dirty="0"/>
              <a:t>5. Keep only text data </a:t>
            </a:r>
            <a:r>
              <a:rPr lang="en-US" dirty="0" err="1"/>
              <a:t>ie</a:t>
            </a:r>
            <a:r>
              <a:rPr lang="en-US" dirty="0"/>
              <a:t>. a-z' and remove other data from comment text. </a:t>
            </a:r>
            <a:endParaRPr dirty="0"/>
          </a:p>
          <a:p>
            <a:pPr marL="0" lvl="0" indent="0" algn="l" rtl="0">
              <a:lnSpc>
                <a:spcPct val="100000"/>
              </a:lnSpc>
              <a:spcBef>
                <a:spcPts val="1000"/>
              </a:spcBef>
              <a:spcAft>
                <a:spcPts val="0"/>
              </a:spcAft>
              <a:buClr>
                <a:schemeClr val="dk1"/>
              </a:buClr>
              <a:buSzPts val="1600"/>
              <a:buNone/>
            </a:pPr>
            <a:r>
              <a:rPr lang="en-US" dirty="0"/>
              <a:t>6. Remove stop words and punctuations </a:t>
            </a:r>
            <a:endParaRPr dirty="0"/>
          </a:p>
          <a:p>
            <a:pPr marL="0" lvl="0" indent="0" algn="l" rtl="0">
              <a:lnSpc>
                <a:spcPct val="100000"/>
              </a:lnSpc>
              <a:spcBef>
                <a:spcPts val="1000"/>
              </a:spcBef>
              <a:spcAft>
                <a:spcPts val="0"/>
              </a:spcAft>
              <a:buClr>
                <a:schemeClr val="dk1"/>
              </a:buClr>
              <a:buSzPts val="1600"/>
              <a:buNone/>
            </a:pPr>
            <a:r>
              <a:rPr lang="en-US" dirty="0"/>
              <a:t>7. Apply Stemming using </a:t>
            </a:r>
            <a:r>
              <a:rPr lang="en-US" dirty="0" err="1"/>
              <a:t>SnowballStemmer</a:t>
            </a:r>
            <a:r>
              <a:rPr lang="en-US" dirty="0"/>
              <a:t> </a:t>
            </a:r>
            <a:endParaRPr dirty="0"/>
          </a:p>
          <a:p>
            <a:pPr marL="0" lvl="0" indent="0" algn="l" rtl="0">
              <a:lnSpc>
                <a:spcPct val="100000"/>
              </a:lnSpc>
              <a:spcBef>
                <a:spcPts val="1000"/>
              </a:spcBef>
              <a:spcAft>
                <a:spcPts val="0"/>
              </a:spcAft>
              <a:buClr>
                <a:schemeClr val="dk1"/>
              </a:buClr>
              <a:buSzPts val="1600"/>
              <a:buNone/>
            </a:pPr>
            <a:r>
              <a:rPr lang="en-US" dirty="0"/>
              <a:t>8. Convert text to vectors using </a:t>
            </a:r>
            <a:r>
              <a:rPr lang="en-US" dirty="0" err="1"/>
              <a:t>TfidfVectorizer</a:t>
            </a:r>
            <a:r>
              <a:rPr lang="en-US" dirty="0"/>
              <a:t> </a:t>
            </a:r>
            <a:endParaRPr dirty="0"/>
          </a:p>
          <a:p>
            <a:pPr marL="0" lvl="0" indent="0" algn="l" rtl="0">
              <a:lnSpc>
                <a:spcPct val="100000"/>
              </a:lnSpc>
              <a:spcBef>
                <a:spcPts val="1000"/>
              </a:spcBef>
              <a:spcAft>
                <a:spcPts val="0"/>
              </a:spcAft>
              <a:buClr>
                <a:schemeClr val="dk1"/>
              </a:buClr>
              <a:buSzPts val="1600"/>
              <a:buNone/>
            </a:pPr>
            <a:r>
              <a:rPr lang="en-US" dirty="0"/>
              <a:t>9. Load saved or serialized model </a:t>
            </a:r>
            <a:endParaRPr dirty="0"/>
          </a:p>
          <a:p>
            <a:pPr marL="0" lvl="0" indent="0" algn="l" rtl="0">
              <a:lnSpc>
                <a:spcPct val="100000"/>
              </a:lnSpc>
              <a:spcBef>
                <a:spcPts val="1000"/>
              </a:spcBef>
              <a:spcAft>
                <a:spcPts val="0"/>
              </a:spcAft>
              <a:buClr>
                <a:schemeClr val="dk1"/>
              </a:buClr>
              <a:buSzPts val="1600"/>
              <a:buNone/>
            </a:pPr>
            <a:r>
              <a:rPr lang="en-US" dirty="0"/>
              <a:t>10. Predict values for multi class label</a:t>
            </a:r>
            <a:endParaRPr dirty="0"/>
          </a:p>
          <a:p>
            <a:pPr marL="0" lvl="0" indent="0" algn="l" rtl="0">
              <a:lnSpc>
                <a:spcPct val="100000"/>
              </a:lnSpc>
              <a:spcBef>
                <a:spcPts val="1000"/>
              </a:spcBef>
              <a:spcAft>
                <a:spcPts val="1600"/>
              </a:spcAft>
              <a:buClr>
                <a:schemeClr val="dk1"/>
              </a:buClr>
              <a:buSzPts val="1600"/>
              <a:buNone/>
            </a:pPr>
            <a:endParaRPr dirty="0"/>
          </a:p>
        </p:txBody>
      </p:sp>
      <p:pic>
        <p:nvPicPr>
          <p:cNvPr id="199" name="Google Shape;199;p10"/>
          <p:cNvPicPr preferRelativeResize="0"/>
          <p:nvPr/>
        </p:nvPicPr>
        <p:blipFill rotWithShape="1">
          <a:blip r:embed="rId1"/>
          <a:srcRect/>
          <a:stretch>
            <a:fillRect/>
          </a:stretch>
        </p:blipFill>
        <p:spPr>
          <a:xfrm>
            <a:off x="6719626" y="2536117"/>
            <a:ext cx="5079753" cy="26537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1"/>
          <p:cNvSpPr txBox="1">
            <a:spLocks noGrp="1"/>
          </p:cNvSpPr>
          <p:nvPr>
            <p:ph type="ctrTitle"/>
          </p:nvPr>
        </p:nvSpPr>
        <p:spPr>
          <a:xfrm>
            <a:off x="971743" y="340513"/>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TECHNOLOGY USED</a:t>
            </a:r>
            <a:endParaRPr b="1" dirty="0">
              <a:solidFill>
                <a:schemeClr val="dk1"/>
              </a:solidFill>
            </a:endParaRPr>
          </a:p>
        </p:txBody>
      </p:sp>
      <p:sp>
        <p:nvSpPr>
          <p:cNvPr id="205" name="Google Shape;205;p11"/>
          <p:cNvSpPr txBox="1">
            <a:spLocks noGrp="1"/>
          </p:cNvSpPr>
          <p:nvPr>
            <p:ph type="body" idx="1"/>
          </p:nvPr>
        </p:nvSpPr>
        <p:spPr>
          <a:xfrm>
            <a:off x="748221" y="1897754"/>
            <a:ext cx="11369070" cy="4520802"/>
          </a:xfrm>
          <a:prstGeom prst="rect">
            <a:avLst/>
          </a:prstGeom>
          <a:noFill/>
          <a:ln>
            <a:noFill/>
          </a:ln>
        </p:spPr>
        <p:txBody>
          <a:bodyPr spcFirstLastPara="1" wrap="square" lIns="0" tIns="45700" rIns="0" bIns="45700" anchor="t" anchorCtr="0">
            <a:normAutofit/>
          </a:bodyPr>
          <a:lstStyle/>
          <a:p>
            <a:pPr marL="285750" lvl="0" indent="-285750" algn="l" rtl="0">
              <a:lnSpc>
                <a:spcPct val="100000"/>
              </a:lnSpc>
              <a:spcBef>
                <a:spcPts val="0"/>
              </a:spcBef>
              <a:spcAft>
                <a:spcPts val="0"/>
              </a:spcAft>
              <a:buClr>
                <a:schemeClr val="dk1"/>
              </a:buClr>
              <a:buSzPts val="1600"/>
              <a:buFont typeface="Courier New" panose="02070309020205020404"/>
              <a:buChar char="o"/>
            </a:pPr>
            <a:r>
              <a:rPr lang="en-US" dirty="0"/>
              <a:t> Hardware technology being used.</a:t>
            </a:r>
            <a:endParaRPr dirty="0"/>
          </a:p>
          <a:p>
            <a:pPr marL="0" lvl="0" indent="0" algn="l" rtl="0">
              <a:lnSpc>
                <a:spcPct val="100000"/>
              </a:lnSpc>
              <a:spcBef>
                <a:spcPts val="1000"/>
              </a:spcBef>
              <a:spcAft>
                <a:spcPts val="0"/>
              </a:spcAft>
              <a:buClr>
                <a:schemeClr val="dk1"/>
              </a:buClr>
              <a:buSzPts val="1600"/>
              <a:buNone/>
            </a:pPr>
            <a:r>
              <a:rPr lang="en-US" dirty="0"/>
              <a:t>RAM 	: 8 GB</a:t>
            </a:r>
            <a:endParaRPr dirty="0"/>
          </a:p>
          <a:p>
            <a:pPr marL="0" lvl="0" indent="0" algn="l" rtl="0">
              <a:lnSpc>
                <a:spcPct val="100000"/>
              </a:lnSpc>
              <a:spcBef>
                <a:spcPts val="1000"/>
              </a:spcBef>
              <a:spcAft>
                <a:spcPts val="0"/>
              </a:spcAft>
              <a:buClr>
                <a:schemeClr val="dk1"/>
              </a:buClr>
              <a:buSzPts val="1600"/>
              <a:buNone/>
            </a:pPr>
            <a:r>
              <a:rPr lang="en-US" dirty="0"/>
              <a:t>CPU 	: AMD Ryzen 5 3550H with Radeon Vega Mobile </a:t>
            </a:r>
            <a:r>
              <a:rPr lang="en-US" dirty="0" err="1"/>
              <a:t>Gfx</a:t>
            </a:r>
            <a:r>
              <a:rPr lang="en-US" dirty="0"/>
              <a:t> 2.10 GHz</a:t>
            </a:r>
            <a:endParaRPr dirty="0"/>
          </a:p>
          <a:p>
            <a:pPr marL="0" lvl="0" indent="0" algn="l" rtl="0">
              <a:lnSpc>
                <a:spcPct val="100000"/>
              </a:lnSpc>
              <a:spcBef>
                <a:spcPts val="1000"/>
              </a:spcBef>
              <a:spcAft>
                <a:spcPts val="0"/>
              </a:spcAft>
              <a:buClr>
                <a:schemeClr val="dk1"/>
              </a:buClr>
              <a:buSzPts val="1600"/>
              <a:buNone/>
            </a:pPr>
            <a:r>
              <a:rPr lang="en-US" dirty="0"/>
              <a:t>GPU 	: AMD Radeon ™ Vega 8 Graphics and NVIDIA GeForce GTX 1650 </a:t>
            </a:r>
            <a:r>
              <a:rPr lang="en-US" dirty="0" err="1"/>
              <a:t>Ti</a:t>
            </a:r>
            <a:endParaRPr dirty="0"/>
          </a:p>
          <a:p>
            <a:pPr marL="0" lvl="0" indent="0" algn="l" rtl="0">
              <a:lnSpc>
                <a:spcPct val="100000"/>
              </a:lnSpc>
              <a:spcBef>
                <a:spcPts val="1000"/>
              </a:spcBef>
              <a:spcAft>
                <a:spcPts val="0"/>
              </a:spcAft>
              <a:buClr>
                <a:schemeClr val="dk1"/>
              </a:buClr>
              <a:buSzPts val="1600"/>
              <a:buNone/>
            </a:pPr>
            <a:endParaRPr dirty="0"/>
          </a:p>
          <a:p>
            <a:pPr marL="285750" lvl="0" indent="-285750" algn="l" rtl="0">
              <a:lnSpc>
                <a:spcPct val="100000"/>
              </a:lnSpc>
              <a:spcBef>
                <a:spcPts val="1000"/>
              </a:spcBef>
              <a:spcAft>
                <a:spcPts val="0"/>
              </a:spcAft>
              <a:buClr>
                <a:schemeClr val="dk1"/>
              </a:buClr>
              <a:buSzPts val="1600"/>
              <a:buFont typeface="Courier New" panose="02070309020205020404"/>
              <a:buChar char="o"/>
            </a:pPr>
            <a:r>
              <a:rPr lang="en-US" dirty="0"/>
              <a:t> Software technology being used.</a:t>
            </a:r>
            <a:endParaRPr dirty="0"/>
          </a:p>
          <a:p>
            <a:pPr marL="0" lvl="0" indent="0" algn="l" rtl="0">
              <a:lnSpc>
                <a:spcPct val="100000"/>
              </a:lnSpc>
              <a:spcBef>
                <a:spcPts val="1000"/>
              </a:spcBef>
              <a:spcAft>
                <a:spcPts val="0"/>
              </a:spcAft>
              <a:buClr>
                <a:schemeClr val="dk1"/>
              </a:buClr>
              <a:buSzPts val="1600"/>
              <a:buNone/>
            </a:pPr>
            <a:r>
              <a:rPr lang="en-US" dirty="0"/>
              <a:t>Programming language 		: Python</a:t>
            </a:r>
            <a:endParaRPr dirty="0"/>
          </a:p>
          <a:p>
            <a:pPr marL="0" lvl="0" indent="0" algn="l" rtl="0">
              <a:lnSpc>
                <a:spcPct val="100000"/>
              </a:lnSpc>
              <a:spcBef>
                <a:spcPts val="1000"/>
              </a:spcBef>
              <a:spcAft>
                <a:spcPts val="0"/>
              </a:spcAft>
              <a:buClr>
                <a:schemeClr val="dk1"/>
              </a:buClr>
              <a:buSzPts val="1600"/>
              <a:buNone/>
            </a:pPr>
            <a:r>
              <a:rPr lang="en-US" dirty="0"/>
              <a:t>Distribution 			: Anaconda Navigator</a:t>
            </a:r>
            <a:endParaRPr dirty="0"/>
          </a:p>
          <a:p>
            <a:pPr marL="0" lvl="0" indent="0" algn="l" rtl="0">
              <a:lnSpc>
                <a:spcPct val="100000"/>
              </a:lnSpc>
              <a:spcBef>
                <a:spcPts val="1000"/>
              </a:spcBef>
              <a:spcAft>
                <a:spcPts val="0"/>
              </a:spcAft>
              <a:buClr>
                <a:schemeClr val="dk1"/>
              </a:buClr>
              <a:buSzPts val="1600"/>
              <a:buNone/>
            </a:pPr>
            <a:r>
              <a:rPr lang="en-US" dirty="0"/>
              <a:t>Browser based language shell 		: </a:t>
            </a:r>
            <a:r>
              <a:rPr lang="en-US" dirty="0" err="1"/>
              <a:t>Jupyter</a:t>
            </a:r>
            <a:r>
              <a:rPr lang="en-US" dirty="0"/>
              <a:t> Notebook</a:t>
            </a:r>
            <a:endParaRPr dirty="0"/>
          </a:p>
          <a:p>
            <a:pPr marL="0" lvl="0" indent="0" algn="l" rtl="0">
              <a:lnSpc>
                <a:spcPct val="100000"/>
              </a:lnSpc>
              <a:spcBef>
                <a:spcPts val="1000"/>
              </a:spcBef>
              <a:spcAft>
                <a:spcPts val="0"/>
              </a:spcAft>
              <a:buClr>
                <a:schemeClr val="dk1"/>
              </a:buClr>
              <a:buSzPts val="1600"/>
              <a:buNone/>
            </a:pPr>
            <a:endParaRPr dirty="0"/>
          </a:p>
          <a:p>
            <a:pPr marL="285750" lvl="0" indent="-285750" algn="l" rtl="0">
              <a:lnSpc>
                <a:spcPct val="100000"/>
              </a:lnSpc>
              <a:spcBef>
                <a:spcPts val="1000"/>
              </a:spcBef>
              <a:spcAft>
                <a:spcPts val="0"/>
              </a:spcAft>
              <a:buClr>
                <a:schemeClr val="dk1"/>
              </a:buClr>
              <a:buSzPts val="1600"/>
              <a:buFont typeface="Courier New" panose="02070309020205020404"/>
              <a:buChar char="o"/>
            </a:pPr>
            <a:r>
              <a:rPr lang="en-US" dirty="0"/>
              <a:t> Libraries/Packages specifically being used.</a:t>
            </a:r>
            <a:endParaRPr dirty="0"/>
          </a:p>
          <a:p>
            <a:pPr marL="0" lvl="0" indent="0" algn="l" rtl="0">
              <a:lnSpc>
                <a:spcPct val="100000"/>
              </a:lnSpc>
              <a:spcBef>
                <a:spcPts val="1000"/>
              </a:spcBef>
              <a:spcAft>
                <a:spcPts val="0"/>
              </a:spcAft>
              <a:buClr>
                <a:schemeClr val="dk1"/>
              </a:buClr>
              <a:buSzPts val="1600"/>
              <a:buNone/>
            </a:pPr>
            <a:r>
              <a:rPr lang="en-US" dirty="0"/>
              <a:t>Pandas, NumPy, matplotlib, seaborn, </a:t>
            </a:r>
            <a:r>
              <a:rPr lang="en-US" dirty="0" err="1"/>
              <a:t>scikit</a:t>
            </a:r>
            <a:r>
              <a:rPr lang="en-US" dirty="0"/>
              <a:t>-learn, pandas-profiling, </a:t>
            </a:r>
            <a:r>
              <a:rPr lang="en-US" dirty="0" err="1"/>
              <a:t>missingno</a:t>
            </a:r>
            <a:r>
              <a:rPr lang="en-US" dirty="0"/>
              <a:t>, NLTK</a:t>
            </a:r>
            <a:endParaRPr dirty="0"/>
          </a:p>
          <a:p>
            <a:pPr marL="0" lvl="0" indent="0" algn="l" rtl="0">
              <a:lnSpc>
                <a:spcPct val="100000"/>
              </a:lnSpc>
              <a:spcBef>
                <a:spcPts val="1000"/>
              </a:spcBef>
              <a:spcAft>
                <a:spcPts val="1600"/>
              </a:spcAft>
              <a:buClr>
                <a:schemeClr val="dk1"/>
              </a:buClr>
              <a:buSzPts val="1600"/>
              <a:buNone/>
            </a:pPr>
            <a:endParaRPr dirty="0"/>
          </a:p>
        </p:txBody>
      </p:sp>
      <p:pic>
        <p:nvPicPr>
          <p:cNvPr id="206" name="Google Shape;206;p11"/>
          <p:cNvPicPr preferRelativeResize="0"/>
          <p:nvPr/>
        </p:nvPicPr>
        <p:blipFill rotWithShape="1">
          <a:blip r:embed="rId1"/>
          <a:srcRect/>
          <a:stretch>
            <a:fillRect/>
          </a:stretch>
        </p:blipFill>
        <p:spPr>
          <a:xfrm>
            <a:off x="7325453" y="2758171"/>
            <a:ext cx="4473926" cy="27999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2"/>
          <p:cNvSpPr txBox="1">
            <a:spLocks noGrp="1"/>
          </p:cNvSpPr>
          <p:nvPr>
            <p:ph type="ctrTitle"/>
          </p:nvPr>
        </p:nvSpPr>
        <p:spPr>
          <a:xfrm>
            <a:off x="910783" y="319325"/>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IMPORTED DEPENDENCIES</a:t>
            </a:r>
            <a:endParaRPr b="1" dirty="0">
              <a:solidFill>
                <a:schemeClr val="dk1"/>
              </a:solidFill>
            </a:endParaRPr>
          </a:p>
        </p:txBody>
      </p:sp>
      <p:sp>
        <p:nvSpPr>
          <p:cNvPr id="212" name="Google Shape;212;p12"/>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lang="en-US"/>
          </a:p>
        </p:txBody>
      </p:sp>
      <p:pic>
        <p:nvPicPr>
          <p:cNvPr id="213" name="Google Shape;213;p12"/>
          <p:cNvPicPr preferRelativeResize="0"/>
          <p:nvPr/>
        </p:nvPicPr>
        <p:blipFill rotWithShape="1">
          <a:blip r:embed="rId1"/>
          <a:srcRect/>
          <a:stretch>
            <a:fillRect/>
          </a:stretch>
        </p:blipFill>
        <p:spPr>
          <a:xfrm>
            <a:off x="1022542" y="1496220"/>
            <a:ext cx="6656247" cy="5042455"/>
          </a:xfrm>
          <a:prstGeom prst="rect">
            <a:avLst/>
          </a:prstGeom>
          <a:noFill/>
          <a:ln>
            <a:noFill/>
          </a:ln>
        </p:spPr>
      </p:pic>
      <p:pic>
        <p:nvPicPr>
          <p:cNvPr id="214" name="Google Shape;214;p12"/>
          <p:cNvPicPr preferRelativeResize="0"/>
          <p:nvPr/>
        </p:nvPicPr>
        <p:blipFill rotWithShape="1">
          <a:blip r:embed="rId2"/>
          <a:srcRect/>
          <a:stretch>
            <a:fillRect/>
          </a:stretch>
        </p:blipFill>
        <p:spPr>
          <a:xfrm>
            <a:off x="7678789" y="2528819"/>
            <a:ext cx="4467941" cy="29786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3"/>
          <p:cNvSpPr txBox="1">
            <a:spLocks noGrp="1"/>
          </p:cNvSpPr>
          <p:nvPr>
            <p:ph type="ctrTitle"/>
          </p:nvPr>
        </p:nvSpPr>
        <p:spPr>
          <a:xfrm>
            <a:off x="951423" y="485607"/>
            <a:ext cx="11369068" cy="1314014"/>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EXPLORATORY DATA ANALYSIS (EDA) AND VISUALIZATION</a:t>
            </a:r>
            <a:endParaRPr b="1" dirty="0">
              <a:solidFill>
                <a:schemeClr val="dk1"/>
              </a:solidFill>
            </a:endParaRPr>
          </a:p>
        </p:txBody>
      </p:sp>
      <p:sp>
        <p:nvSpPr>
          <p:cNvPr id="220" name="Google Shape;220;p13"/>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lang="en-US"/>
          </a:p>
        </p:txBody>
      </p:sp>
      <p:sp>
        <p:nvSpPr>
          <p:cNvPr id="221" name="Google Shape;221;p13"/>
          <p:cNvSpPr txBox="1"/>
          <p:nvPr/>
        </p:nvSpPr>
        <p:spPr>
          <a:xfrm>
            <a:off x="773986" y="2064667"/>
            <a:ext cx="27259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sng" strike="noStrike" cap="none" dirty="0">
                <a:solidFill>
                  <a:schemeClr val="dk1"/>
                </a:solidFill>
                <a:latin typeface="Calibri" panose="020F0502020204030204"/>
                <a:ea typeface="Calibri" panose="020F0502020204030204"/>
                <a:cs typeface="Calibri" panose="020F0502020204030204"/>
                <a:sym typeface="Calibri" panose="020F0502020204030204"/>
              </a:rPr>
              <a:t>01. Univariate Analysis</a:t>
            </a:r>
            <a:endParaRPr dirty="0"/>
          </a:p>
        </p:txBody>
      </p:sp>
      <p:sp>
        <p:nvSpPr>
          <p:cNvPr id="222" name="Google Shape;222;p13"/>
          <p:cNvSpPr txBox="1"/>
          <p:nvPr/>
        </p:nvSpPr>
        <p:spPr>
          <a:xfrm>
            <a:off x="4293493" y="2061535"/>
            <a:ext cx="29209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Calibri" panose="020F0502020204030204"/>
                <a:ea typeface="Calibri" panose="020F0502020204030204"/>
                <a:cs typeface="Calibri" panose="020F0502020204030204"/>
                <a:sym typeface="Calibri" panose="020F0502020204030204"/>
              </a:rPr>
              <a:t>02. Multivariate Analysis</a:t>
            </a:r>
            <a:endParaRPr dirty="0"/>
          </a:p>
        </p:txBody>
      </p:sp>
      <p:sp>
        <p:nvSpPr>
          <p:cNvPr id="223" name="Google Shape;223;p13"/>
          <p:cNvSpPr txBox="1"/>
          <p:nvPr/>
        </p:nvSpPr>
        <p:spPr>
          <a:xfrm>
            <a:off x="7721905" y="2011174"/>
            <a:ext cx="31437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Calibri" panose="020F0502020204030204"/>
                <a:ea typeface="Calibri" panose="020F0502020204030204"/>
                <a:cs typeface="Calibri" panose="020F0502020204030204"/>
                <a:sym typeface="Calibri" panose="020F0502020204030204"/>
              </a:rPr>
              <a:t>03. Correlation of Dataset</a:t>
            </a:r>
            <a:endParaRPr dirty="0"/>
          </a:p>
        </p:txBody>
      </p:sp>
      <p:sp>
        <p:nvSpPr>
          <p:cNvPr id="224" name="Google Shape;224;p13"/>
          <p:cNvSpPr txBox="1"/>
          <p:nvPr/>
        </p:nvSpPr>
        <p:spPr>
          <a:xfrm>
            <a:off x="890944" y="4870541"/>
            <a:ext cx="43003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Calibri" panose="020F0502020204030204"/>
                <a:ea typeface="Calibri" panose="020F0502020204030204"/>
                <a:cs typeface="Calibri" panose="020F0502020204030204"/>
                <a:sym typeface="Calibri" panose="020F0502020204030204"/>
              </a:rPr>
              <a:t>04. Correlation with Target variable</a:t>
            </a:r>
            <a:endParaRPr dirty="0"/>
          </a:p>
        </p:txBody>
      </p:sp>
      <p:sp>
        <p:nvSpPr>
          <p:cNvPr id="225" name="Google Shape;225;p13"/>
          <p:cNvSpPr txBox="1"/>
          <p:nvPr/>
        </p:nvSpPr>
        <p:spPr>
          <a:xfrm>
            <a:off x="5753958" y="4828359"/>
            <a:ext cx="19819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Calibri" panose="020F0502020204030204"/>
                <a:ea typeface="Calibri" panose="020F0502020204030204"/>
                <a:cs typeface="Calibri" panose="020F0502020204030204"/>
                <a:sym typeface="Calibri" panose="020F0502020204030204"/>
              </a:rPr>
              <a:t>05. Conclusion</a:t>
            </a:r>
            <a:endParaRPr dirty="0"/>
          </a:p>
        </p:txBody>
      </p:sp>
      <p:sp>
        <p:nvSpPr>
          <p:cNvPr id="226" name="Google Shape;226;p13"/>
          <p:cNvSpPr txBox="1"/>
          <p:nvPr/>
        </p:nvSpPr>
        <p:spPr>
          <a:xfrm>
            <a:off x="662226" y="2775107"/>
            <a:ext cx="2725978"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panose="020F0502020204030204"/>
                <a:ea typeface="Calibri" panose="020F0502020204030204"/>
                <a:cs typeface="Calibri" panose="020F0502020204030204"/>
                <a:sym typeface="Calibri" panose="020F0502020204030204"/>
              </a:rPr>
              <a:t>Univariate analysis</a:t>
            </a:r>
            <a:r>
              <a:rPr lang="en-US" sz="1800" dirty="0">
                <a:solidFill>
                  <a:schemeClr val="dk1"/>
                </a:solidFill>
                <a:latin typeface="Calibri" panose="020F0502020204030204"/>
                <a:ea typeface="Calibri" panose="020F0502020204030204"/>
                <a:cs typeface="Calibri" panose="020F0502020204030204"/>
                <a:sym typeface="Calibri" panose="020F0502020204030204"/>
              </a:rPr>
              <a:t> is the simplest form of analyzing data. “Uni” means “one”, so in other words your data has only one variable.</a:t>
            </a:r>
            <a:endParaRPr dirty="0"/>
          </a:p>
        </p:txBody>
      </p:sp>
      <p:sp>
        <p:nvSpPr>
          <p:cNvPr id="227" name="Google Shape;227;p13"/>
          <p:cNvSpPr txBox="1"/>
          <p:nvPr/>
        </p:nvSpPr>
        <p:spPr>
          <a:xfrm>
            <a:off x="4293493" y="2765962"/>
            <a:ext cx="2920931"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panose="020F0502020204030204"/>
                <a:ea typeface="Calibri" panose="020F0502020204030204"/>
                <a:cs typeface="Calibri" panose="020F0502020204030204"/>
                <a:sym typeface="Calibri" panose="020F0502020204030204"/>
              </a:rPr>
              <a:t>Multivariate analysis</a:t>
            </a:r>
            <a:r>
              <a:rPr lang="en-US" sz="1800" dirty="0">
                <a:solidFill>
                  <a:schemeClr val="dk1"/>
                </a:solidFill>
                <a:latin typeface="Calibri" panose="020F0502020204030204"/>
                <a:ea typeface="Calibri" panose="020F0502020204030204"/>
                <a:cs typeface="Calibri" panose="020F0502020204030204"/>
                <a:sym typeface="Calibri" panose="020F0502020204030204"/>
              </a:rPr>
              <a:t> is a set of statistical techniques used for </a:t>
            </a:r>
            <a:r>
              <a:rPr lang="en-US" sz="1800" b="1" dirty="0">
                <a:solidFill>
                  <a:schemeClr val="dk1"/>
                </a:solidFill>
                <a:latin typeface="Calibri" panose="020F0502020204030204"/>
                <a:ea typeface="Calibri" panose="020F0502020204030204"/>
                <a:cs typeface="Calibri" panose="020F0502020204030204"/>
                <a:sym typeface="Calibri" panose="020F0502020204030204"/>
              </a:rPr>
              <a:t>analysis</a:t>
            </a:r>
            <a:r>
              <a:rPr lang="en-US" sz="1800" dirty="0">
                <a:solidFill>
                  <a:schemeClr val="dk1"/>
                </a:solidFill>
                <a:latin typeface="Calibri" panose="020F0502020204030204"/>
                <a:ea typeface="Calibri" panose="020F0502020204030204"/>
                <a:cs typeface="Calibri" panose="020F0502020204030204"/>
                <a:sym typeface="Calibri" panose="020F0502020204030204"/>
              </a:rPr>
              <a:t> of data that contain more than one variable. </a:t>
            </a:r>
            <a:endParaRPr dirty="0"/>
          </a:p>
        </p:txBody>
      </p:sp>
      <p:sp>
        <p:nvSpPr>
          <p:cNvPr id="228" name="Google Shape;228;p13"/>
          <p:cNvSpPr txBox="1"/>
          <p:nvPr/>
        </p:nvSpPr>
        <p:spPr>
          <a:xfrm>
            <a:off x="7721905" y="2683340"/>
            <a:ext cx="292093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panose="020F0502020204030204"/>
                <a:ea typeface="Calibri" panose="020F0502020204030204"/>
                <a:cs typeface="Calibri" panose="020F0502020204030204"/>
                <a:sym typeface="Calibri" panose="020F0502020204030204"/>
              </a:rPr>
              <a:t>Correlation</a:t>
            </a:r>
            <a:r>
              <a:rPr lang="en-US" sz="1800" dirty="0">
                <a:solidFill>
                  <a:schemeClr val="dk1"/>
                </a:solidFill>
                <a:latin typeface="Calibri" panose="020F0502020204030204"/>
                <a:ea typeface="Calibri" panose="020F0502020204030204"/>
                <a:cs typeface="Calibri" panose="020F0502020204030204"/>
                <a:sym typeface="Calibri" panose="020F0502020204030204"/>
              </a:rPr>
              <a:t> is used to test relationships between quantitative variables or categorical variables.</a:t>
            </a:r>
            <a:endParaRPr dirty="0"/>
          </a:p>
        </p:txBody>
      </p:sp>
      <p:sp>
        <p:nvSpPr>
          <p:cNvPr id="229" name="Google Shape;229;p13"/>
          <p:cNvSpPr txBox="1"/>
          <p:nvPr/>
        </p:nvSpPr>
        <p:spPr>
          <a:xfrm>
            <a:off x="890944" y="5726062"/>
            <a:ext cx="399595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panose="020F0502020204030204"/>
                <a:ea typeface="Calibri" panose="020F0502020204030204"/>
                <a:cs typeface="Calibri" panose="020F0502020204030204"/>
                <a:sym typeface="Calibri" panose="020F0502020204030204"/>
              </a:rPr>
              <a:t>Correlation</a:t>
            </a:r>
            <a:r>
              <a:rPr lang="en-US" sz="1800" dirty="0">
                <a:solidFill>
                  <a:schemeClr val="dk1"/>
                </a:solidFill>
                <a:latin typeface="Calibri" panose="020F0502020204030204"/>
                <a:ea typeface="Calibri" panose="020F0502020204030204"/>
                <a:cs typeface="Calibri" panose="020F0502020204030204"/>
                <a:sym typeface="Calibri" panose="020F0502020204030204"/>
              </a:rPr>
              <a:t> with the target variable to know how the data is related.</a:t>
            </a:r>
            <a:endParaRPr dirty="0"/>
          </a:p>
        </p:txBody>
      </p:sp>
      <p:sp>
        <p:nvSpPr>
          <p:cNvPr id="230" name="Google Shape;230;p13"/>
          <p:cNvSpPr txBox="1"/>
          <p:nvPr/>
        </p:nvSpPr>
        <p:spPr>
          <a:xfrm>
            <a:off x="5710005" y="5593910"/>
            <a:ext cx="319020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panose="020F0502020204030204"/>
                <a:ea typeface="Calibri" panose="020F0502020204030204"/>
                <a:cs typeface="Calibri" panose="020F0502020204030204"/>
                <a:sym typeface="Calibri" panose="020F0502020204030204"/>
              </a:rPr>
              <a:t>Summary</a:t>
            </a:r>
            <a:r>
              <a:rPr lang="en-US" sz="1800" dirty="0">
                <a:solidFill>
                  <a:schemeClr val="dk1"/>
                </a:solidFill>
                <a:latin typeface="Calibri" panose="020F0502020204030204"/>
                <a:ea typeface="Calibri" panose="020F0502020204030204"/>
                <a:cs typeface="Calibri" panose="020F0502020204030204"/>
                <a:sym typeface="Calibri" panose="020F0502020204030204"/>
              </a:rPr>
              <a:t> with the conclusion of all the analysis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14"/>
          <p:cNvPicPr preferRelativeResize="0">
            <a:picLocks noGrp="1"/>
          </p:cNvPicPr>
          <p:nvPr>
            <p:ph type="pic" idx="2"/>
          </p:nvPr>
        </p:nvPicPr>
        <p:blipFill rotWithShape="1">
          <a:blip r:embed="rId1"/>
          <a:srcRect l="33088" r="33088"/>
          <a:stretch>
            <a:fillRect/>
          </a:stretch>
        </p:blipFill>
        <p:spPr>
          <a:xfrm>
            <a:off x="6759620" y="508000"/>
            <a:ext cx="4890577" cy="6116320"/>
          </a:xfrm>
          <a:prstGeom prst="rect">
            <a:avLst/>
          </a:prstGeom>
          <a:solidFill>
            <a:srgbClr val="012F62"/>
          </a:solidFill>
          <a:ln>
            <a:noFill/>
          </a:ln>
        </p:spPr>
      </p:pic>
      <p:sp>
        <p:nvSpPr>
          <p:cNvPr id="236" name="Google Shape;236;p14"/>
          <p:cNvSpPr txBox="1">
            <a:spLocks noGrp="1"/>
          </p:cNvSpPr>
          <p:nvPr>
            <p:ph type="ctrTitle"/>
          </p:nvPr>
        </p:nvSpPr>
        <p:spPr>
          <a:xfrm>
            <a:off x="1015661" y="508000"/>
            <a:ext cx="4890577" cy="1342197"/>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CYBERBULLYIG STATISTICS</a:t>
            </a:r>
            <a:endParaRPr b="1" dirty="0">
              <a:solidFill>
                <a:schemeClr val="dk1"/>
              </a:solidFill>
            </a:endParaRPr>
          </a:p>
        </p:txBody>
      </p:sp>
      <p:sp>
        <p:nvSpPr>
          <p:cNvPr id="237" name="Google Shape;237;p14"/>
          <p:cNvSpPr txBox="1">
            <a:spLocks noGrp="1"/>
          </p:cNvSpPr>
          <p:nvPr>
            <p:ph type="body" idx="1"/>
          </p:nvPr>
        </p:nvSpPr>
        <p:spPr>
          <a:xfrm>
            <a:off x="1015661" y="3058489"/>
            <a:ext cx="4890578" cy="1404810"/>
          </a:xfrm>
          <a:prstGeom prst="rect">
            <a:avLst/>
          </a:prstGeom>
          <a:noFill/>
          <a:ln>
            <a:noFill/>
          </a:ln>
        </p:spPr>
        <p:txBody>
          <a:bodyPr spcFirstLastPara="1" wrap="square" lIns="0" tIns="45700" rIns="0" bIns="45700" anchor="t" anchorCtr="0">
            <a:normAutofit lnSpcReduction="10000"/>
          </a:bodyPr>
          <a:lstStyle/>
          <a:p>
            <a:pPr marL="0" lvl="0" indent="0" algn="l" rtl="0">
              <a:lnSpc>
                <a:spcPct val="100000"/>
              </a:lnSpc>
              <a:spcBef>
                <a:spcPts val="0"/>
              </a:spcBef>
              <a:spcAft>
                <a:spcPts val="1600"/>
              </a:spcAft>
              <a:buClr>
                <a:schemeClr val="dk1"/>
              </a:buClr>
              <a:buSzPts val="1600"/>
              <a:buNone/>
            </a:pPr>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15"/>
          <p:cNvPicPr preferRelativeResize="0">
            <a:picLocks noGrp="1"/>
          </p:cNvPicPr>
          <p:nvPr>
            <p:ph type="pic" idx="2"/>
          </p:nvPr>
        </p:nvPicPr>
        <p:blipFill rotWithShape="1">
          <a:blip r:embed="rId1"/>
          <a:srcRect l="35534" r="35534"/>
          <a:stretch>
            <a:fillRect/>
          </a:stretch>
        </p:blipFill>
        <p:spPr>
          <a:xfrm>
            <a:off x="233680" y="464820"/>
            <a:ext cx="5293360" cy="5928360"/>
          </a:xfrm>
          <a:prstGeom prst="rect">
            <a:avLst/>
          </a:prstGeom>
          <a:solidFill>
            <a:srgbClr val="012F62"/>
          </a:solidFill>
          <a:ln>
            <a:noFill/>
          </a:ln>
        </p:spPr>
      </p:pic>
      <p:sp>
        <p:nvSpPr>
          <p:cNvPr id="243" name="Google Shape;243;p15"/>
          <p:cNvSpPr txBox="1">
            <a:spLocks noGrp="1"/>
          </p:cNvSpPr>
          <p:nvPr>
            <p:ph type="ctrTitle"/>
          </p:nvPr>
        </p:nvSpPr>
        <p:spPr>
          <a:xfrm>
            <a:off x="5945557" y="0"/>
            <a:ext cx="4890577" cy="1961957"/>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EFFECTS OF CYBERBULLYIG</a:t>
            </a:r>
            <a:endParaRPr b="1" dirty="0">
              <a:solidFill>
                <a:schemeClr val="dk1"/>
              </a:solidFill>
            </a:endParaRPr>
          </a:p>
        </p:txBody>
      </p:sp>
      <p:sp>
        <p:nvSpPr>
          <p:cNvPr id="244" name="Google Shape;244;p15"/>
          <p:cNvSpPr txBox="1">
            <a:spLocks noGrp="1"/>
          </p:cNvSpPr>
          <p:nvPr>
            <p:ph type="body" idx="1"/>
          </p:nvPr>
        </p:nvSpPr>
        <p:spPr>
          <a:xfrm>
            <a:off x="5945557" y="3001211"/>
            <a:ext cx="4890578" cy="1830938"/>
          </a:xfrm>
          <a:prstGeom prst="rect">
            <a:avLst/>
          </a:prstGeom>
          <a:noFill/>
          <a:ln>
            <a:noFill/>
          </a:ln>
        </p:spPr>
        <p:txBody>
          <a:bodyPr spcFirstLastPara="1" wrap="square" lIns="0" tIns="45700" rIns="0" bIns="45700" anchor="t" anchorCtr="0">
            <a:normAutofit lnSpcReduction="10000"/>
          </a:bodyPr>
          <a:lstStyle/>
          <a:p>
            <a:pPr marL="0" lvl="0" indent="0" algn="l" rtl="0">
              <a:lnSpc>
                <a:spcPct val="100000"/>
              </a:lnSpc>
              <a:spcBef>
                <a:spcPts val="0"/>
              </a:spcBef>
              <a:spcAft>
                <a:spcPts val="1600"/>
              </a:spcAft>
              <a:buClr>
                <a:schemeClr val="dk1"/>
              </a:buClr>
              <a:buSzPts val="1600"/>
              <a:buNone/>
            </a:pPr>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6"/>
          <p:cNvSpPr txBox="1">
            <a:spLocks noGrp="1"/>
          </p:cNvSpPr>
          <p:nvPr>
            <p:ph type="ctrTitle"/>
          </p:nvPr>
        </p:nvSpPr>
        <p:spPr>
          <a:xfrm>
            <a:off x="992063" y="380285"/>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MISSING VALUES</a:t>
            </a:r>
            <a:endParaRPr b="1" dirty="0">
              <a:solidFill>
                <a:schemeClr val="dk1"/>
              </a:solidFill>
            </a:endParaRPr>
          </a:p>
        </p:txBody>
      </p:sp>
      <p:sp>
        <p:nvSpPr>
          <p:cNvPr id="250" name="Google Shape;250;p16"/>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lang="en-US"/>
          </a:p>
        </p:txBody>
      </p:sp>
      <p:pic>
        <p:nvPicPr>
          <p:cNvPr id="251" name="Google Shape;251;p16"/>
          <p:cNvPicPr preferRelativeResize="0"/>
          <p:nvPr/>
        </p:nvPicPr>
        <p:blipFill rotWithShape="1">
          <a:blip r:embed="rId1"/>
          <a:srcRect/>
          <a:stretch>
            <a:fillRect/>
          </a:stretch>
        </p:blipFill>
        <p:spPr>
          <a:xfrm>
            <a:off x="507940" y="2600960"/>
            <a:ext cx="11369100" cy="32011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7"/>
          <p:cNvSpPr txBox="1">
            <a:spLocks noGrp="1"/>
          </p:cNvSpPr>
          <p:nvPr>
            <p:ph type="ctrTitle"/>
          </p:nvPr>
        </p:nvSpPr>
        <p:spPr>
          <a:xfrm>
            <a:off x="1012383" y="357194"/>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COUNT PLOT</a:t>
            </a:r>
            <a:endParaRPr b="1" dirty="0">
              <a:solidFill>
                <a:schemeClr val="dk1"/>
              </a:solidFill>
            </a:endParaRPr>
          </a:p>
        </p:txBody>
      </p:sp>
      <p:sp>
        <p:nvSpPr>
          <p:cNvPr id="257" name="Google Shape;257;p17"/>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lang="en-US"/>
          </a:p>
        </p:txBody>
      </p:sp>
      <p:pic>
        <p:nvPicPr>
          <p:cNvPr id="258" name="Google Shape;258;p17"/>
          <p:cNvPicPr preferRelativeResize="0"/>
          <p:nvPr/>
        </p:nvPicPr>
        <p:blipFill rotWithShape="1">
          <a:blip r:embed="rId1"/>
          <a:srcRect/>
          <a:stretch>
            <a:fillRect/>
          </a:stretch>
        </p:blipFill>
        <p:spPr>
          <a:xfrm>
            <a:off x="739872" y="1801707"/>
            <a:ext cx="10915456" cy="484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8"/>
          <p:cNvSpPr txBox="1">
            <a:spLocks noGrp="1"/>
          </p:cNvSpPr>
          <p:nvPr>
            <p:ph type="ctrTitle"/>
          </p:nvPr>
        </p:nvSpPr>
        <p:spPr>
          <a:xfrm>
            <a:off x="910783" y="344265"/>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DISTRIBUTION PLOT</a:t>
            </a:r>
            <a:endParaRPr b="1" dirty="0">
              <a:solidFill>
                <a:schemeClr val="dk1"/>
              </a:solidFill>
            </a:endParaRPr>
          </a:p>
        </p:txBody>
      </p:sp>
      <p:sp>
        <p:nvSpPr>
          <p:cNvPr id="264" name="Google Shape;264;p18"/>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lang="en-US"/>
          </a:p>
        </p:txBody>
      </p:sp>
      <p:pic>
        <p:nvPicPr>
          <p:cNvPr id="265" name="Google Shape;265;p18"/>
          <p:cNvPicPr preferRelativeResize="0"/>
          <p:nvPr/>
        </p:nvPicPr>
        <p:blipFill rotWithShape="1">
          <a:blip r:embed="rId1"/>
          <a:srcRect/>
          <a:stretch>
            <a:fillRect/>
          </a:stretch>
        </p:blipFill>
        <p:spPr>
          <a:xfrm>
            <a:off x="624525" y="1858045"/>
            <a:ext cx="10905297" cy="43801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9"/>
          <p:cNvSpPr txBox="1">
            <a:spLocks noGrp="1"/>
          </p:cNvSpPr>
          <p:nvPr>
            <p:ph type="ctrTitle"/>
          </p:nvPr>
        </p:nvSpPr>
        <p:spPr>
          <a:xfrm>
            <a:off x="1038390" y="359965"/>
            <a:ext cx="10115219"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PIE PLOT</a:t>
            </a:r>
            <a:endParaRPr b="1" dirty="0">
              <a:solidFill>
                <a:schemeClr val="dk1"/>
              </a:solidFill>
            </a:endParaRPr>
          </a:p>
        </p:txBody>
      </p:sp>
      <p:sp>
        <p:nvSpPr>
          <p:cNvPr id="271" name="Google Shape;271;p19"/>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lang="en-US"/>
          </a:p>
        </p:txBody>
      </p:sp>
      <p:pic>
        <p:nvPicPr>
          <p:cNvPr id="272" name="Google Shape;272;p19"/>
          <p:cNvPicPr preferRelativeResize="0"/>
          <p:nvPr/>
        </p:nvPicPr>
        <p:blipFill rotWithShape="1">
          <a:blip r:embed="rId1"/>
          <a:srcRect/>
          <a:stretch>
            <a:fillRect/>
          </a:stretch>
        </p:blipFill>
        <p:spPr>
          <a:xfrm>
            <a:off x="1119671" y="1852506"/>
            <a:ext cx="7201370" cy="46455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ctrTitle"/>
          </p:nvPr>
        </p:nvSpPr>
        <p:spPr>
          <a:xfrm>
            <a:off x="819343" y="384650"/>
            <a:ext cx="10115219"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INTRODUCTION</a:t>
            </a:r>
            <a:endParaRPr b="1" dirty="0">
              <a:solidFill>
                <a:schemeClr val="dk1"/>
              </a:solidFill>
            </a:endParaRPr>
          </a:p>
        </p:txBody>
      </p:sp>
      <p:sp>
        <p:nvSpPr>
          <p:cNvPr id="113" name="Google Shape;113;p2"/>
          <p:cNvSpPr txBox="1">
            <a:spLocks noGrp="1"/>
          </p:cNvSpPr>
          <p:nvPr>
            <p:ph type="body" idx="1"/>
          </p:nvPr>
        </p:nvSpPr>
        <p:spPr>
          <a:xfrm>
            <a:off x="499158" y="1669072"/>
            <a:ext cx="5301660" cy="4849283"/>
          </a:xfrm>
          <a:prstGeom prst="rect">
            <a:avLst/>
          </a:prstGeom>
          <a:noFill/>
          <a:ln>
            <a:noFill/>
          </a:ln>
        </p:spPr>
        <p:txBody>
          <a:bodyPr spcFirstLastPara="1" wrap="square" lIns="0" tIns="45700" rIns="0" bIns="45700" anchor="t" anchorCtr="0">
            <a:normAutofit/>
          </a:bodyPr>
          <a:lstStyle/>
          <a:p>
            <a:pPr marL="285750" lvl="0" indent="-285750" algn="l" rtl="0">
              <a:lnSpc>
                <a:spcPct val="100000"/>
              </a:lnSpc>
              <a:spcBef>
                <a:spcPts val="0"/>
              </a:spcBef>
              <a:spcAft>
                <a:spcPts val="0"/>
              </a:spcAft>
              <a:buClr>
                <a:schemeClr val="dk1"/>
              </a:buClr>
              <a:buSzPts val="1600"/>
              <a:buFont typeface="Courier New" panose="02070309020205020404"/>
              <a:buChar char="o"/>
            </a:pPr>
            <a:r>
              <a:rPr lang="en-US" dirty="0"/>
              <a:t>Over a decade, social media have been growing, and people are able to express their opinions and also discuss among others via these platforms. </a:t>
            </a:r>
            <a:endParaRPr dirty="0"/>
          </a:p>
          <a:p>
            <a:pPr marL="285750" lvl="0" indent="-285750" algn="l" rtl="0">
              <a:lnSpc>
                <a:spcPct val="100000"/>
              </a:lnSpc>
              <a:spcBef>
                <a:spcPts val="1000"/>
              </a:spcBef>
              <a:spcAft>
                <a:spcPts val="0"/>
              </a:spcAft>
              <a:buClr>
                <a:schemeClr val="dk1"/>
              </a:buClr>
              <a:buSzPts val="1600"/>
              <a:buFont typeface="Courier New" panose="02070309020205020404"/>
              <a:buChar char="o"/>
            </a:pPr>
            <a:r>
              <a:rPr lang="en-US" dirty="0"/>
              <a:t>These debates may arise due to differences in opinion and may often result in fights over the social media during which offensive language termed as malignant comments may be used from one side. </a:t>
            </a:r>
            <a:endParaRPr dirty="0"/>
          </a:p>
          <a:p>
            <a:pPr marL="285750" lvl="0" indent="-285750" algn="l" rtl="0">
              <a:lnSpc>
                <a:spcPct val="100000"/>
              </a:lnSpc>
              <a:spcBef>
                <a:spcPts val="1000"/>
              </a:spcBef>
              <a:spcAft>
                <a:spcPts val="0"/>
              </a:spcAft>
              <a:buClr>
                <a:schemeClr val="dk1"/>
              </a:buClr>
              <a:buSzPts val="1600"/>
              <a:buFont typeface="Courier New" panose="02070309020205020404"/>
              <a:buChar char="o"/>
            </a:pPr>
            <a:r>
              <a:rPr lang="en-US" dirty="0"/>
              <a:t>This clearly pose the threat of abuse and harassment online. </a:t>
            </a:r>
            <a:endParaRPr dirty="0"/>
          </a:p>
          <a:p>
            <a:pPr marL="285750" lvl="0" indent="-285750" algn="l" rtl="0">
              <a:lnSpc>
                <a:spcPct val="100000"/>
              </a:lnSpc>
              <a:spcBef>
                <a:spcPts val="1000"/>
              </a:spcBef>
              <a:spcAft>
                <a:spcPts val="0"/>
              </a:spcAft>
              <a:buClr>
                <a:schemeClr val="dk1"/>
              </a:buClr>
              <a:buSzPts val="1600"/>
              <a:buFont typeface="Courier New" panose="02070309020205020404"/>
              <a:buChar char="o"/>
            </a:pPr>
            <a:r>
              <a:rPr lang="en-US" dirty="0"/>
              <a:t>As such, some people stop giving their opinions or give up seeking different opinions which result in unhealthy and biased discussion. </a:t>
            </a:r>
            <a:endParaRPr dirty="0"/>
          </a:p>
          <a:p>
            <a:pPr marL="285750" lvl="0" indent="-285750" algn="l" rtl="0">
              <a:lnSpc>
                <a:spcPct val="100000"/>
              </a:lnSpc>
              <a:spcBef>
                <a:spcPts val="1000"/>
              </a:spcBef>
              <a:spcAft>
                <a:spcPts val="1600"/>
              </a:spcAft>
              <a:buClr>
                <a:schemeClr val="dk1"/>
              </a:buClr>
              <a:buSzPts val="1600"/>
              <a:buFont typeface="Courier New" panose="02070309020205020404"/>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dirty="0"/>
          </a:p>
        </p:txBody>
      </p:sp>
      <p:pic>
        <p:nvPicPr>
          <p:cNvPr id="114" name="Google Shape;114;p2"/>
          <p:cNvPicPr preferRelativeResize="0"/>
          <p:nvPr/>
        </p:nvPicPr>
        <p:blipFill rotWithShape="1">
          <a:blip r:embed="rId1"/>
          <a:srcRect/>
          <a:stretch>
            <a:fillRect/>
          </a:stretch>
        </p:blipFill>
        <p:spPr>
          <a:xfrm>
            <a:off x="6096000" y="1342197"/>
            <a:ext cx="4953740" cy="495374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0"/>
          <p:cNvSpPr txBox="1">
            <a:spLocks noGrp="1"/>
          </p:cNvSpPr>
          <p:nvPr>
            <p:ph type="ctrTitle"/>
          </p:nvPr>
        </p:nvSpPr>
        <p:spPr>
          <a:xfrm>
            <a:off x="1038390" y="339645"/>
            <a:ext cx="10115219"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WORD CLOUD</a:t>
            </a:r>
            <a:endParaRPr b="1" dirty="0">
              <a:solidFill>
                <a:schemeClr val="dk1"/>
              </a:solidFill>
            </a:endParaRPr>
          </a:p>
        </p:txBody>
      </p:sp>
      <p:sp>
        <p:nvSpPr>
          <p:cNvPr id="278" name="Google Shape;278;p20"/>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lang="en-US"/>
          </a:p>
        </p:txBody>
      </p:sp>
      <p:pic>
        <p:nvPicPr>
          <p:cNvPr id="279" name="Google Shape;279;p20"/>
          <p:cNvPicPr preferRelativeResize="0"/>
          <p:nvPr/>
        </p:nvPicPr>
        <p:blipFill rotWithShape="1">
          <a:blip r:embed="rId1"/>
          <a:srcRect/>
          <a:stretch>
            <a:fillRect/>
          </a:stretch>
        </p:blipFill>
        <p:spPr>
          <a:xfrm>
            <a:off x="1160310" y="1588346"/>
            <a:ext cx="7638250" cy="4849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ctrTitle"/>
          </p:nvPr>
        </p:nvSpPr>
        <p:spPr>
          <a:xfrm>
            <a:off x="1032703" y="349805"/>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HEATMAP</a:t>
            </a:r>
            <a:endParaRPr b="1" dirty="0">
              <a:solidFill>
                <a:schemeClr val="dk1"/>
              </a:solidFill>
            </a:endParaRPr>
          </a:p>
        </p:txBody>
      </p:sp>
      <p:sp>
        <p:nvSpPr>
          <p:cNvPr id="285" name="Google Shape;285;p21"/>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lang="en-US"/>
          </a:p>
        </p:txBody>
      </p:sp>
      <p:pic>
        <p:nvPicPr>
          <p:cNvPr id="286" name="Google Shape;286;p21"/>
          <p:cNvPicPr preferRelativeResize="0"/>
          <p:nvPr/>
        </p:nvPicPr>
        <p:blipFill rotWithShape="1">
          <a:blip r:embed="rId1"/>
          <a:srcRect/>
          <a:stretch>
            <a:fillRect/>
          </a:stretch>
        </p:blipFill>
        <p:spPr>
          <a:xfrm>
            <a:off x="1621983" y="1764361"/>
            <a:ext cx="6617778" cy="459190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2"/>
          <p:cNvSpPr txBox="1">
            <a:spLocks noGrp="1"/>
          </p:cNvSpPr>
          <p:nvPr>
            <p:ph type="ctrTitle"/>
          </p:nvPr>
        </p:nvSpPr>
        <p:spPr>
          <a:xfrm>
            <a:off x="931103" y="423511"/>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PANDAS PROFILING</a:t>
            </a:r>
            <a:endParaRPr b="1" dirty="0">
              <a:solidFill>
                <a:schemeClr val="dk1"/>
              </a:solidFill>
            </a:endParaRPr>
          </a:p>
        </p:txBody>
      </p:sp>
      <p:sp>
        <p:nvSpPr>
          <p:cNvPr id="292" name="Google Shape;292;p22"/>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lang="en-US"/>
          </a:p>
        </p:txBody>
      </p:sp>
      <p:pic>
        <p:nvPicPr>
          <p:cNvPr id="293" name="Google Shape;293;p22"/>
          <p:cNvPicPr preferRelativeResize="0"/>
          <p:nvPr/>
        </p:nvPicPr>
        <p:blipFill rotWithShape="1">
          <a:blip r:embed="rId1"/>
          <a:srcRect/>
          <a:stretch>
            <a:fillRect/>
          </a:stretch>
        </p:blipFill>
        <p:spPr>
          <a:xfrm>
            <a:off x="1500063" y="1768087"/>
            <a:ext cx="7664257" cy="437871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ctrTitle"/>
          </p:nvPr>
        </p:nvSpPr>
        <p:spPr>
          <a:xfrm>
            <a:off x="971743" y="339755"/>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CLASSIFICATION FUNCTION</a:t>
            </a:r>
            <a:endParaRPr b="1" dirty="0">
              <a:solidFill>
                <a:schemeClr val="dk1"/>
              </a:solidFill>
            </a:endParaRPr>
          </a:p>
        </p:txBody>
      </p:sp>
      <p:sp>
        <p:nvSpPr>
          <p:cNvPr id="299" name="Google Shape;299;p23"/>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lang="en-US"/>
          </a:p>
        </p:txBody>
      </p:sp>
      <p:pic>
        <p:nvPicPr>
          <p:cNvPr id="300" name="Google Shape;300;p23"/>
          <p:cNvPicPr preferRelativeResize="0"/>
          <p:nvPr/>
        </p:nvPicPr>
        <p:blipFill rotWithShape="1">
          <a:blip r:embed="rId1"/>
          <a:srcRect/>
          <a:stretch>
            <a:fillRect/>
          </a:stretch>
        </p:blipFill>
        <p:spPr>
          <a:xfrm>
            <a:off x="971743" y="2041947"/>
            <a:ext cx="5601778" cy="4211240"/>
          </a:xfrm>
          <a:prstGeom prst="rect">
            <a:avLst/>
          </a:prstGeom>
          <a:noFill/>
          <a:ln>
            <a:noFill/>
          </a:ln>
        </p:spPr>
      </p:pic>
      <p:pic>
        <p:nvPicPr>
          <p:cNvPr id="301" name="Google Shape;301;p23"/>
          <p:cNvPicPr preferRelativeResize="0"/>
          <p:nvPr/>
        </p:nvPicPr>
        <p:blipFill rotWithShape="1">
          <a:blip r:embed="rId2"/>
          <a:srcRect/>
          <a:stretch>
            <a:fillRect/>
          </a:stretch>
        </p:blipFill>
        <p:spPr>
          <a:xfrm>
            <a:off x="6849555" y="2756241"/>
            <a:ext cx="5011991" cy="259977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4"/>
          <p:cNvSpPr txBox="1">
            <a:spLocks noGrp="1"/>
          </p:cNvSpPr>
          <p:nvPr>
            <p:ph type="ctrTitle"/>
          </p:nvPr>
        </p:nvSpPr>
        <p:spPr>
          <a:xfrm>
            <a:off x="1139990" y="467976"/>
            <a:ext cx="10115219" cy="1271077"/>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CLASSIFICATION MACHINE LEARNING MODELS</a:t>
            </a:r>
            <a:endParaRPr b="1" dirty="0">
              <a:solidFill>
                <a:schemeClr val="dk1"/>
              </a:solidFill>
            </a:endParaRPr>
          </a:p>
        </p:txBody>
      </p:sp>
      <p:sp>
        <p:nvSpPr>
          <p:cNvPr id="307" name="Google Shape;307;p24"/>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lang="en-US"/>
          </a:p>
        </p:txBody>
      </p:sp>
      <p:pic>
        <p:nvPicPr>
          <p:cNvPr id="308" name="Google Shape;308;p24"/>
          <p:cNvPicPr preferRelativeResize="0"/>
          <p:nvPr/>
        </p:nvPicPr>
        <p:blipFill rotWithShape="1">
          <a:blip r:embed="rId1"/>
          <a:srcRect/>
          <a:stretch>
            <a:fillRect/>
          </a:stretch>
        </p:blipFill>
        <p:spPr>
          <a:xfrm>
            <a:off x="1215584" y="1971040"/>
            <a:ext cx="8212896" cy="455164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5"/>
          <p:cNvSpPr txBox="1">
            <a:spLocks noGrp="1"/>
          </p:cNvSpPr>
          <p:nvPr>
            <p:ph type="ctrTitle"/>
          </p:nvPr>
        </p:nvSpPr>
        <p:spPr>
          <a:xfrm>
            <a:off x="1038390" y="339645"/>
            <a:ext cx="10115219"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ROC AUC CURVE</a:t>
            </a:r>
            <a:endParaRPr b="1" dirty="0">
              <a:solidFill>
                <a:schemeClr val="dk1"/>
              </a:solidFill>
            </a:endParaRPr>
          </a:p>
        </p:txBody>
      </p:sp>
      <p:sp>
        <p:nvSpPr>
          <p:cNvPr id="314" name="Google Shape;314;p25"/>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lang="en-US"/>
          </a:p>
        </p:txBody>
      </p:sp>
      <p:pic>
        <p:nvPicPr>
          <p:cNvPr id="315" name="Google Shape;315;p25"/>
          <p:cNvPicPr preferRelativeResize="0"/>
          <p:nvPr/>
        </p:nvPicPr>
        <p:blipFill rotWithShape="1">
          <a:blip r:embed="rId1"/>
          <a:srcRect/>
          <a:stretch>
            <a:fillRect/>
          </a:stretch>
        </p:blipFill>
        <p:spPr>
          <a:xfrm>
            <a:off x="1561024" y="1750435"/>
            <a:ext cx="6180896" cy="4849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6"/>
          <p:cNvSpPr txBox="1">
            <a:spLocks noGrp="1"/>
          </p:cNvSpPr>
          <p:nvPr>
            <p:ph type="ctrTitle"/>
          </p:nvPr>
        </p:nvSpPr>
        <p:spPr>
          <a:xfrm>
            <a:off x="1038390" y="422080"/>
            <a:ext cx="10115219"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CONFUSION MATRIX</a:t>
            </a:r>
            <a:endParaRPr b="1" dirty="0">
              <a:solidFill>
                <a:schemeClr val="dk1"/>
              </a:solidFill>
            </a:endParaRPr>
          </a:p>
        </p:txBody>
      </p:sp>
      <p:sp>
        <p:nvSpPr>
          <p:cNvPr id="321" name="Google Shape;321;p26"/>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lang="en-US"/>
          </a:p>
        </p:txBody>
      </p:sp>
      <p:pic>
        <p:nvPicPr>
          <p:cNvPr id="322" name="Google Shape;322;p26"/>
          <p:cNvPicPr preferRelativeResize="0"/>
          <p:nvPr/>
        </p:nvPicPr>
        <p:blipFill rotWithShape="1">
          <a:blip r:embed="rId1"/>
          <a:srcRect/>
          <a:stretch>
            <a:fillRect/>
          </a:stretch>
        </p:blipFill>
        <p:spPr>
          <a:xfrm>
            <a:off x="1818640" y="1859826"/>
            <a:ext cx="5315012" cy="44964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7"/>
          <p:cNvSpPr txBox="1">
            <a:spLocks noGrp="1"/>
          </p:cNvSpPr>
          <p:nvPr>
            <p:ph type="ctrTitle"/>
          </p:nvPr>
        </p:nvSpPr>
        <p:spPr>
          <a:xfrm>
            <a:off x="1022543" y="447040"/>
            <a:ext cx="10326177" cy="1342197"/>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KEY FINDINGS AND CONCLUSIONS OF THE STUDY</a:t>
            </a:r>
            <a:endParaRPr b="1" dirty="0">
              <a:solidFill>
                <a:schemeClr val="dk1"/>
              </a:solidFill>
            </a:endParaRPr>
          </a:p>
        </p:txBody>
      </p:sp>
      <p:sp>
        <p:nvSpPr>
          <p:cNvPr id="328" name="Google Shape;328;p27"/>
          <p:cNvSpPr txBox="1">
            <a:spLocks noGrp="1"/>
          </p:cNvSpPr>
          <p:nvPr>
            <p:ph type="body" idx="1"/>
          </p:nvPr>
        </p:nvSpPr>
        <p:spPr>
          <a:xfrm>
            <a:off x="1093663" y="2651761"/>
            <a:ext cx="4589923" cy="3333723"/>
          </a:xfrm>
          <a:prstGeom prst="rect">
            <a:avLst/>
          </a:prstGeom>
          <a:noFill/>
          <a:ln>
            <a:noFill/>
          </a:ln>
        </p:spPr>
        <p:txBody>
          <a:bodyPr spcFirstLastPara="1" wrap="square" lIns="0" tIns="45700" rIns="0" bIns="45700" anchor="t" anchorCtr="0">
            <a:normAutofit lnSpcReduction="10000"/>
          </a:bodyPr>
          <a:lstStyle/>
          <a:p>
            <a:pPr marL="0" lvl="0" indent="0" algn="l" rtl="0">
              <a:lnSpc>
                <a:spcPct val="100000"/>
              </a:lnSpc>
              <a:spcBef>
                <a:spcPts val="0"/>
              </a:spcBef>
              <a:spcAft>
                <a:spcPts val="0"/>
              </a:spcAft>
              <a:buClr>
                <a:schemeClr val="dk1"/>
              </a:buClr>
              <a:buSzPts val="1600"/>
              <a:buNone/>
            </a:pPr>
            <a:r>
              <a:rPr lang="en-US" dirty="0"/>
              <a:t>The finding of the study is that only few users over online use unparliamentary language. </a:t>
            </a:r>
            <a:endParaRPr dirty="0"/>
          </a:p>
          <a:p>
            <a:pPr marL="0" lvl="0" indent="0" algn="l" rtl="0">
              <a:lnSpc>
                <a:spcPct val="100000"/>
              </a:lnSpc>
              <a:spcBef>
                <a:spcPts val="1000"/>
              </a:spcBef>
              <a:spcAft>
                <a:spcPts val="0"/>
              </a:spcAft>
              <a:buClr>
                <a:schemeClr val="dk1"/>
              </a:buClr>
              <a:buSzPts val="1600"/>
              <a:buNone/>
            </a:pPr>
            <a:r>
              <a:rPr lang="en-US" dirty="0"/>
              <a:t>And most of these sentences have more stop words and are being quite long. </a:t>
            </a:r>
            <a:endParaRPr dirty="0"/>
          </a:p>
          <a:p>
            <a:pPr marL="0" lvl="0" indent="0" algn="l" rtl="0">
              <a:lnSpc>
                <a:spcPct val="100000"/>
              </a:lnSpc>
              <a:spcBef>
                <a:spcPts val="1000"/>
              </a:spcBef>
              <a:spcAft>
                <a:spcPts val="0"/>
              </a:spcAft>
              <a:buClr>
                <a:schemeClr val="dk1"/>
              </a:buClr>
              <a:buSzPts val="1600"/>
              <a:buNone/>
            </a:pPr>
            <a:r>
              <a:rPr lang="en-US" dirty="0"/>
              <a:t>As discussed before few motivated disrespectful crowds use these foul languages in the online forum to bully the people around and to stop them from doing these things that they are not supposed to do. </a:t>
            </a:r>
            <a:endParaRPr dirty="0"/>
          </a:p>
          <a:p>
            <a:pPr marL="0" lvl="0" indent="0" algn="l" rtl="0">
              <a:lnSpc>
                <a:spcPct val="100000"/>
              </a:lnSpc>
              <a:spcBef>
                <a:spcPts val="1000"/>
              </a:spcBef>
              <a:spcAft>
                <a:spcPts val="1600"/>
              </a:spcAft>
              <a:buClr>
                <a:schemeClr val="dk1"/>
              </a:buClr>
              <a:buSzPts val="1600"/>
              <a:buNone/>
            </a:pPr>
            <a:r>
              <a:rPr lang="en-US" dirty="0"/>
              <a:t>Our study helps the online forums and social media to induce a ban to profanity or usage of profanity over these forums.</a:t>
            </a:r>
            <a:endParaRPr dirty="0"/>
          </a:p>
        </p:txBody>
      </p:sp>
      <p:pic>
        <p:nvPicPr>
          <p:cNvPr id="329" name="Google Shape;329;p27"/>
          <p:cNvPicPr preferRelativeResize="0"/>
          <p:nvPr/>
        </p:nvPicPr>
        <p:blipFill rotWithShape="1">
          <a:blip r:embed="rId1"/>
          <a:srcRect/>
          <a:stretch>
            <a:fillRect/>
          </a:stretch>
        </p:blipFill>
        <p:spPr>
          <a:xfrm>
            <a:off x="6431279" y="2570481"/>
            <a:ext cx="5148023" cy="30378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8"/>
          <p:cNvSpPr txBox="1">
            <a:spLocks noGrp="1"/>
          </p:cNvSpPr>
          <p:nvPr>
            <p:ph type="ctrTitle"/>
          </p:nvPr>
        </p:nvSpPr>
        <p:spPr>
          <a:xfrm>
            <a:off x="951423" y="477354"/>
            <a:ext cx="11240577" cy="1371766"/>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LEARNING OUTCOMES OF THE STUDY IN RESPECT OF DATA SCIENCE</a:t>
            </a:r>
            <a:endParaRPr b="1" dirty="0">
              <a:solidFill>
                <a:schemeClr val="dk1"/>
              </a:solidFill>
            </a:endParaRPr>
          </a:p>
        </p:txBody>
      </p:sp>
      <p:sp>
        <p:nvSpPr>
          <p:cNvPr id="335" name="Google Shape;335;p28"/>
          <p:cNvSpPr txBox="1">
            <a:spLocks noGrp="1"/>
          </p:cNvSpPr>
          <p:nvPr>
            <p:ph type="body" idx="1"/>
          </p:nvPr>
        </p:nvSpPr>
        <p:spPr>
          <a:xfrm>
            <a:off x="951423" y="2981780"/>
            <a:ext cx="4823188" cy="2270940"/>
          </a:xfrm>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0"/>
              </a:spcAft>
              <a:buClr>
                <a:schemeClr val="dk1"/>
              </a:buClr>
              <a:buSzPts val="1600"/>
              <a:buNone/>
            </a:pPr>
            <a:r>
              <a:rPr lang="en-US" sz="1600" dirty="0">
                <a:latin typeface="Calibri" panose="020F0502020204030204"/>
                <a:ea typeface="Calibri" panose="020F0502020204030204"/>
                <a:cs typeface="Calibri" panose="020F0502020204030204"/>
                <a:sym typeface="Calibri" panose="020F0502020204030204"/>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sz="1600" dirty="0">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1000"/>
              </a:spcBef>
              <a:spcAft>
                <a:spcPts val="1600"/>
              </a:spcAft>
              <a:buClr>
                <a:schemeClr val="dk1"/>
              </a:buClr>
              <a:buSzPts val="1600"/>
              <a:buNone/>
            </a:pPr>
            <a:endParaRPr dirty="0"/>
          </a:p>
        </p:txBody>
      </p:sp>
      <p:pic>
        <p:nvPicPr>
          <p:cNvPr id="336" name="Google Shape;336;p28"/>
          <p:cNvPicPr preferRelativeResize="0"/>
          <p:nvPr/>
        </p:nvPicPr>
        <p:blipFill rotWithShape="1">
          <a:blip r:embed="rId1"/>
          <a:srcRect/>
          <a:stretch>
            <a:fillRect/>
          </a:stretch>
        </p:blipFill>
        <p:spPr>
          <a:xfrm>
            <a:off x="6604000" y="2092907"/>
            <a:ext cx="5195376" cy="326141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9"/>
          <p:cNvSpPr txBox="1">
            <a:spLocks noGrp="1"/>
          </p:cNvSpPr>
          <p:nvPr>
            <p:ph type="ctrTitle"/>
          </p:nvPr>
        </p:nvSpPr>
        <p:spPr>
          <a:xfrm>
            <a:off x="1005812" y="294640"/>
            <a:ext cx="11186188" cy="1442720"/>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LEARNING OUTCOMES OF THE STUDY IN RESPECT OF DATA SCIENCE</a:t>
            </a:r>
            <a:endParaRPr b="1" dirty="0">
              <a:solidFill>
                <a:schemeClr val="dk1"/>
              </a:solidFill>
            </a:endParaRPr>
          </a:p>
        </p:txBody>
      </p:sp>
      <p:sp>
        <p:nvSpPr>
          <p:cNvPr id="342" name="Google Shape;342;p29"/>
          <p:cNvSpPr txBox="1">
            <a:spLocks noGrp="1"/>
          </p:cNvSpPr>
          <p:nvPr>
            <p:ph type="body" idx="1"/>
          </p:nvPr>
        </p:nvSpPr>
        <p:spPr>
          <a:xfrm>
            <a:off x="1005812" y="3009907"/>
            <a:ext cx="4981809" cy="1833292"/>
          </a:xfrm>
          <a:prstGeom prst="rect">
            <a:avLst/>
          </a:prstGeom>
          <a:noFill/>
          <a:ln>
            <a:noFill/>
          </a:ln>
        </p:spPr>
        <p:txBody>
          <a:bodyPr spcFirstLastPara="1" wrap="square" lIns="0" tIns="45700" rIns="0" bIns="45700" anchor="t" anchorCtr="0">
            <a:normAutofit lnSpcReduction="10000"/>
          </a:bodyPr>
          <a:lstStyle/>
          <a:p>
            <a:pPr marL="0" lvl="0" indent="0" algn="l" rtl="0">
              <a:lnSpc>
                <a:spcPct val="100000"/>
              </a:lnSpc>
              <a:spcBef>
                <a:spcPts val="0"/>
              </a:spcBef>
              <a:spcAft>
                <a:spcPts val="1600"/>
              </a:spcAft>
              <a:buClr>
                <a:schemeClr val="dk1"/>
              </a:buClr>
              <a:buSzPts val="1600"/>
              <a:buNone/>
            </a:pPr>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dirty="0"/>
          </a:p>
        </p:txBody>
      </p:sp>
      <p:pic>
        <p:nvPicPr>
          <p:cNvPr id="343" name="Google Shape;343;p29"/>
          <p:cNvPicPr preferRelativeResize="0"/>
          <p:nvPr/>
        </p:nvPicPr>
        <p:blipFill rotWithShape="1">
          <a:blip r:embed="rId1"/>
          <a:srcRect/>
          <a:stretch>
            <a:fillRect/>
          </a:stretch>
        </p:blipFill>
        <p:spPr>
          <a:xfrm>
            <a:off x="6096000" y="2357377"/>
            <a:ext cx="6039868" cy="3138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ctrTitle"/>
          </p:nvPr>
        </p:nvSpPr>
        <p:spPr>
          <a:xfrm>
            <a:off x="392623" y="339645"/>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dirty="0">
                <a:solidFill>
                  <a:schemeClr val="dk1"/>
                </a:solidFill>
              </a:rPr>
              <a:t>   </a:t>
            </a:r>
            <a:r>
              <a:rPr lang="en-US" b="1" dirty="0">
                <a:solidFill>
                  <a:schemeClr val="dk1"/>
                </a:solidFill>
              </a:rPr>
              <a:t>PROBLEM STATEMENT</a:t>
            </a:r>
            <a:endParaRPr b="1" dirty="0">
              <a:solidFill>
                <a:schemeClr val="dk1"/>
              </a:solidFill>
            </a:endParaRPr>
          </a:p>
        </p:txBody>
      </p:sp>
      <p:sp>
        <p:nvSpPr>
          <p:cNvPr id="120" name="Google Shape;120;p3"/>
          <p:cNvSpPr txBox="1">
            <a:spLocks noGrp="1"/>
          </p:cNvSpPr>
          <p:nvPr>
            <p:ph type="body" idx="1"/>
          </p:nvPr>
        </p:nvSpPr>
        <p:spPr>
          <a:xfrm>
            <a:off x="392624" y="2110748"/>
            <a:ext cx="11369070" cy="4103621"/>
          </a:xfrm>
          <a:prstGeom prst="rect">
            <a:avLst/>
          </a:prstGeom>
          <a:noFill/>
          <a:ln>
            <a:noFill/>
          </a:ln>
        </p:spPr>
        <p:txBody>
          <a:bodyPr spcFirstLastPara="1" wrap="square" lIns="0" tIns="45700" rIns="0" bIns="45700" anchor="t" anchorCtr="0">
            <a:normAutofit lnSpcReduction="10000"/>
          </a:bodyPr>
          <a:lstStyle/>
          <a:p>
            <a:pPr marL="285750" lvl="0" indent="-285750" algn="l" rtl="0">
              <a:lnSpc>
                <a:spcPct val="100000"/>
              </a:lnSpc>
              <a:spcBef>
                <a:spcPts val="0"/>
              </a:spcBef>
              <a:spcAft>
                <a:spcPts val="0"/>
              </a:spcAft>
              <a:buClr>
                <a:schemeClr val="dk1"/>
              </a:buClr>
              <a:buSzPts val="1600"/>
              <a:buFont typeface="Courier New" panose="02070309020205020404"/>
              <a:buChar char="o"/>
            </a:pPr>
            <a:r>
              <a:rPr lang="en-US"/>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a:p>
          <a:p>
            <a:pPr marL="285750" lvl="0" indent="-285750" algn="l" rtl="0">
              <a:lnSpc>
                <a:spcPct val="100000"/>
              </a:lnSpc>
              <a:spcBef>
                <a:spcPts val="1000"/>
              </a:spcBef>
              <a:spcAft>
                <a:spcPts val="0"/>
              </a:spcAft>
              <a:buClr>
                <a:schemeClr val="dk1"/>
              </a:buClr>
              <a:buSzPts val="1600"/>
              <a:buFont typeface="Courier New" panose="02070309020205020404"/>
              <a:buChar char="o"/>
            </a:pPr>
            <a:r>
              <a:rPr lang="en-US"/>
              <a:t>Online hate, described as abusive language, aggression, cyberbullying, hatefulness and many others has been identified as a major threat on online social media platforms. Social media platforms are the most prominent grounds for such toxic behavior.   </a:t>
            </a:r>
            <a:endParaRPr lang="en-US"/>
          </a:p>
          <a:p>
            <a:pPr marL="285750" lvl="0" indent="-285750" algn="l" rtl="0">
              <a:lnSpc>
                <a:spcPct val="100000"/>
              </a:lnSpc>
              <a:spcBef>
                <a:spcPts val="1000"/>
              </a:spcBef>
              <a:spcAft>
                <a:spcPts val="0"/>
              </a:spcAft>
              <a:buClr>
                <a:schemeClr val="dk1"/>
              </a:buClr>
              <a:buSzPts val="1600"/>
              <a:buFont typeface="Courier New" panose="02070309020205020404"/>
              <a:buChar char="o"/>
            </a:pPr>
            <a:r>
              <a:rPr lang="en-US"/>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a:p>
          <a:p>
            <a:pPr marL="285750" lvl="0" indent="-285750" algn="l" rtl="0">
              <a:lnSpc>
                <a:spcPct val="100000"/>
              </a:lnSpc>
              <a:spcBef>
                <a:spcPts val="1000"/>
              </a:spcBef>
              <a:spcAft>
                <a:spcPts val="0"/>
              </a:spcAft>
              <a:buClr>
                <a:schemeClr val="dk1"/>
              </a:buClr>
              <a:buSzPts val="1600"/>
              <a:buFont typeface="Courier New" panose="02070309020205020404"/>
              <a:buChar char="o"/>
            </a:pPr>
            <a:r>
              <a:rPr lang="en-US"/>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US"/>
          </a:p>
          <a:p>
            <a:pPr marL="285750" lvl="0" indent="-285750" algn="l" rtl="0">
              <a:lnSpc>
                <a:spcPct val="100000"/>
              </a:lnSpc>
              <a:spcBef>
                <a:spcPts val="1000"/>
              </a:spcBef>
              <a:spcAft>
                <a:spcPts val="1600"/>
              </a:spcAft>
              <a:buClr>
                <a:schemeClr val="dk1"/>
              </a:buClr>
              <a:buSzPts val="1600"/>
              <a:buFont typeface="Courier New" panose="02070309020205020404"/>
              <a:buChar char="o"/>
            </a:pPr>
            <a:r>
              <a:rPr lang="en-US"/>
              <a:t>Our goal is to build a prototype of online hate and abuse comment classifier which can used to classify hate and offensive comments so that it can be controlled and restricted from spreading hatred and cyberbullying.</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0"/>
          <p:cNvSpPr txBox="1">
            <a:spLocks noGrp="1"/>
          </p:cNvSpPr>
          <p:nvPr>
            <p:ph type="ctrTitle"/>
          </p:nvPr>
        </p:nvSpPr>
        <p:spPr>
          <a:xfrm>
            <a:off x="1038390" y="263669"/>
            <a:ext cx="10115219" cy="1342197"/>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LIMITATIONS OF THIS WORK AND SCOPE FOR FUTURE WORK</a:t>
            </a:r>
            <a:endParaRPr b="1" dirty="0">
              <a:solidFill>
                <a:schemeClr val="dk1"/>
              </a:solidFill>
            </a:endParaRPr>
          </a:p>
        </p:txBody>
      </p:sp>
      <p:sp>
        <p:nvSpPr>
          <p:cNvPr id="349" name="Google Shape;349;p30"/>
          <p:cNvSpPr txBox="1">
            <a:spLocks noGrp="1"/>
          </p:cNvSpPr>
          <p:nvPr>
            <p:ph type="body" idx="1"/>
          </p:nvPr>
        </p:nvSpPr>
        <p:spPr>
          <a:xfrm>
            <a:off x="1174943" y="2002585"/>
            <a:ext cx="4717857" cy="4306776"/>
          </a:xfrm>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0"/>
              </a:spcAft>
              <a:buClr>
                <a:schemeClr val="dk1"/>
              </a:buClr>
              <a:buSzPts val="1600"/>
              <a:buNone/>
            </a:pPr>
            <a:r>
              <a:rPr lang="en-US" dirty="0"/>
              <a:t>Problems faced while working in this project:</a:t>
            </a:r>
            <a:endParaRPr dirty="0"/>
          </a:p>
          <a:p>
            <a:pPr marL="285750" lvl="0" indent="-285750" algn="l" rtl="0">
              <a:lnSpc>
                <a:spcPct val="100000"/>
              </a:lnSpc>
              <a:spcBef>
                <a:spcPts val="1000"/>
              </a:spcBef>
              <a:spcAft>
                <a:spcPts val="0"/>
              </a:spcAft>
              <a:buClr>
                <a:schemeClr val="dk1"/>
              </a:buClr>
              <a:buSzPts val="1600"/>
              <a:buFont typeface="Courier New" panose="02070309020205020404"/>
              <a:buChar char="o"/>
            </a:pPr>
            <a:r>
              <a:rPr lang="en-US" dirty="0"/>
              <a:t>More computational power was required as it took more than 2 hours</a:t>
            </a:r>
            <a:endParaRPr dirty="0"/>
          </a:p>
          <a:p>
            <a:pPr marL="285750" lvl="0" indent="-285750" algn="l" rtl="0">
              <a:lnSpc>
                <a:spcPct val="100000"/>
              </a:lnSpc>
              <a:spcBef>
                <a:spcPts val="1000"/>
              </a:spcBef>
              <a:spcAft>
                <a:spcPts val="0"/>
              </a:spcAft>
              <a:buClr>
                <a:schemeClr val="dk1"/>
              </a:buClr>
              <a:buSzPts val="1600"/>
              <a:buFont typeface="Courier New" panose="02070309020205020404"/>
              <a:buChar char="o"/>
            </a:pPr>
            <a:r>
              <a:rPr lang="en-US" dirty="0"/>
              <a:t>Imbalanced dataset and bad comment texts</a:t>
            </a:r>
            <a:endParaRPr dirty="0"/>
          </a:p>
          <a:p>
            <a:pPr marL="285750" lvl="0" indent="-285750" algn="l" rtl="0">
              <a:lnSpc>
                <a:spcPct val="100000"/>
              </a:lnSpc>
              <a:spcBef>
                <a:spcPts val="1000"/>
              </a:spcBef>
              <a:spcAft>
                <a:spcPts val="0"/>
              </a:spcAft>
              <a:buClr>
                <a:schemeClr val="dk1"/>
              </a:buClr>
              <a:buSzPts val="1600"/>
              <a:buFont typeface="Courier New" panose="02070309020205020404"/>
              <a:buChar char="o"/>
            </a:pPr>
            <a:r>
              <a:rPr lang="en-US" dirty="0"/>
              <a:t>Good parameters could not be obtained using hyperparameter tuning as time was consumed more  </a:t>
            </a:r>
            <a:endParaRPr dirty="0"/>
          </a:p>
          <a:p>
            <a:pPr marL="0" lvl="0" indent="0" algn="l" rtl="0">
              <a:lnSpc>
                <a:spcPct val="100000"/>
              </a:lnSpc>
              <a:spcBef>
                <a:spcPts val="1000"/>
              </a:spcBef>
              <a:spcAft>
                <a:spcPts val="0"/>
              </a:spcAft>
              <a:buClr>
                <a:schemeClr val="dk1"/>
              </a:buClr>
              <a:buSzPts val="1600"/>
              <a:buNone/>
            </a:pPr>
            <a:endParaRPr dirty="0"/>
          </a:p>
          <a:p>
            <a:pPr marL="0" lvl="0" indent="0" algn="l" rtl="0">
              <a:lnSpc>
                <a:spcPct val="100000"/>
              </a:lnSpc>
              <a:spcBef>
                <a:spcPts val="1000"/>
              </a:spcBef>
              <a:spcAft>
                <a:spcPts val="0"/>
              </a:spcAft>
              <a:buClr>
                <a:schemeClr val="dk1"/>
              </a:buClr>
              <a:buSzPts val="1600"/>
              <a:buNone/>
            </a:pPr>
            <a:r>
              <a:rPr lang="en-US" dirty="0"/>
              <a:t>Areas of improvement:</a:t>
            </a:r>
            <a:endParaRPr dirty="0"/>
          </a:p>
          <a:p>
            <a:pPr marL="285750" lvl="0" indent="-285750" algn="l" rtl="0">
              <a:lnSpc>
                <a:spcPct val="100000"/>
              </a:lnSpc>
              <a:spcBef>
                <a:spcPts val="1000"/>
              </a:spcBef>
              <a:spcAft>
                <a:spcPts val="0"/>
              </a:spcAft>
              <a:buClr>
                <a:schemeClr val="dk1"/>
              </a:buClr>
              <a:buSzPts val="1600"/>
              <a:buFont typeface="Courier New" panose="02070309020205020404"/>
              <a:buChar char="o"/>
            </a:pPr>
            <a:r>
              <a:rPr lang="en-US" dirty="0"/>
              <a:t>Could be provided with a good dataset which does not take more time.</a:t>
            </a:r>
            <a:endParaRPr dirty="0"/>
          </a:p>
          <a:p>
            <a:pPr marL="285750" lvl="0" indent="-285750" algn="l" rtl="0">
              <a:lnSpc>
                <a:spcPct val="100000"/>
              </a:lnSpc>
              <a:spcBef>
                <a:spcPts val="1000"/>
              </a:spcBef>
              <a:spcAft>
                <a:spcPts val="0"/>
              </a:spcAft>
              <a:buClr>
                <a:schemeClr val="dk1"/>
              </a:buClr>
              <a:buSzPts val="1600"/>
              <a:buFont typeface="Courier New" panose="02070309020205020404"/>
              <a:buChar char="o"/>
            </a:pPr>
            <a:r>
              <a:rPr lang="en-US" dirty="0"/>
              <a:t>Less time complexity</a:t>
            </a:r>
            <a:endParaRPr dirty="0"/>
          </a:p>
          <a:p>
            <a:pPr marL="285750" lvl="0" indent="-285750" algn="l" rtl="0">
              <a:lnSpc>
                <a:spcPct val="100000"/>
              </a:lnSpc>
              <a:spcBef>
                <a:spcPts val="1000"/>
              </a:spcBef>
              <a:spcAft>
                <a:spcPts val="1600"/>
              </a:spcAft>
              <a:buClr>
                <a:schemeClr val="dk1"/>
              </a:buClr>
              <a:buSzPts val="1600"/>
              <a:buFont typeface="Courier New" panose="02070309020205020404"/>
              <a:buChar char="o"/>
            </a:pPr>
            <a:r>
              <a:rPr lang="en-US" dirty="0"/>
              <a:t>Providing a proper balanced dataset with less errors.</a:t>
            </a:r>
            <a:endParaRPr dirty="0"/>
          </a:p>
        </p:txBody>
      </p:sp>
      <p:pic>
        <p:nvPicPr>
          <p:cNvPr id="350" name="Google Shape;350;p30"/>
          <p:cNvPicPr preferRelativeResize="0"/>
          <p:nvPr/>
        </p:nvPicPr>
        <p:blipFill rotWithShape="1">
          <a:blip r:embed="rId1"/>
          <a:srcRect/>
          <a:stretch>
            <a:fillRect/>
          </a:stretch>
        </p:blipFill>
        <p:spPr>
          <a:xfrm>
            <a:off x="6095999" y="2220443"/>
            <a:ext cx="5711112" cy="358086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1"/>
          <p:cNvSpPr txBox="1">
            <a:spLocks noGrp="1"/>
          </p:cNvSpPr>
          <p:nvPr>
            <p:ph type="title"/>
          </p:nvPr>
        </p:nvSpPr>
        <p:spPr>
          <a:xfrm>
            <a:off x="2867600" y="1055206"/>
            <a:ext cx="6243600" cy="4537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9600"/>
              <a:buFont typeface="Calibri" panose="020F0502020204030204"/>
              <a:buNone/>
            </a:pPr>
            <a:r>
              <a:rPr lang="en-US" sz="7100" b="1"/>
              <a:t>THANK YOU!!</a:t>
            </a:r>
            <a:endParaRPr sz="7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ctrTitle"/>
          </p:nvPr>
        </p:nvSpPr>
        <p:spPr>
          <a:xfrm>
            <a:off x="392623" y="339645"/>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dirty="0">
                <a:solidFill>
                  <a:schemeClr val="dk1"/>
                </a:solidFill>
              </a:rPr>
              <a:t>   </a:t>
            </a:r>
            <a:r>
              <a:rPr lang="en-US" b="1" dirty="0">
                <a:solidFill>
                  <a:schemeClr val="dk1"/>
                </a:solidFill>
              </a:rPr>
              <a:t>DATASET DESCRIPTION</a:t>
            </a:r>
            <a:endParaRPr b="1" dirty="0">
              <a:solidFill>
                <a:schemeClr val="dk1"/>
              </a:solidFill>
            </a:endParaRPr>
          </a:p>
        </p:txBody>
      </p:sp>
      <p:sp>
        <p:nvSpPr>
          <p:cNvPr id="126" name="Google Shape;126;p4"/>
          <p:cNvSpPr txBox="1">
            <a:spLocks noGrp="1"/>
          </p:cNvSpPr>
          <p:nvPr>
            <p:ph type="body" idx="1"/>
          </p:nvPr>
        </p:nvSpPr>
        <p:spPr>
          <a:xfrm>
            <a:off x="392621" y="1817785"/>
            <a:ext cx="11369070" cy="4849283"/>
          </a:xfrm>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0"/>
              </a:spcAft>
              <a:buClr>
                <a:schemeClr val="dk1"/>
              </a:buClr>
              <a:buSzPts val="1600"/>
              <a:buNone/>
            </a:pPr>
            <a:r>
              <a:rPr lang="en-US"/>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US"/>
          </a:p>
          <a:p>
            <a:pPr marL="0" lvl="0" indent="0" algn="l" rtl="0">
              <a:lnSpc>
                <a:spcPct val="100000"/>
              </a:lnSpc>
              <a:spcBef>
                <a:spcPts val="1000"/>
              </a:spcBef>
              <a:spcAft>
                <a:spcPts val="0"/>
              </a:spcAft>
              <a:buClr>
                <a:schemeClr val="dk1"/>
              </a:buClr>
              <a:buSzPts val="1600"/>
              <a:buNone/>
            </a:pPr>
            <a:r>
              <a:rPr lang="en-US"/>
              <a:t>The label can be either 0 or 1, where 0 denotes a NO while 1 denotes a YES. There are various comments which have multiple labels. The first attribute is a unique ID associated with each comment.   </a:t>
            </a:r>
            <a:endParaRPr lang="en-US"/>
          </a:p>
          <a:p>
            <a:pPr marL="0" lvl="0" indent="0" algn="l" rtl="0">
              <a:lnSpc>
                <a:spcPct val="100000"/>
              </a:lnSpc>
              <a:spcBef>
                <a:spcPts val="1000"/>
              </a:spcBef>
              <a:spcAft>
                <a:spcPts val="0"/>
              </a:spcAft>
              <a:buClr>
                <a:schemeClr val="dk1"/>
              </a:buClr>
              <a:buSzPts val="1600"/>
              <a:buNone/>
            </a:pPr>
            <a:r>
              <a:rPr lang="en-US"/>
              <a:t>The data set includes:</a:t>
            </a:r>
            <a:endParaRPr lang="en-US"/>
          </a:p>
          <a:p>
            <a:pPr marL="0" lvl="0" indent="0" algn="l" rtl="0">
              <a:lnSpc>
                <a:spcPct val="100000"/>
              </a:lnSpc>
              <a:spcBef>
                <a:spcPts val="1000"/>
              </a:spcBef>
              <a:spcAft>
                <a:spcPts val="0"/>
              </a:spcAft>
              <a:buClr>
                <a:schemeClr val="dk1"/>
              </a:buClr>
              <a:buSzPts val="1600"/>
              <a:buNone/>
            </a:pPr>
            <a:r>
              <a:rPr lang="en-US"/>
              <a:t>-	Malignant: It is the Label column, which includes values 0 and 1, denoting if the comment is malignant or not. </a:t>
            </a:r>
            <a:endParaRPr lang="en-US"/>
          </a:p>
          <a:p>
            <a:pPr marL="0" lvl="0" indent="0" algn="l" rtl="0">
              <a:lnSpc>
                <a:spcPct val="100000"/>
              </a:lnSpc>
              <a:spcBef>
                <a:spcPts val="1000"/>
              </a:spcBef>
              <a:spcAft>
                <a:spcPts val="0"/>
              </a:spcAft>
              <a:buClr>
                <a:schemeClr val="dk1"/>
              </a:buClr>
              <a:buSzPts val="1600"/>
              <a:buNone/>
            </a:pPr>
            <a:r>
              <a:rPr lang="en-US"/>
              <a:t>-	Highly Malignant: It denotes comments that are highly malignant and hurtful. </a:t>
            </a:r>
            <a:endParaRPr lang="en-US"/>
          </a:p>
          <a:p>
            <a:pPr marL="0" lvl="0" indent="0" algn="l" rtl="0">
              <a:lnSpc>
                <a:spcPct val="100000"/>
              </a:lnSpc>
              <a:spcBef>
                <a:spcPts val="1000"/>
              </a:spcBef>
              <a:spcAft>
                <a:spcPts val="0"/>
              </a:spcAft>
              <a:buClr>
                <a:schemeClr val="dk1"/>
              </a:buClr>
              <a:buSzPts val="1600"/>
              <a:buNone/>
            </a:pPr>
            <a:r>
              <a:rPr lang="en-US"/>
              <a:t>-	Rude: It denotes comments that are very rude and offensive.</a:t>
            </a:r>
            <a:endParaRPr lang="en-US"/>
          </a:p>
          <a:p>
            <a:pPr marL="0" lvl="0" indent="0" algn="l" rtl="0">
              <a:lnSpc>
                <a:spcPct val="100000"/>
              </a:lnSpc>
              <a:spcBef>
                <a:spcPts val="1000"/>
              </a:spcBef>
              <a:spcAft>
                <a:spcPts val="0"/>
              </a:spcAft>
              <a:buClr>
                <a:schemeClr val="dk1"/>
              </a:buClr>
              <a:buSzPts val="1600"/>
              <a:buNone/>
            </a:pPr>
            <a:r>
              <a:rPr lang="en-US"/>
              <a:t>-	Threat: It contains indication of the comments that are giving any threat to someone. 	</a:t>
            </a:r>
            <a:endParaRPr lang="en-US"/>
          </a:p>
          <a:p>
            <a:pPr marL="0" lvl="0" indent="0" algn="l" rtl="0">
              <a:lnSpc>
                <a:spcPct val="100000"/>
              </a:lnSpc>
              <a:spcBef>
                <a:spcPts val="1000"/>
              </a:spcBef>
              <a:spcAft>
                <a:spcPts val="0"/>
              </a:spcAft>
              <a:buClr>
                <a:schemeClr val="dk1"/>
              </a:buClr>
              <a:buSzPts val="1600"/>
              <a:buNone/>
            </a:pPr>
            <a:r>
              <a:rPr lang="en-US"/>
              <a:t>-	Abuse: It is for comments that are abusive in nature. </a:t>
            </a:r>
            <a:endParaRPr lang="en-US"/>
          </a:p>
          <a:p>
            <a:pPr marL="0" lvl="0" indent="0" algn="l" rtl="0">
              <a:lnSpc>
                <a:spcPct val="100000"/>
              </a:lnSpc>
              <a:spcBef>
                <a:spcPts val="1000"/>
              </a:spcBef>
              <a:spcAft>
                <a:spcPts val="0"/>
              </a:spcAft>
              <a:buClr>
                <a:schemeClr val="dk1"/>
              </a:buClr>
              <a:buSzPts val="1600"/>
              <a:buNone/>
            </a:pPr>
            <a:r>
              <a:rPr lang="en-US"/>
              <a:t>-	Loathe: It describes the comments which are hateful and loathing in nature.  </a:t>
            </a:r>
            <a:endParaRPr lang="en-US"/>
          </a:p>
          <a:p>
            <a:pPr marL="0" lvl="0" indent="0" algn="l" rtl="0">
              <a:lnSpc>
                <a:spcPct val="100000"/>
              </a:lnSpc>
              <a:spcBef>
                <a:spcPts val="1000"/>
              </a:spcBef>
              <a:spcAft>
                <a:spcPts val="0"/>
              </a:spcAft>
              <a:buClr>
                <a:schemeClr val="dk1"/>
              </a:buClr>
              <a:buSzPts val="1600"/>
              <a:buNone/>
            </a:pPr>
            <a:r>
              <a:rPr lang="en-US"/>
              <a:t>-	ID: It includes unique Ids associated with each comment text given.   </a:t>
            </a:r>
            <a:endParaRPr lang="en-US"/>
          </a:p>
          <a:p>
            <a:pPr marL="0" lvl="0" indent="0" algn="l" rtl="0">
              <a:lnSpc>
                <a:spcPct val="100000"/>
              </a:lnSpc>
              <a:spcBef>
                <a:spcPts val="1000"/>
              </a:spcBef>
              <a:spcAft>
                <a:spcPts val="1600"/>
              </a:spcAft>
              <a:buClr>
                <a:schemeClr val="dk1"/>
              </a:buClr>
              <a:buSzPts val="1600"/>
              <a:buNone/>
            </a:pPr>
            <a:r>
              <a:rPr lang="en-US"/>
              <a:t>-	Comment text: This column contains the comments extracted from various social media platforms.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a:spLocks noGrp="1"/>
          </p:cNvSpPr>
          <p:nvPr>
            <p:ph type="ctrTitle"/>
          </p:nvPr>
        </p:nvSpPr>
        <p:spPr>
          <a:xfrm>
            <a:off x="894052" y="436880"/>
            <a:ext cx="11369068" cy="1230437"/>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CONCEPTUAL BACKGROUND OF THE   </a:t>
            </a:r>
            <a:br>
              <a:rPr lang="en-US" b="1" dirty="0">
                <a:solidFill>
                  <a:schemeClr val="dk1"/>
                </a:solidFill>
              </a:rPr>
            </a:br>
            <a:r>
              <a:rPr lang="en-US" b="1" dirty="0">
                <a:solidFill>
                  <a:schemeClr val="dk1"/>
                </a:solidFill>
              </a:rPr>
              <a:t> DOMAIN PROBLEM</a:t>
            </a:r>
            <a:endParaRPr b="1" dirty="0">
              <a:solidFill>
                <a:schemeClr val="dk1"/>
              </a:solidFill>
            </a:endParaRPr>
          </a:p>
        </p:txBody>
      </p:sp>
      <p:sp>
        <p:nvSpPr>
          <p:cNvPr id="132" name="Google Shape;132;p5"/>
          <p:cNvSpPr txBox="1">
            <a:spLocks noGrp="1"/>
          </p:cNvSpPr>
          <p:nvPr>
            <p:ph type="body" idx="1"/>
          </p:nvPr>
        </p:nvSpPr>
        <p:spPr>
          <a:xfrm>
            <a:off x="392624" y="2004216"/>
            <a:ext cx="11369070" cy="4636282"/>
          </a:xfrm>
          <a:prstGeom prst="rect">
            <a:avLst/>
          </a:prstGeom>
          <a:noFill/>
          <a:ln>
            <a:noFill/>
          </a:ln>
        </p:spPr>
        <p:txBody>
          <a:bodyPr spcFirstLastPara="1" wrap="square" lIns="0" tIns="45700" rIns="0" bIns="45700" anchor="t" anchorCtr="0">
            <a:normAutofit/>
          </a:bodyPr>
          <a:lstStyle/>
          <a:p>
            <a:pPr marL="285750" lvl="0" indent="-285750" algn="l" rtl="0">
              <a:lnSpc>
                <a:spcPct val="100000"/>
              </a:lnSpc>
              <a:spcBef>
                <a:spcPts val="0"/>
              </a:spcBef>
              <a:spcAft>
                <a:spcPts val="0"/>
              </a:spcAft>
              <a:buClr>
                <a:schemeClr val="dk1"/>
              </a:buClr>
              <a:buSzPts val="1600"/>
              <a:buFont typeface="Courier New" panose="02070309020205020404"/>
              <a:buChar char="o"/>
            </a:pPr>
            <a:r>
              <a:rPr lang="en-US" dirty="0"/>
              <a:t>Online platforms and social media become the place where people share the thoughts freely without any partiality and overcoming all the race people share their thoughts and ideas among the crowd.</a:t>
            </a:r>
            <a:endParaRPr dirty="0"/>
          </a:p>
          <a:p>
            <a:pPr marL="285750" lvl="0" indent="-285750" algn="l" rtl="0">
              <a:lnSpc>
                <a:spcPct val="100000"/>
              </a:lnSpc>
              <a:spcBef>
                <a:spcPts val="1000"/>
              </a:spcBef>
              <a:spcAft>
                <a:spcPts val="0"/>
              </a:spcAft>
              <a:buClr>
                <a:schemeClr val="dk1"/>
              </a:buClr>
              <a:buSzPts val="1600"/>
              <a:buFont typeface="Courier New" panose="02070309020205020404"/>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endParaRPr dirty="0"/>
          </a:p>
          <a:p>
            <a:pPr marL="285750" lvl="0" indent="-285750" algn="l" rtl="0">
              <a:lnSpc>
                <a:spcPct val="100000"/>
              </a:lnSpc>
              <a:spcBef>
                <a:spcPts val="1000"/>
              </a:spcBef>
              <a:spcAft>
                <a:spcPts val="0"/>
              </a:spcAft>
              <a:buClr>
                <a:schemeClr val="dk1"/>
              </a:buClr>
              <a:buSzPts val="1600"/>
              <a:buFont typeface="Courier New" panose="02070309020205020404"/>
              <a:buChar char="o"/>
            </a:pPr>
            <a:r>
              <a:rPr lang="en-US" dirty="0"/>
              <a:t>While social media is ubiquitous in America and Europe, Asian countries like India lead the list of social media usage. More than 3.8 billion people use social media.</a:t>
            </a:r>
            <a:endParaRPr dirty="0"/>
          </a:p>
          <a:p>
            <a:pPr marL="285750" lvl="0" indent="-285750" algn="l" rtl="0">
              <a:lnSpc>
                <a:spcPct val="100000"/>
              </a:lnSpc>
              <a:spcBef>
                <a:spcPts val="1000"/>
              </a:spcBef>
              <a:spcAft>
                <a:spcPts val="0"/>
              </a:spcAft>
              <a:buClr>
                <a:schemeClr val="dk1"/>
              </a:buClr>
              <a:buSzPts val="1600"/>
              <a:buFont typeface="Courier New" panose="02070309020205020404"/>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endParaRPr dirty="0"/>
          </a:p>
          <a:p>
            <a:pPr marL="285750" lvl="0" indent="-285750" algn="l" rtl="0">
              <a:lnSpc>
                <a:spcPct val="100000"/>
              </a:lnSpc>
              <a:spcBef>
                <a:spcPts val="1000"/>
              </a:spcBef>
              <a:spcAft>
                <a:spcPts val="1600"/>
              </a:spcAft>
              <a:buClr>
                <a:schemeClr val="dk1"/>
              </a:buClr>
              <a:buSzPts val="1600"/>
              <a:buFont typeface="Courier New" panose="02070309020205020404"/>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ctrTitle"/>
          </p:nvPr>
        </p:nvSpPr>
        <p:spPr>
          <a:xfrm>
            <a:off x="960139" y="152400"/>
            <a:ext cx="10115219" cy="1413317"/>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MULTILABEL VS MULTICLASS CLASSIFICATION</a:t>
            </a:r>
            <a:endParaRPr b="1" dirty="0">
              <a:solidFill>
                <a:schemeClr val="dk1"/>
              </a:solidFill>
            </a:endParaRPr>
          </a:p>
        </p:txBody>
      </p:sp>
      <p:sp>
        <p:nvSpPr>
          <p:cNvPr id="138" name="Google Shape;138;p6"/>
          <p:cNvSpPr txBox="1">
            <a:spLocks noGrp="1"/>
          </p:cNvSpPr>
          <p:nvPr>
            <p:ph type="body" idx="1"/>
          </p:nvPr>
        </p:nvSpPr>
        <p:spPr>
          <a:xfrm>
            <a:off x="1331588" y="1856317"/>
            <a:ext cx="4490093" cy="4849283"/>
          </a:xfrm>
          <a:prstGeom prst="rect">
            <a:avLst/>
          </a:prstGeom>
          <a:noFill/>
          <a:ln>
            <a:noFill/>
          </a:ln>
        </p:spPr>
        <p:txBody>
          <a:bodyPr spcFirstLastPara="1" wrap="square" lIns="0" tIns="45700" rIns="0" bIns="45700" anchor="t" anchorCtr="0">
            <a:normAutofit lnSpcReduction="10000"/>
          </a:bodyPr>
          <a:lstStyle/>
          <a:p>
            <a:pPr marL="0" lvl="0" indent="0" algn="l" rtl="0">
              <a:lnSpc>
                <a:spcPct val="100000"/>
              </a:lnSpc>
              <a:spcBef>
                <a:spcPts val="0"/>
              </a:spcBef>
              <a:spcAft>
                <a:spcPts val="0"/>
              </a:spcAft>
              <a:buClr>
                <a:schemeClr val="dk1"/>
              </a:buClr>
              <a:buSzPts val="1600"/>
              <a:buNone/>
            </a:pPr>
            <a:r>
              <a:rPr lang="en-US" dirty="0"/>
              <a:t>As the task was to figure out whether the data belongs to zero, one or more than one categories out of the six listed in our dataset, the first step before working on the problem was to distinguish between multi-label and multi-class classification.</a:t>
            </a:r>
            <a:endParaRPr dirty="0"/>
          </a:p>
          <a:p>
            <a:pPr marL="0" lvl="0" indent="0" algn="l" rtl="0">
              <a:lnSpc>
                <a:spcPct val="100000"/>
              </a:lnSpc>
              <a:spcBef>
                <a:spcPts val="1000"/>
              </a:spcBef>
              <a:spcAft>
                <a:spcPts val="0"/>
              </a:spcAft>
              <a:buClr>
                <a:schemeClr val="dk1"/>
              </a:buClr>
              <a:buSzPts val="1600"/>
              <a:buNone/>
            </a:pPr>
            <a:r>
              <a:rPr lang="en-US" dirty="0"/>
              <a:t>In multi-class classification, we have one basic assumption that our data can belong to only one label out of all the labels we have. For example, a given picture of a fruit may be an apple, orange or guava only and not a combination of these.</a:t>
            </a:r>
            <a:endParaRPr dirty="0"/>
          </a:p>
          <a:p>
            <a:pPr marL="0" lvl="0" indent="0" algn="l" rtl="0">
              <a:lnSpc>
                <a:spcPct val="100000"/>
              </a:lnSpc>
              <a:spcBef>
                <a:spcPts val="1000"/>
              </a:spcBef>
              <a:spcAft>
                <a:spcPts val="0"/>
              </a:spcAft>
              <a:buClr>
                <a:schemeClr val="dk1"/>
              </a:buClr>
              <a:buSzPts val="1600"/>
              <a:buNone/>
            </a:pPr>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endParaRPr dirty="0"/>
          </a:p>
          <a:p>
            <a:pPr marL="0" lvl="0" indent="0" algn="l" rtl="0">
              <a:lnSpc>
                <a:spcPct val="100000"/>
              </a:lnSpc>
              <a:spcBef>
                <a:spcPts val="1000"/>
              </a:spcBef>
              <a:spcAft>
                <a:spcPts val="1600"/>
              </a:spcAft>
              <a:buClr>
                <a:schemeClr val="dk1"/>
              </a:buClr>
              <a:buSzPts val="1600"/>
              <a:buNone/>
            </a:pPr>
            <a:r>
              <a:rPr lang="en-US" dirty="0"/>
              <a:t>Hence, I had a multi-label classification problem to solve. The next step was to gain some useful insights from data which would aid further problem solving.</a:t>
            </a:r>
            <a:endParaRPr dirty="0"/>
          </a:p>
        </p:txBody>
      </p:sp>
      <p:pic>
        <p:nvPicPr>
          <p:cNvPr id="139" name="Google Shape;139;p6"/>
          <p:cNvPicPr preferRelativeResize="0"/>
          <p:nvPr/>
        </p:nvPicPr>
        <p:blipFill rotWithShape="1">
          <a:blip r:embed="rId1"/>
          <a:srcRect/>
          <a:stretch>
            <a:fillRect/>
          </a:stretch>
        </p:blipFill>
        <p:spPr>
          <a:xfrm>
            <a:off x="6370320" y="2069683"/>
            <a:ext cx="5023284" cy="39395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ctrTitle"/>
          </p:nvPr>
        </p:nvSpPr>
        <p:spPr>
          <a:xfrm>
            <a:off x="919370" y="444012"/>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DATA SCIENCE LIFE CYCLE</a:t>
            </a:r>
            <a:endParaRPr b="1" dirty="0">
              <a:solidFill>
                <a:schemeClr val="dk1"/>
              </a:solidFill>
            </a:endParaRPr>
          </a:p>
        </p:txBody>
      </p:sp>
      <p:sp>
        <p:nvSpPr>
          <p:cNvPr id="145" name="Google Shape;145;p7"/>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lang="en-US"/>
          </a:p>
        </p:txBody>
      </p:sp>
      <p:grpSp>
        <p:nvGrpSpPr>
          <p:cNvPr id="146" name="Google Shape;146;p7"/>
          <p:cNvGrpSpPr/>
          <p:nvPr/>
        </p:nvGrpSpPr>
        <p:grpSpPr>
          <a:xfrm>
            <a:off x="1000650" y="2186286"/>
            <a:ext cx="9125388" cy="3923535"/>
            <a:chOff x="4543" y="114682"/>
            <a:chExt cx="9125388" cy="3923535"/>
          </a:xfrm>
        </p:grpSpPr>
        <p:sp>
          <p:nvSpPr>
            <p:cNvPr id="147" name="Google Shape;147;p7"/>
            <p:cNvSpPr/>
            <p:nvPr/>
          </p:nvSpPr>
          <p:spPr>
            <a:xfrm>
              <a:off x="4543" y="114682"/>
              <a:ext cx="2065693" cy="1002689"/>
            </a:xfrm>
            <a:prstGeom prst="roundRect">
              <a:avLst>
                <a:gd name="adj" fmla="val 10000"/>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7"/>
            <p:cNvSpPr txBox="1"/>
            <p:nvPr/>
          </p:nvSpPr>
          <p:spPr>
            <a:xfrm>
              <a:off x="4543" y="114682"/>
              <a:ext cx="2065693" cy="668459"/>
            </a:xfrm>
            <a:prstGeom prst="rect">
              <a:avLst/>
            </a:prstGeom>
            <a:noFill/>
            <a:ln>
              <a:noFill/>
            </a:ln>
          </p:spPr>
          <p:txBody>
            <a:bodyPr spcFirstLastPara="1" wrap="square" lIns="120900" tIns="120900" rIns="120900" bIns="64750" anchor="t" anchorCtr="0">
              <a:noAutofit/>
            </a:bodyPr>
            <a:lstStyle/>
            <a:p>
              <a:pPr marL="0" marR="0" lvl="0" indent="0" algn="l" rtl="0">
                <a:lnSpc>
                  <a:spcPct val="90000"/>
                </a:lnSpc>
                <a:spcBef>
                  <a:spcPts val="0"/>
                </a:spcBef>
                <a:spcAft>
                  <a:spcPts val="0"/>
                </a:spcAft>
                <a:buClr>
                  <a:schemeClr val="lt1"/>
                </a:buClr>
                <a:buSzPts val="1700"/>
                <a:buFont typeface="Calibri" panose="020F0502020204030204"/>
                <a:buNone/>
              </a:pPr>
              <a:r>
                <a:rPr lang="en-US" sz="1700" b="0" i="0" u="none" strike="noStrike" cap="none">
                  <a:solidFill>
                    <a:schemeClr val="lt1"/>
                  </a:solidFill>
                  <a:latin typeface="Calibri" panose="020F0502020204030204"/>
                  <a:ea typeface="Calibri" panose="020F0502020204030204"/>
                  <a:cs typeface="Calibri" panose="020F0502020204030204"/>
                  <a:sym typeface="Calibri" panose="020F0502020204030204"/>
                </a:rPr>
                <a:t>Data Cleaning</a:t>
              </a:r>
              <a:endParaRPr lang="en-US" sz="17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9" name="Google Shape;149;p7"/>
            <p:cNvSpPr/>
            <p:nvPr/>
          </p:nvSpPr>
          <p:spPr>
            <a:xfrm>
              <a:off x="427637" y="783142"/>
              <a:ext cx="2065693" cy="3255075"/>
            </a:xfrm>
            <a:prstGeom prst="roundRect">
              <a:avLst>
                <a:gd name="adj" fmla="val 10000"/>
              </a:avLst>
            </a:prstGeom>
            <a:solidFill>
              <a:schemeClr val="lt1">
                <a:alpha val="89803"/>
              </a:schemeClr>
            </a:solidFill>
            <a:ln w="12700" cap="flat" cmpd="sng">
              <a:solidFill>
                <a:schemeClr val="accent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7"/>
            <p:cNvSpPr txBox="1"/>
            <p:nvPr/>
          </p:nvSpPr>
          <p:spPr>
            <a:xfrm>
              <a:off x="488139" y="843644"/>
              <a:ext cx="1944689" cy="3134071"/>
            </a:xfrm>
            <a:prstGeom prst="rect">
              <a:avLst/>
            </a:prstGeom>
            <a:noFill/>
            <a:ln>
              <a:noFill/>
            </a:ln>
          </p:spPr>
          <p:txBody>
            <a:bodyPr spcFirstLastPara="1" wrap="square" lIns="120900" tIns="120900" rIns="120900" bIns="120900" anchor="t" anchorCtr="0">
              <a:noAutofit/>
            </a:bodyPr>
            <a:lstStyle/>
            <a:p>
              <a:pPr marL="171450" marR="0" lvl="1" indent="-171450" algn="l" rtl="0">
                <a:lnSpc>
                  <a:spcPct val="90000"/>
                </a:lnSpc>
                <a:spcBef>
                  <a:spcPts val="0"/>
                </a:spcBef>
                <a:spcAft>
                  <a:spcPts val="0"/>
                </a:spcAft>
                <a:buClr>
                  <a:schemeClr val="dk1"/>
                </a:buClr>
                <a:buSzPts val="1700"/>
                <a:buFont typeface="Calibri" panose="020F0502020204030204"/>
                <a:buChar char="•"/>
              </a:pPr>
              <a:r>
                <a:rPr lang="en-US" sz="17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Import the collected data from web scraping</a:t>
              </a:r>
              <a:endParaRPr dirty="0"/>
            </a:p>
            <a:p>
              <a:pPr marL="171450" marR="0" lvl="1" indent="-171450" algn="l" rtl="0">
                <a:lnSpc>
                  <a:spcPct val="90000"/>
                </a:lnSpc>
                <a:spcBef>
                  <a:spcPts val="255"/>
                </a:spcBef>
                <a:spcAft>
                  <a:spcPts val="0"/>
                </a:spcAft>
                <a:buClr>
                  <a:schemeClr val="dk1"/>
                </a:buClr>
                <a:buSzPts val="1700"/>
                <a:buFont typeface="Calibri" panose="020F0502020204030204"/>
                <a:buChar char="•"/>
              </a:pPr>
              <a:r>
                <a:rPr lang="en-US" sz="17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Clean and format the records as per usage by using various imputation techniques</a:t>
              </a:r>
              <a:endParaRPr dirty="0"/>
            </a:p>
          </p:txBody>
        </p:sp>
        <p:sp>
          <p:nvSpPr>
            <p:cNvPr id="151" name="Google Shape;151;p7"/>
            <p:cNvSpPr/>
            <p:nvPr/>
          </p:nvSpPr>
          <p:spPr>
            <a:xfrm>
              <a:off x="2383388" y="191763"/>
              <a:ext cx="663881" cy="514298"/>
            </a:xfrm>
            <a:prstGeom prst="rightArrow">
              <a:avLst>
                <a:gd name="adj1" fmla="val 60000"/>
                <a:gd name="adj2" fmla="val 50000"/>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7"/>
            <p:cNvSpPr txBox="1"/>
            <p:nvPr/>
          </p:nvSpPr>
          <p:spPr>
            <a:xfrm>
              <a:off x="2383388" y="294623"/>
              <a:ext cx="509592" cy="30857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3" name="Google Shape;153;p7"/>
            <p:cNvSpPr/>
            <p:nvPr/>
          </p:nvSpPr>
          <p:spPr>
            <a:xfrm>
              <a:off x="3322843" y="114682"/>
              <a:ext cx="2065693" cy="1002689"/>
            </a:xfrm>
            <a:prstGeom prst="roundRect">
              <a:avLst>
                <a:gd name="adj" fmla="val 10000"/>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7"/>
            <p:cNvSpPr txBox="1"/>
            <p:nvPr/>
          </p:nvSpPr>
          <p:spPr>
            <a:xfrm>
              <a:off x="3322843" y="114682"/>
              <a:ext cx="2065693" cy="668459"/>
            </a:xfrm>
            <a:prstGeom prst="rect">
              <a:avLst/>
            </a:prstGeom>
            <a:noFill/>
            <a:ln>
              <a:noFill/>
            </a:ln>
          </p:spPr>
          <p:txBody>
            <a:bodyPr spcFirstLastPara="1" wrap="square" lIns="120900" tIns="120900" rIns="120900" bIns="64750" anchor="t" anchorCtr="0">
              <a:noAutofit/>
            </a:bodyPr>
            <a:lstStyle/>
            <a:p>
              <a:pPr marL="0" marR="0" lvl="0" indent="0" algn="l" rtl="0">
                <a:lnSpc>
                  <a:spcPct val="90000"/>
                </a:lnSpc>
                <a:spcBef>
                  <a:spcPts val="0"/>
                </a:spcBef>
                <a:spcAft>
                  <a:spcPts val="0"/>
                </a:spcAft>
                <a:buClr>
                  <a:schemeClr val="lt1"/>
                </a:buClr>
                <a:buSzPts val="1700"/>
                <a:buFont typeface="Calibri" panose="020F0502020204030204"/>
                <a:buNone/>
              </a:pPr>
              <a:r>
                <a:rPr lang="en-US" sz="1700" b="0" i="0" u="none" strike="noStrike" cap="none">
                  <a:solidFill>
                    <a:schemeClr val="lt1"/>
                  </a:solidFill>
                  <a:latin typeface="Calibri" panose="020F0502020204030204"/>
                  <a:ea typeface="Calibri" panose="020F0502020204030204"/>
                  <a:cs typeface="Calibri" panose="020F0502020204030204"/>
                  <a:sym typeface="Calibri" panose="020F0502020204030204"/>
                </a:rPr>
                <a:t>Exploratory Data Analysis</a:t>
              </a:r>
              <a:endParaRPr lang="en-US" sz="17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5" name="Google Shape;155;p7"/>
            <p:cNvSpPr/>
            <p:nvPr/>
          </p:nvSpPr>
          <p:spPr>
            <a:xfrm>
              <a:off x="3745937" y="783142"/>
              <a:ext cx="2065693" cy="3255075"/>
            </a:xfrm>
            <a:prstGeom prst="roundRect">
              <a:avLst>
                <a:gd name="adj" fmla="val 10000"/>
              </a:avLst>
            </a:prstGeom>
            <a:solidFill>
              <a:schemeClr val="lt1">
                <a:alpha val="89803"/>
              </a:schemeClr>
            </a:solidFill>
            <a:ln w="12700" cap="flat" cmpd="sng">
              <a:solidFill>
                <a:schemeClr val="accent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7"/>
            <p:cNvSpPr txBox="1"/>
            <p:nvPr/>
          </p:nvSpPr>
          <p:spPr>
            <a:xfrm>
              <a:off x="3806439" y="843644"/>
              <a:ext cx="1944689" cy="3134071"/>
            </a:xfrm>
            <a:prstGeom prst="rect">
              <a:avLst/>
            </a:prstGeom>
            <a:noFill/>
            <a:ln>
              <a:noFill/>
            </a:ln>
          </p:spPr>
          <p:txBody>
            <a:bodyPr spcFirstLastPara="1" wrap="square" lIns="120900" tIns="120900" rIns="120900" bIns="120900" anchor="t" anchorCtr="0">
              <a:noAutofit/>
            </a:bodyPr>
            <a:lstStyle/>
            <a:p>
              <a:pPr marL="171450" marR="0" lvl="1" indent="-171450" algn="l" rtl="0">
                <a:lnSpc>
                  <a:spcPct val="90000"/>
                </a:lnSpc>
                <a:spcBef>
                  <a:spcPts val="0"/>
                </a:spcBef>
                <a:spcAft>
                  <a:spcPts val="0"/>
                </a:spcAft>
                <a:buClr>
                  <a:schemeClr val="dk1"/>
                </a:buClr>
                <a:buSzPts val="1700"/>
                <a:buFont typeface="Calibri" panose="020F0502020204030204"/>
                <a:buChar char="•"/>
              </a:pPr>
              <a:r>
                <a:rPr lang="en-US" sz="1700" b="0" i="0" u="none" strike="noStrike" cap="none">
                  <a:solidFill>
                    <a:schemeClr val="dk1"/>
                  </a:solidFill>
                  <a:latin typeface="Calibri" panose="020F0502020204030204"/>
                  <a:ea typeface="Calibri" panose="020F0502020204030204"/>
                  <a:cs typeface="Calibri" panose="020F0502020204030204"/>
                  <a:sym typeface="Calibri" panose="020F0502020204030204"/>
                </a:rPr>
                <a:t>Check through all the dataset information like datatype, missing value, duplicate value etc.</a:t>
              </a:r>
              <a:endParaRPr lang="en-US" sz="17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71450" marR="0" lvl="1" indent="-171450" algn="l" rtl="0">
                <a:lnSpc>
                  <a:spcPct val="90000"/>
                </a:lnSpc>
                <a:spcBef>
                  <a:spcPts val="255"/>
                </a:spcBef>
                <a:spcAft>
                  <a:spcPts val="0"/>
                </a:spcAft>
                <a:buClr>
                  <a:schemeClr val="dk1"/>
                </a:buClr>
                <a:buSzPts val="1700"/>
                <a:buFont typeface="Calibri" panose="020F0502020204030204"/>
                <a:buChar char="•"/>
              </a:pPr>
              <a:r>
                <a:rPr lang="en-US" sz="1700" b="0" i="0" u="none" strike="noStrike" cap="none">
                  <a:solidFill>
                    <a:schemeClr val="dk1"/>
                  </a:solidFill>
                  <a:latin typeface="Calibri" panose="020F0502020204030204"/>
                  <a:ea typeface="Calibri" panose="020F0502020204030204"/>
                  <a:cs typeface="Calibri" panose="020F0502020204030204"/>
                  <a:sym typeface="Calibri" panose="020F0502020204030204"/>
                </a:rPr>
                <a:t>Analyze each and every data record to ensure we have usable information</a:t>
              </a:r>
              <a:endParaRPr lang="en-US" sz="17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7" name="Google Shape;157;p7"/>
            <p:cNvSpPr/>
            <p:nvPr/>
          </p:nvSpPr>
          <p:spPr>
            <a:xfrm>
              <a:off x="5701689" y="191763"/>
              <a:ext cx="663881" cy="514298"/>
            </a:xfrm>
            <a:prstGeom prst="rightArrow">
              <a:avLst>
                <a:gd name="adj1" fmla="val 60000"/>
                <a:gd name="adj2" fmla="val 50000"/>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7"/>
            <p:cNvSpPr txBox="1"/>
            <p:nvPr/>
          </p:nvSpPr>
          <p:spPr>
            <a:xfrm>
              <a:off x="5701689" y="294623"/>
              <a:ext cx="509592" cy="30857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panose="020F0502020204030204"/>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9" name="Google Shape;159;p7"/>
            <p:cNvSpPr/>
            <p:nvPr/>
          </p:nvSpPr>
          <p:spPr>
            <a:xfrm>
              <a:off x="6641144" y="114682"/>
              <a:ext cx="2065693" cy="1002689"/>
            </a:xfrm>
            <a:prstGeom prst="roundRect">
              <a:avLst>
                <a:gd name="adj" fmla="val 10000"/>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7"/>
            <p:cNvSpPr txBox="1"/>
            <p:nvPr/>
          </p:nvSpPr>
          <p:spPr>
            <a:xfrm>
              <a:off x="6641144" y="114682"/>
              <a:ext cx="2065693" cy="668459"/>
            </a:xfrm>
            <a:prstGeom prst="rect">
              <a:avLst/>
            </a:prstGeom>
            <a:noFill/>
            <a:ln>
              <a:noFill/>
            </a:ln>
          </p:spPr>
          <p:txBody>
            <a:bodyPr spcFirstLastPara="1" wrap="square" lIns="120900" tIns="120900" rIns="120900" bIns="64750" anchor="t" anchorCtr="0">
              <a:noAutofit/>
            </a:bodyPr>
            <a:lstStyle/>
            <a:p>
              <a:pPr marL="0" marR="0" lvl="0" indent="0" algn="l" rtl="0">
                <a:lnSpc>
                  <a:spcPct val="90000"/>
                </a:lnSpc>
                <a:spcBef>
                  <a:spcPts val="0"/>
                </a:spcBef>
                <a:spcAft>
                  <a:spcPts val="0"/>
                </a:spcAft>
                <a:buClr>
                  <a:schemeClr val="lt1"/>
                </a:buClr>
                <a:buSzPts val="1700"/>
                <a:buFont typeface="Calibri" panose="020F0502020204030204"/>
                <a:buNone/>
              </a:pPr>
              <a:r>
                <a:rPr lang="en-US" sz="1700" b="0" i="0" u="none" strike="noStrike" cap="none">
                  <a:solidFill>
                    <a:schemeClr val="lt1"/>
                  </a:solidFill>
                  <a:latin typeface="Calibri" panose="020F0502020204030204"/>
                  <a:ea typeface="Calibri" panose="020F0502020204030204"/>
                  <a:cs typeface="Calibri" panose="020F0502020204030204"/>
                  <a:sym typeface="Calibri" panose="020F0502020204030204"/>
                </a:rPr>
                <a:t>Visualization and Data Preprocessing</a:t>
              </a:r>
              <a:endParaRPr lang="en-US" sz="17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1" name="Google Shape;161;p7"/>
            <p:cNvSpPr/>
            <p:nvPr/>
          </p:nvSpPr>
          <p:spPr>
            <a:xfrm>
              <a:off x="7064238" y="783142"/>
              <a:ext cx="2065693" cy="3255075"/>
            </a:xfrm>
            <a:prstGeom prst="roundRect">
              <a:avLst>
                <a:gd name="adj" fmla="val 10000"/>
              </a:avLst>
            </a:prstGeom>
            <a:solidFill>
              <a:schemeClr val="lt1">
                <a:alpha val="89803"/>
              </a:schemeClr>
            </a:solidFill>
            <a:ln w="12700" cap="flat" cmpd="sng">
              <a:solidFill>
                <a:schemeClr val="accent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7"/>
            <p:cNvSpPr txBox="1"/>
            <p:nvPr/>
          </p:nvSpPr>
          <p:spPr>
            <a:xfrm>
              <a:off x="7124740" y="843644"/>
              <a:ext cx="1944689" cy="3134071"/>
            </a:xfrm>
            <a:prstGeom prst="rect">
              <a:avLst/>
            </a:prstGeom>
            <a:noFill/>
            <a:ln>
              <a:noFill/>
            </a:ln>
          </p:spPr>
          <p:txBody>
            <a:bodyPr spcFirstLastPara="1" wrap="square" lIns="120900" tIns="120900" rIns="120900" bIns="120900" anchor="t" anchorCtr="0">
              <a:noAutofit/>
            </a:bodyPr>
            <a:lstStyle/>
            <a:p>
              <a:pPr marL="171450" marR="0" lvl="1" indent="-171450" algn="l" rtl="0">
                <a:lnSpc>
                  <a:spcPct val="90000"/>
                </a:lnSpc>
                <a:spcBef>
                  <a:spcPts val="0"/>
                </a:spcBef>
                <a:spcAft>
                  <a:spcPts val="0"/>
                </a:spcAft>
                <a:buClr>
                  <a:schemeClr val="dk1"/>
                </a:buClr>
                <a:buSzPts val="1700"/>
                <a:buFont typeface="Calibri" panose="020F0502020204030204"/>
                <a:buChar char="•"/>
              </a:pPr>
              <a:r>
                <a:rPr lang="en-US" sz="17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Use various visualization methods to check the data distribution identify presence of outliers and skewness</a:t>
              </a:r>
              <a:endParaRPr dirty="0"/>
            </a:p>
            <a:p>
              <a:pPr marL="171450" marR="0" lvl="1" indent="-171450" algn="l" rtl="0">
                <a:lnSpc>
                  <a:spcPct val="90000"/>
                </a:lnSpc>
                <a:spcBef>
                  <a:spcPts val="255"/>
                </a:spcBef>
                <a:spcAft>
                  <a:spcPts val="0"/>
                </a:spcAft>
                <a:buClr>
                  <a:schemeClr val="dk1"/>
                </a:buClr>
                <a:buSzPts val="1700"/>
                <a:buFont typeface="Calibri" panose="020F0502020204030204"/>
                <a:buChar char="•"/>
              </a:pPr>
              <a:r>
                <a:rPr lang="en-US" sz="17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Perform encoding and scaling methods</a:t>
              </a:r>
              <a:endParaRPr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txBox="1">
            <a:spLocks noGrp="1"/>
          </p:cNvSpPr>
          <p:nvPr>
            <p:ph type="ctrTitle"/>
          </p:nvPr>
        </p:nvSpPr>
        <p:spPr>
          <a:xfrm>
            <a:off x="919371" y="391494"/>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DATA SCIENCE LIFE CYCLE</a:t>
            </a:r>
            <a:endParaRPr b="1" dirty="0">
              <a:solidFill>
                <a:schemeClr val="dk1"/>
              </a:solidFill>
            </a:endParaRPr>
          </a:p>
        </p:txBody>
      </p:sp>
      <p:sp>
        <p:nvSpPr>
          <p:cNvPr id="168" name="Google Shape;168;p8"/>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lang="en-US"/>
          </a:p>
        </p:txBody>
      </p:sp>
      <p:grpSp>
        <p:nvGrpSpPr>
          <p:cNvPr id="169" name="Google Shape;169;p8"/>
          <p:cNvGrpSpPr/>
          <p:nvPr/>
        </p:nvGrpSpPr>
        <p:grpSpPr>
          <a:xfrm>
            <a:off x="1108367" y="2069870"/>
            <a:ext cx="9125388" cy="4181717"/>
            <a:chOff x="4543" y="157041"/>
            <a:chExt cx="9125388" cy="4181717"/>
          </a:xfrm>
        </p:grpSpPr>
        <p:sp>
          <p:nvSpPr>
            <p:cNvPr id="170" name="Google Shape;170;p8"/>
            <p:cNvSpPr/>
            <p:nvPr/>
          </p:nvSpPr>
          <p:spPr>
            <a:xfrm>
              <a:off x="4543" y="157041"/>
              <a:ext cx="2065693" cy="948176"/>
            </a:xfrm>
            <a:prstGeom prst="roundRect">
              <a:avLst>
                <a:gd name="adj" fmla="val 10000"/>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8"/>
            <p:cNvSpPr txBox="1"/>
            <p:nvPr/>
          </p:nvSpPr>
          <p:spPr>
            <a:xfrm>
              <a:off x="4543" y="157041"/>
              <a:ext cx="2065693" cy="632117"/>
            </a:xfrm>
            <a:prstGeom prst="rect">
              <a:avLst/>
            </a:prstGeom>
            <a:noFill/>
            <a:ln>
              <a:noFill/>
            </a:ln>
          </p:spPr>
          <p:txBody>
            <a:bodyPr spcFirstLastPara="1" wrap="square" lIns="113775" tIns="113775" rIns="113775" bIns="60950" anchor="t" anchorCtr="0">
              <a:noAutofit/>
            </a:bodyPr>
            <a:lstStyle/>
            <a:p>
              <a:pPr marL="0" marR="0" lvl="0" indent="0" algn="l" rtl="0">
                <a:lnSpc>
                  <a:spcPct val="90000"/>
                </a:lnSpc>
                <a:spcBef>
                  <a:spcPts val="0"/>
                </a:spcBef>
                <a:spcAft>
                  <a:spcPts val="0"/>
                </a:spcAft>
                <a:buClr>
                  <a:schemeClr val="lt1"/>
                </a:buClr>
                <a:buSzPts val="1600"/>
                <a:buFont typeface="Calibri" panose="020F0502020204030204"/>
                <a:buNone/>
              </a:pPr>
              <a:r>
                <a:rPr lang="en-US" sz="1600" b="0" i="0" u="none" strike="noStrike" cap="none">
                  <a:solidFill>
                    <a:schemeClr val="lt1"/>
                  </a:solidFill>
                  <a:latin typeface="Calibri" panose="020F0502020204030204"/>
                  <a:ea typeface="Calibri" panose="020F0502020204030204"/>
                  <a:cs typeface="Calibri" panose="020F0502020204030204"/>
                  <a:sym typeface="Calibri" panose="020F0502020204030204"/>
                </a:rPr>
                <a:t>Model Building</a:t>
              </a:r>
              <a:endParaRPr lang="en-US" sz="1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2" name="Google Shape;172;p8"/>
            <p:cNvSpPr/>
            <p:nvPr/>
          </p:nvSpPr>
          <p:spPr>
            <a:xfrm>
              <a:off x="427637" y="789158"/>
              <a:ext cx="2065693" cy="3549600"/>
            </a:xfrm>
            <a:prstGeom prst="roundRect">
              <a:avLst>
                <a:gd name="adj" fmla="val 10000"/>
              </a:avLst>
            </a:prstGeom>
            <a:solidFill>
              <a:schemeClr val="lt1">
                <a:alpha val="89803"/>
              </a:schemeClr>
            </a:solidFill>
            <a:ln w="12700" cap="flat" cmpd="sng">
              <a:solidFill>
                <a:schemeClr val="accent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8"/>
            <p:cNvSpPr txBox="1"/>
            <p:nvPr/>
          </p:nvSpPr>
          <p:spPr>
            <a:xfrm>
              <a:off x="488139" y="849660"/>
              <a:ext cx="1944689" cy="3428596"/>
            </a:xfrm>
            <a:prstGeom prst="rect">
              <a:avLst/>
            </a:prstGeom>
            <a:noFill/>
            <a:ln>
              <a:noFill/>
            </a:ln>
          </p:spPr>
          <p:txBody>
            <a:bodyPr spcFirstLastPara="1" wrap="square" lIns="113775" tIns="113775" rIns="113775" bIns="113775" anchor="t" anchorCtr="0">
              <a:noAutofit/>
            </a:bodyPr>
            <a:lstStyle/>
            <a:p>
              <a:pPr marL="171450" marR="0" lvl="1" indent="-171450" algn="l" rtl="0">
                <a:lnSpc>
                  <a:spcPct val="90000"/>
                </a:lnSpc>
                <a:spcBef>
                  <a:spcPts val="0"/>
                </a:spcBef>
                <a:spcAft>
                  <a:spcPts val="0"/>
                </a:spcAft>
                <a:buClr>
                  <a:schemeClr val="dk1"/>
                </a:buClr>
                <a:buSzPts val="1600"/>
                <a:buFont typeface="Calibri" panose="020F0502020204030204"/>
                <a:buChar char="•"/>
              </a:pPr>
              <a:r>
                <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rPr>
                <a:t>Create appropriate Regression Machine Learning model function</a:t>
              </a:r>
              <a:endPar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71450" marR="0" lvl="1" indent="-171450" algn="l" rtl="0">
                <a:lnSpc>
                  <a:spcPct val="90000"/>
                </a:lnSpc>
                <a:spcBef>
                  <a:spcPts val="240"/>
                </a:spcBef>
                <a:spcAft>
                  <a:spcPts val="0"/>
                </a:spcAft>
                <a:buClr>
                  <a:schemeClr val="dk1"/>
                </a:buClr>
                <a:buSzPts val="1600"/>
                <a:buFont typeface="Calibri" panose="020F0502020204030204"/>
                <a:buChar char="•"/>
              </a:pPr>
              <a:r>
                <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rPr>
                <a:t>Need to ensure that whenever the regression function is called it is able to process all the necessary parameters</a:t>
              </a:r>
              <a:endPar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4" name="Google Shape;174;p8"/>
            <p:cNvSpPr/>
            <p:nvPr/>
          </p:nvSpPr>
          <p:spPr>
            <a:xfrm>
              <a:off x="2383388" y="215950"/>
              <a:ext cx="663881" cy="514298"/>
            </a:xfrm>
            <a:prstGeom prst="rightArrow">
              <a:avLst>
                <a:gd name="adj1" fmla="val 60000"/>
                <a:gd name="adj2" fmla="val 50000"/>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8"/>
            <p:cNvSpPr txBox="1"/>
            <p:nvPr/>
          </p:nvSpPr>
          <p:spPr>
            <a:xfrm>
              <a:off x="2383388" y="318810"/>
              <a:ext cx="509592" cy="30857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300"/>
                <a:buFont typeface="Calibri" panose="020F0502020204030204"/>
                <a:buNone/>
              </a:pPr>
              <a:endParaRPr sz="13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6" name="Google Shape;176;p8"/>
            <p:cNvSpPr/>
            <p:nvPr/>
          </p:nvSpPr>
          <p:spPr>
            <a:xfrm>
              <a:off x="3322843" y="157041"/>
              <a:ext cx="2065693" cy="948176"/>
            </a:xfrm>
            <a:prstGeom prst="roundRect">
              <a:avLst>
                <a:gd name="adj" fmla="val 10000"/>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8"/>
            <p:cNvSpPr txBox="1"/>
            <p:nvPr/>
          </p:nvSpPr>
          <p:spPr>
            <a:xfrm>
              <a:off x="3322843" y="157041"/>
              <a:ext cx="2065693" cy="632117"/>
            </a:xfrm>
            <a:prstGeom prst="rect">
              <a:avLst/>
            </a:prstGeom>
            <a:noFill/>
            <a:ln>
              <a:noFill/>
            </a:ln>
          </p:spPr>
          <p:txBody>
            <a:bodyPr spcFirstLastPara="1" wrap="square" lIns="113775" tIns="113775" rIns="113775" bIns="60950" anchor="t" anchorCtr="0">
              <a:noAutofit/>
            </a:bodyPr>
            <a:lstStyle/>
            <a:p>
              <a:pPr marL="0" marR="0" lvl="0" indent="0" algn="l" rtl="0">
                <a:lnSpc>
                  <a:spcPct val="90000"/>
                </a:lnSpc>
                <a:spcBef>
                  <a:spcPts val="0"/>
                </a:spcBef>
                <a:spcAft>
                  <a:spcPts val="0"/>
                </a:spcAft>
                <a:buClr>
                  <a:schemeClr val="lt1"/>
                </a:buClr>
                <a:buSzPts val="1600"/>
                <a:buFont typeface="Calibri" panose="020F0502020204030204"/>
                <a:buNone/>
              </a:pPr>
              <a:r>
                <a:rPr lang="en-US" sz="1600" b="0" i="0" u="none" strike="noStrike" cap="none">
                  <a:solidFill>
                    <a:schemeClr val="lt1"/>
                  </a:solidFill>
                  <a:latin typeface="Calibri" panose="020F0502020204030204"/>
                  <a:ea typeface="Calibri" panose="020F0502020204030204"/>
                  <a:cs typeface="Calibri" panose="020F0502020204030204"/>
                  <a:sym typeface="Calibri" panose="020F0502020204030204"/>
                </a:rPr>
                <a:t>Model Evaluation</a:t>
              </a:r>
              <a:endParaRPr lang="en-US" sz="1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8" name="Google Shape;178;p8"/>
            <p:cNvSpPr/>
            <p:nvPr/>
          </p:nvSpPr>
          <p:spPr>
            <a:xfrm>
              <a:off x="3745937" y="789158"/>
              <a:ext cx="2065693" cy="3549600"/>
            </a:xfrm>
            <a:prstGeom prst="roundRect">
              <a:avLst>
                <a:gd name="adj" fmla="val 10000"/>
              </a:avLst>
            </a:prstGeom>
            <a:solidFill>
              <a:schemeClr val="lt1">
                <a:alpha val="89803"/>
              </a:schemeClr>
            </a:solidFill>
            <a:ln w="12700" cap="flat" cmpd="sng">
              <a:solidFill>
                <a:schemeClr val="accent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8"/>
            <p:cNvSpPr txBox="1"/>
            <p:nvPr/>
          </p:nvSpPr>
          <p:spPr>
            <a:xfrm>
              <a:off x="3806439" y="849660"/>
              <a:ext cx="1944689" cy="3428596"/>
            </a:xfrm>
            <a:prstGeom prst="rect">
              <a:avLst/>
            </a:prstGeom>
            <a:noFill/>
            <a:ln>
              <a:noFill/>
            </a:ln>
          </p:spPr>
          <p:txBody>
            <a:bodyPr spcFirstLastPara="1" wrap="square" lIns="113775" tIns="113775" rIns="113775" bIns="113775" anchor="t" anchorCtr="0">
              <a:noAutofit/>
            </a:bodyPr>
            <a:lstStyle/>
            <a:p>
              <a:pPr marL="171450" marR="0" lvl="1" indent="-171450" algn="l" rtl="0">
                <a:lnSpc>
                  <a:spcPct val="90000"/>
                </a:lnSpc>
                <a:spcBef>
                  <a:spcPts val="0"/>
                </a:spcBef>
                <a:spcAft>
                  <a:spcPts val="0"/>
                </a:spcAft>
                <a:buClr>
                  <a:schemeClr val="dk1"/>
                </a:buClr>
                <a:buSzPts val="1600"/>
                <a:buFont typeface="Calibri" panose="020F0502020204030204"/>
                <a:buChar char="•"/>
              </a:pPr>
              <a:r>
                <a:rPr lang="en-US" sz="16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Usage of evaluation metrics to check the accuracy of the models over trained and test data inputs</a:t>
              </a:r>
              <a:endParaRPr dirty="0"/>
            </a:p>
            <a:p>
              <a:pPr marL="171450" marR="0" lvl="1" indent="-171450" algn="l" rtl="0">
                <a:lnSpc>
                  <a:spcPct val="90000"/>
                </a:lnSpc>
                <a:spcBef>
                  <a:spcPts val="240"/>
                </a:spcBef>
                <a:spcAft>
                  <a:spcPts val="0"/>
                </a:spcAft>
                <a:buClr>
                  <a:schemeClr val="dk1"/>
                </a:buClr>
                <a:buSzPts val="1600"/>
                <a:buFont typeface="Calibri" panose="020F0502020204030204"/>
                <a:buChar char="•"/>
              </a:pPr>
              <a:r>
                <a:rPr lang="en-US" sz="16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Ensure the cross validation techniques helps in reducing over fitting and under fitting data</a:t>
              </a:r>
              <a:endParaRPr dirty="0"/>
            </a:p>
          </p:txBody>
        </p:sp>
        <p:sp>
          <p:nvSpPr>
            <p:cNvPr id="180" name="Google Shape;180;p8"/>
            <p:cNvSpPr/>
            <p:nvPr/>
          </p:nvSpPr>
          <p:spPr>
            <a:xfrm>
              <a:off x="5701689" y="215950"/>
              <a:ext cx="663881" cy="514298"/>
            </a:xfrm>
            <a:prstGeom prst="rightArrow">
              <a:avLst>
                <a:gd name="adj1" fmla="val 60000"/>
                <a:gd name="adj2" fmla="val 50000"/>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8"/>
            <p:cNvSpPr txBox="1"/>
            <p:nvPr/>
          </p:nvSpPr>
          <p:spPr>
            <a:xfrm>
              <a:off x="5701689" y="318810"/>
              <a:ext cx="509592" cy="30857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300"/>
                <a:buFont typeface="Calibri" panose="020F0502020204030204"/>
                <a:buNone/>
              </a:pPr>
              <a:endParaRPr sz="13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8"/>
            <p:cNvSpPr/>
            <p:nvPr/>
          </p:nvSpPr>
          <p:spPr>
            <a:xfrm>
              <a:off x="6641144" y="157041"/>
              <a:ext cx="2065693" cy="948176"/>
            </a:xfrm>
            <a:prstGeom prst="roundRect">
              <a:avLst>
                <a:gd name="adj" fmla="val 10000"/>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8"/>
            <p:cNvSpPr txBox="1"/>
            <p:nvPr/>
          </p:nvSpPr>
          <p:spPr>
            <a:xfrm>
              <a:off x="6641144" y="157041"/>
              <a:ext cx="2065693" cy="632117"/>
            </a:xfrm>
            <a:prstGeom prst="rect">
              <a:avLst/>
            </a:prstGeom>
            <a:noFill/>
            <a:ln>
              <a:noFill/>
            </a:ln>
          </p:spPr>
          <p:txBody>
            <a:bodyPr spcFirstLastPara="1" wrap="square" lIns="113775" tIns="113775" rIns="113775" bIns="60950" anchor="t" anchorCtr="0">
              <a:noAutofit/>
            </a:bodyPr>
            <a:lstStyle/>
            <a:p>
              <a:pPr marL="0" marR="0" lvl="0" indent="0" algn="l" rtl="0">
                <a:lnSpc>
                  <a:spcPct val="90000"/>
                </a:lnSpc>
                <a:spcBef>
                  <a:spcPts val="0"/>
                </a:spcBef>
                <a:spcAft>
                  <a:spcPts val="0"/>
                </a:spcAft>
                <a:buClr>
                  <a:schemeClr val="lt1"/>
                </a:buClr>
                <a:buSzPts val="1600"/>
                <a:buFont typeface="Calibri" panose="020F0502020204030204"/>
                <a:buNone/>
              </a:pPr>
              <a:r>
                <a:rPr lang="en-US" sz="1600" b="0" i="0" u="none" strike="noStrike" cap="none">
                  <a:solidFill>
                    <a:schemeClr val="lt1"/>
                  </a:solidFill>
                  <a:latin typeface="Calibri" panose="020F0502020204030204"/>
                  <a:ea typeface="Calibri" panose="020F0502020204030204"/>
                  <a:cs typeface="Calibri" panose="020F0502020204030204"/>
                  <a:sym typeface="Calibri" panose="020F0502020204030204"/>
                </a:rPr>
                <a:t>Hyperparameter Tuning Best Model</a:t>
              </a:r>
              <a:endParaRPr lang="en-US" sz="1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4" name="Google Shape;184;p8"/>
            <p:cNvSpPr/>
            <p:nvPr/>
          </p:nvSpPr>
          <p:spPr>
            <a:xfrm>
              <a:off x="7064238" y="789158"/>
              <a:ext cx="2065693" cy="3549600"/>
            </a:xfrm>
            <a:prstGeom prst="roundRect">
              <a:avLst>
                <a:gd name="adj" fmla="val 10000"/>
              </a:avLst>
            </a:prstGeom>
            <a:solidFill>
              <a:schemeClr val="lt1">
                <a:alpha val="89803"/>
              </a:schemeClr>
            </a:solidFill>
            <a:ln w="12700" cap="flat" cmpd="sng">
              <a:solidFill>
                <a:schemeClr val="accent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8"/>
            <p:cNvSpPr txBox="1"/>
            <p:nvPr/>
          </p:nvSpPr>
          <p:spPr>
            <a:xfrm>
              <a:off x="7124740" y="849660"/>
              <a:ext cx="1944689" cy="3428596"/>
            </a:xfrm>
            <a:prstGeom prst="rect">
              <a:avLst/>
            </a:prstGeom>
            <a:noFill/>
            <a:ln>
              <a:noFill/>
            </a:ln>
          </p:spPr>
          <p:txBody>
            <a:bodyPr spcFirstLastPara="1" wrap="square" lIns="113775" tIns="113775" rIns="113775" bIns="113775" anchor="t" anchorCtr="0">
              <a:noAutofit/>
            </a:bodyPr>
            <a:lstStyle/>
            <a:p>
              <a:pPr marL="171450" marR="0" lvl="1" indent="-171450" algn="l" rtl="0">
                <a:lnSpc>
                  <a:spcPct val="90000"/>
                </a:lnSpc>
                <a:spcBef>
                  <a:spcPts val="0"/>
                </a:spcBef>
                <a:spcAft>
                  <a:spcPts val="0"/>
                </a:spcAft>
                <a:buClr>
                  <a:schemeClr val="dk1"/>
                </a:buClr>
                <a:buSzPts val="1600"/>
                <a:buFont typeface="Calibri" panose="020F0502020204030204"/>
                <a:buChar char="•"/>
              </a:pPr>
              <a:r>
                <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rPr>
                <a:t>Choosing the appropriate Regression Machine Learning model to check various parameter permutation and combinations</a:t>
              </a:r>
              <a:endPar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71450" marR="0" lvl="1" indent="-171450" algn="l" rtl="0">
                <a:lnSpc>
                  <a:spcPct val="90000"/>
                </a:lnSpc>
                <a:spcBef>
                  <a:spcPts val="240"/>
                </a:spcBef>
                <a:spcAft>
                  <a:spcPts val="0"/>
                </a:spcAft>
                <a:buClr>
                  <a:schemeClr val="dk1"/>
                </a:buClr>
                <a:buSzPts val="1600"/>
                <a:buFont typeface="Calibri" panose="020F0502020204030204"/>
                <a:buChar char="•"/>
              </a:pPr>
              <a:r>
                <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rPr>
                <a:t>Using Grid Search CV to obtain the best parameters that can be plugged into the selected model</a:t>
              </a:r>
              <a:endPar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9"/>
          <p:cNvSpPr txBox="1">
            <a:spLocks noGrp="1"/>
          </p:cNvSpPr>
          <p:nvPr>
            <p:ph type="ctrTitle"/>
          </p:nvPr>
        </p:nvSpPr>
        <p:spPr>
          <a:xfrm>
            <a:off x="961583" y="329485"/>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panose="020B0604020202020204"/>
              <a:buNone/>
            </a:pPr>
            <a:r>
              <a:rPr lang="en-US" b="1" dirty="0">
                <a:solidFill>
                  <a:schemeClr val="dk1"/>
                </a:solidFill>
              </a:rPr>
              <a:t>MODEL BUILDING STEPS</a:t>
            </a:r>
            <a:endParaRPr b="1" dirty="0">
              <a:solidFill>
                <a:schemeClr val="dk1"/>
              </a:solidFill>
            </a:endParaRPr>
          </a:p>
        </p:txBody>
      </p:sp>
      <p:sp>
        <p:nvSpPr>
          <p:cNvPr id="191" name="Google Shape;191;p9"/>
          <p:cNvSpPr txBox="1">
            <a:spLocks noGrp="1"/>
          </p:cNvSpPr>
          <p:nvPr>
            <p:ph type="body" idx="1"/>
          </p:nvPr>
        </p:nvSpPr>
        <p:spPr>
          <a:xfrm>
            <a:off x="1156103" y="2986266"/>
            <a:ext cx="2803337" cy="2274821"/>
          </a:xfrm>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0"/>
              </a:spcAft>
              <a:buClr>
                <a:schemeClr val="dk1"/>
              </a:buClr>
              <a:buSzPct val="100000"/>
              <a:buNone/>
            </a:pPr>
            <a:r>
              <a:rPr lang="en-US"/>
              <a:t>1. Data Cleaning</a:t>
            </a:r>
            <a:endParaRPr lang="en-US"/>
          </a:p>
          <a:p>
            <a:pPr marL="0" lvl="0" indent="0" algn="l" rtl="0">
              <a:lnSpc>
                <a:spcPct val="100000"/>
              </a:lnSpc>
              <a:spcBef>
                <a:spcPts val="1000"/>
              </a:spcBef>
              <a:spcAft>
                <a:spcPts val="0"/>
              </a:spcAft>
              <a:buClr>
                <a:schemeClr val="dk1"/>
              </a:buClr>
              <a:buSzPct val="100000"/>
              <a:buNone/>
            </a:pPr>
            <a:r>
              <a:rPr lang="en-US"/>
              <a:t>2. Exploratory Data Analysis</a:t>
            </a:r>
            <a:endParaRPr lang="en-US"/>
          </a:p>
          <a:p>
            <a:pPr marL="0" lvl="0" indent="0" algn="l" rtl="0">
              <a:lnSpc>
                <a:spcPct val="100000"/>
              </a:lnSpc>
              <a:spcBef>
                <a:spcPts val="1000"/>
              </a:spcBef>
              <a:spcAft>
                <a:spcPts val="0"/>
              </a:spcAft>
              <a:buClr>
                <a:schemeClr val="dk1"/>
              </a:buClr>
              <a:buSzPct val="100000"/>
              <a:buNone/>
            </a:pPr>
            <a:r>
              <a:rPr lang="en-US"/>
              <a:t>3. Data Pre-processing</a:t>
            </a:r>
            <a:endParaRPr lang="en-US"/>
          </a:p>
          <a:p>
            <a:pPr marL="0" lvl="0" indent="0" algn="l" rtl="0">
              <a:lnSpc>
                <a:spcPct val="100000"/>
              </a:lnSpc>
              <a:spcBef>
                <a:spcPts val="1000"/>
              </a:spcBef>
              <a:spcAft>
                <a:spcPts val="0"/>
              </a:spcAft>
              <a:buClr>
                <a:schemeClr val="dk1"/>
              </a:buClr>
              <a:buSzPct val="100000"/>
              <a:buNone/>
            </a:pPr>
            <a:r>
              <a:rPr lang="en-US"/>
              <a:t>4. Model Building</a:t>
            </a:r>
            <a:endParaRPr lang="en-US"/>
          </a:p>
          <a:p>
            <a:pPr marL="0" lvl="0" indent="0" algn="l" rtl="0">
              <a:lnSpc>
                <a:spcPct val="100000"/>
              </a:lnSpc>
              <a:spcBef>
                <a:spcPts val="1000"/>
              </a:spcBef>
              <a:spcAft>
                <a:spcPts val="0"/>
              </a:spcAft>
              <a:buClr>
                <a:schemeClr val="dk1"/>
              </a:buClr>
              <a:buSzPct val="100000"/>
              <a:buNone/>
            </a:pPr>
            <a:r>
              <a:rPr lang="en-US"/>
              <a:t>5. Model Evaluation</a:t>
            </a:r>
            <a:endParaRPr lang="en-US"/>
          </a:p>
          <a:p>
            <a:pPr marL="0" lvl="0" indent="0" algn="l" rtl="0">
              <a:lnSpc>
                <a:spcPct val="100000"/>
              </a:lnSpc>
              <a:spcBef>
                <a:spcPts val="1000"/>
              </a:spcBef>
              <a:spcAft>
                <a:spcPts val="0"/>
              </a:spcAft>
              <a:buClr>
                <a:schemeClr val="dk1"/>
              </a:buClr>
              <a:buSzPct val="100000"/>
              <a:buNone/>
            </a:pPr>
            <a:r>
              <a:rPr lang="en-US"/>
              <a:t>6. Selecting the best model</a:t>
            </a:r>
            <a:endParaRPr lang="en-US"/>
          </a:p>
          <a:p>
            <a:pPr marL="0" lvl="0" indent="0" algn="l" rtl="0">
              <a:lnSpc>
                <a:spcPct val="100000"/>
              </a:lnSpc>
              <a:spcBef>
                <a:spcPts val="1000"/>
              </a:spcBef>
              <a:spcAft>
                <a:spcPts val="0"/>
              </a:spcAft>
              <a:buClr>
                <a:schemeClr val="dk1"/>
              </a:buClr>
              <a:buSzPct val="100000"/>
              <a:buNone/>
            </a:pPr>
          </a:p>
          <a:p>
            <a:pPr marL="0" lvl="0" indent="0" algn="l" rtl="0">
              <a:lnSpc>
                <a:spcPct val="100000"/>
              </a:lnSpc>
              <a:spcBef>
                <a:spcPts val="1000"/>
              </a:spcBef>
              <a:spcAft>
                <a:spcPts val="1600"/>
              </a:spcAft>
              <a:buClr>
                <a:schemeClr val="dk1"/>
              </a:buClr>
              <a:buSzPct val="100000"/>
              <a:buNone/>
            </a:pPr>
          </a:p>
        </p:txBody>
      </p:sp>
      <p:pic>
        <p:nvPicPr>
          <p:cNvPr id="192" name="Google Shape;192;p9"/>
          <p:cNvPicPr preferRelativeResize="0"/>
          <p:nvPr/>
        </p:nvPicPr>
        <p:blipFill rotWithShape="1">
          <a:blip r:embed="rId1"/>
          <a:srcRect/>
          <a:stretch>
            <a:fillRect/>
          </a:stretch>
        </p:blipFill>
        <p:spPr>
          <a:xfrm>
            <a:off x="4738942" y="2139518"/>
            <a:ext cx="6573917" cy="3968318"/>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11788</Words>
  <Application>WPS Presentation</Application>
  <PresentationFormat>Widescreen</PresentationFormat>
  <Paragraphs>239</Paragraphs>
  <Slides>31</Slides>
  <Notes>31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Arial</vt:lpstr>
      <vt:lpstr>SimSun</vt:lpstr>
      <vt:lpstr>Wingdings</vt:lpstr>
      <vt:lpstr>Tw Cen MT</vt:lpstr>
      <vt:lpstr>Wingdings 3</vt:lpstr>
      <vt:lpstr>Arial</vt:lpstr>
      <vt:lpstr>Calibri</vt:lpstr>
      <vt:lpstr>Caveat Medium</vt:lpstr>
      <vt:lpstr>Caveat</vt:lpstr>
      <vt:lpstr>Courier New</vt:lpstr>
      <vt:lpstr>Tw Cen MT Condensed</vt:lpstr>
      <vt:lpstr>Microsoft YaHei</vt:lpstr>
      <vt:lpstr>Arial Unicode MS</vt:lpstr>
      <vt:lpstr>Integral</vt:lpstr>
      <vt:lpstr>MALIGNANT COMMENTS CLASSIFIER PROJECT PRESENTATION</vt:lpstr>
      <vt:lpstr>INTRODUCTION</vt:lpstr>
      <vt:lpstr>   PROBLEM STATEMENT</vt:lpstr>
      <vt:lpstr>   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CYBERBULLYIG STATISTICS</vt:lpstr>
      <vt:lpstr>EFFECTS OF CYBERBULLYIG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 PRESENTATION</dc:title>
  <dc:creator>Sweta Rai</dc:creator>
  <cp:lastModifiedBy>DELL</cp:lastModifiedBy>
  <cp:revision>8</cp:revision>
  <dcterms:created xsi:type="dcterms:W3CDTF">2021-12-10T15:14:00Z</dcterms:created>
  <dcterms:modified xsi:type="dcterms:W3CDTF">2022-10-06T15:56:17Z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AD713228A77C4596968AB3D0E150BE11</vt:lpwstr>
  </property>
  <property fmtid="{D5CDD505-2E9C-101B-9397-08002B2CF9AE}" pid="3" name="KSOProductBuildVer">
    <vt:lpwstr>1033-11.2.0.11210</vt:lpwstr>
  </property>
</Properties>
</file>