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bbac4e24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bbac4e24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INSTAGRAM USER ANALYTICS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CASE STUDY ON INSTAGRAM USER ANALYSIS.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INSTAGRAM USER ANALYTICS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is about deep learning on SQL commands to get certain results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From the given Dataset we need to extract mentioned data in specific.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RESOURCES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130300" cy="30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used my MySQL WORKBENCH (8.0.31)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BECAUSE this is one of efficient choices , works well with Mysql and SQL as well.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09" name="Google Shape;109;p17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4294967295" type="body"/>
          </p:nvPr>
        </p:nvSpPr>
        <p:spPr>
          <a:xfrm>
            <a:off x="54927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Creation 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1" name="Google Shape;111;p17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12" name="Google Shape;112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" name="Google Shape;113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7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 Learnt how to create a Database in workbench</a:t>
            </a:r>
            <a:endParaRPr sz="1600"/>
          </a:p>
        </p:txBody>
      </p:sp>
      <p:sp>
        <p:nvSpPr>
          <p:cNvPr descr="Background pointer shape in timeline graphic" id="115" name="Google Shape;115;p17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Background pointer shape in timeline graphic" id="116" name="Google Shape;116;p17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4294967295" type="body"/>
          </p:nvPr>
        </p:nvSpPr>
        <p:spPr>
          <a:xfrm>
            <a:off x="3934575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Manipulation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8" name="Google Shape;118;p1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19" name="Google Shape;119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" name="Google Shape;120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7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Manipulating it and tools required in it .</a:t>
            </a:r>
            <a:endParaRPr sz="1600"/>
          </a:p>
        </p:txBody>
      </p:sp>
      <p:sp>
        <p:nvSpPr>
          <p:cNvPr descr="Background pointer shape in timeline graphic" id="122" name="Google Shape;122;p1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idx="4294967295" type="body"/>
          </p:nvPr>
        </p:nvSpPr>
        <p:spPr>
          <a:xfrm>
            <a:off x="3412125" y="3961825"/>
            <a:ext cx="2170800" cy="4704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         </a:t>
            </a:r>
            <a:r>
              <a:rPr b="1" lang="en" sz="1600"/>
              <a:t>INSIGHTS</a:t>
            </a:r>
            <a:endParaRPr b="1" sz="1600"/>
          </a:p>
        </p:txBody>
      </p:sp>
      <p:sp>
        <p:nvSpPr>
          <p:cNvPr descr="Background pointer shape in timeline graphic" id="124" name="Google Shape;124;p1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Deletion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8" name="Google Shape;128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7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How to delete a database .</a:t>
            </a:r>
            <a:endParaRPr sz="1600"/>
          </a:p>
        </p:txBody>
      </p:sp>
      <p:sp>
        <p:nvSpPr>
          <p:cNvPr id="130" name="Google Shape;130;p17"/>
          <p:cNvSpPr txBox="1"/>
          <p:nvPr/>
        </p:nvSpPr>
        <p:spPr>
          <a:xfrm>
            <a:off x="1618875" y="3253050"/>
            <a:ext cx="57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have also learnt about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Aggregate and sorting functions as well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36" name="Google Shape;136;p1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OF DATABASE</a:t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000" y="1275275"/>
            <a:ext cx="4211300" cy="250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