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797675" cy="9928225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8">
          <p15:clr>
            <a:srgbClr val="A4A3A4"/>
          </p15:clr>
        </p15:guide>
        <p15:guide id="2" orient="horz" pos="14844">
          <p15:clr>
            <a:srgbClr val="A4A3A4"/>
          </p15:clr>
        </p15:guide>
        <p15:guide id="3" pos="9537">
          <p15:clr>
            <a:srgbClr val="A4A3A4"/>
          </p15:clr>
        </p15:guide>
        <p15:guide id="4" pos="10217">
          <p15:clr>
            <a:srgbClr val="A4A3A4"/>
          </p15:clr>
        </p15:guide>
        <p15:guide id="5" pos="692">
          <p15:clr>
            <a:srgbClr val="A4A3A4"/>
          </p15:clr>
        </p15:guide>
        <p15:guide id="6" pos="919">
          <p15:clr>
            <a:srgbClr val="A4A3A4"/>
          </p15:clr>
        </p15:guide>
        <p15:guide id="7" pos="10444">
          <p15:clr>
            <a:srgbClr val="A4A3A4"/>
          </p15:clr>
        </p15:guide>
        <p15:guide id="8" pos="4774">
          <p15:clr>
            <a:srgbClr val="A4A3A4"/>
          </p15:clr>
        </p15:guide>
        <p15:guide id="9" pos="14300">
          <p15:clr>
            <a:srgbClr val="A4A3A4"/>
          </p15:clr>
        </p15:guide>
        <p15:guide id="10" pos="1145">
          <p15:clr>
            <a:srgbClr val="A4A3A4"/>
          </p15:clr>
        </p15:guide>
        <p15:guide id="11" pos="10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A00"/>
    <a:srgbClr val="C04F4C"/>
    <a:srgbClr val="7C001A"/>
    <a:srgbClr val="7E001A"/>
    <a:srgbClr val="CA6A68"/>
    <a:srgbClr val="D7C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97" autoAdjust="0"/>
    <p:restoredTop sz="93899" autoAdjust="0"/>
  </p:normalViewPr>
  <p:slideViewPr>
    <p:cSldViewPr>
      <p:cViewPr>
        <p:scale>
          <a:sx n="25" d="100"/>
          <a:sy n="25" d="100"/>
        </p:scale>
        <p:origin x="132" y="-1986"/>
      </p:cViewPr>
      <p:guideLst>
        <p:guide orient="horz" pos="4638"/>
        <p:guide orient="horz" pos="14844"/>
        <p:guide pos="9537"/>
        <p:guide pos="10217"/>
        <p:guide pos="692"/>
        <p:guide pos="919"/>
        <p:guide pos="10444"/>
        <p:guide pos="4774"/>
        <p:guide pos="14300"/>
        <p:guide pos="1145"/>
        <p:guide pos="1067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56" cy="496560"/>
          </a:xfrm>
          <a:prstGeom prst="rect">
            <a:avLst/>
          </a:prstGeom>
        </p:spPr>
        <p:txBody>
          <a:bodyPr vert="horz" lIns="21176" tIns="10588" rIns="21176" bIns="10588" rtlCol="0"/>
          <a:lstStyle>
            <a:lvl1pPr algn="l">
              <a:defRPr sz="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71" y="0"/>
            <a:ext cx="2945756" cy="496560"/>
          </a:xfrm>
          <a:prstGeom prst="rect">
            <a:avLst/>
          </a:prstGeom>
        </p:spPr>
        <p:txBody>
          <a:bodyPr vert="horz" lIns="21176" tIns="10588" rIns="21176" bIns="10588" rtlCol="0"/>
          <a:lstStyle>
            <a:lvl1pPr algn="r">
              <a:defRPr sz="300"/>
            </a:lvl1pPr>
          </a:lstStyle>
          <a:p>
            <a:fld id="{70905A53-D419-432F-BE56-EAB5F964186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2950"/>
            <a:ext cx="26320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176" tIns="10588" rIns="21176" bIns="105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24" y="4715834"/>
            <a:ext cx="5438429" cy="4467924"/>
          </a:xfrm>
          <a:prstGeom prst="rect">
            <a:avLst/>
          </a:prstGeom>
        </p:spPr>
        <p:txBody>
          <a:bodyPr vert="horz" lIns="21176" tIns="10588" rIns="21176" bIns="1058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178"/>
            <a:ext cx="2945756" cy="496188"/>
          </a:xfrm>
          <a:prstGeom prst="rect">
            <a:avLst/>
          </a:prstGeom>
        </p:spPr>
        <p:txBody>
          <a:bodyPr vert="horz" lIns="21176" tIns="10588" rIns="21176" bIns="10588" rtlCol="0" anchor="b"/>
          <a:lstStyle>
            <a:lvl1pPr algn="l">
              <a:defRPr sz="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71" y="9430178"/>
            <a:ext cx="2945756" cy="496188"/>
          </a:xfrm>
          <a:prstGeom prst="rect">
            <a:avLst/>
          </a:prstGeom>
        </p:spPr>
        <p:txBody>
          <a:bodyPr vert="horz" lIns="21176" tIns="10588" rIns="21176" bIns="10588" rtlCol="0" anchor="b"/>
          <a:lstStyle>
            <a:lvl1pPr algn="r">
              <a:defRPr sz="300"/>
            </a:lvl1pPr>
          </a:lstStyle>
          <a:p>
            <a:fld id="{5A62A6A0-6CA6-4F4F-876A-0BFF771B6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7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2A6A0-6CA6-4F4F-876A-0BFF771B67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6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1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9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7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D129-7A47-450B-A8A4-237BA070E0D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8BBC-8CC7-4A99-8ACE-B6BF80EEE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2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1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1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1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1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1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0" name="직선 연결선 649"/>
          <p:cNvCxnSpPr/>
          <p:nvPr/>
        </p:nvCxnSpPr>
        <p:spPr>
          <a:xfrm>
            <a:off x="15150839" y="6947008"/>
            <a:ext cx="12080" cy="33179594"/>
          </a:xfrm>
          <a:prstGeom prst="line">
            <a:avLst/>
          </a:prstGeom>
          <a:ln w="88900" cap="rnd" cmpd="sng">
            <a:gradFill>
              <a:gsLst>
                <a:gs pos="25000">
                  <a:srgbClr val="7C1A00"/>
                </a:gs>
                <a:gs pos="0">
                  <a:schemeClr val="bg1"/>
                </a:gs>
                <a:gs pos="75000">
                  <a:srgbClr val="7C1A00"/>
                </a:gs>
                <a:gs pos="100000">
                  <a:schemeClr val="bg1"/>
                </a:gs>
              </a:gsLst>
              <a:lin ang="540000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0" y="-2400"/>
            <a:ext cx="30264650" cy="4124742"/>
            <a:chOff x="-1072" y="23360"/>
            <a:chExt cx="9137928" cy="1245400"/>
          </a:xfrm>
          <a:gradFill>
            <a:gsLst>
              <a:gs pos="3000">
                <a:srgbClr val="E7DED0">
                  <a:alpha val="94000"/>
                </a:srgbClr>
              </a:gs>
              <a:gs pos="100000">
                <a:schemeClr val="bg1"/>
              </a:gs>
            </a:gsLst>
            <a:lin ang="5400000" scaled="0"/>
          </a:gradFill>
        </p:grpSpPr>
        <p:grpSp>
          <p:nvGrpSpPr>
            <p:cNvPr id="10" name="그룹 9"/>
            <p:cNvGrpSpPr/>
            <p:nvPr userDrawn="1"/>
          </p:nvGrpSpPr>
          <p:grpSpPr>
            <a:xfrm>
              <a:off x="7144" y="23360"/>
              <a:ext cx="9129712" cy="144016"/>
              <a:chOff x="7144" y="23360"/>
              <a:chExt cx="9129712" cy="144016"/>
            </a:xfrm>
            <a:grpFill/>
          </p:grpSpPr>
          <p:sp>
            <p:nvSpPr>
              <p:cNvPr id="459" name="타원 458"/>
              <p:cNvSpPr/>
              <p:nvPr userDrawn="1"/>
            </p:nvSpPr>
            <p:spPr>
              <a:xfrm>
                <a:off x="714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0" name="타원 459"/>
              <p:cNvSpPr/>
              <p:nvPr userDrawn="1"/>
            </p:nvSpPr>
            <p:spPr>
              <a:xfrm>
                <a:off x="15207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1" name="타원 460"/>
              <p:cNvSpPr/>
              <p:nvPr userDrawn="1"/>
            </p:nvSpPr>
            <p:spPr>
              <a:xfrm>
                <a:off x="29700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2" name="타원 461"/>
              <p:cNvSpPr/>
              <p:nvPr userDrawn="1"/>
            </p:nvSpPr>
            <p:spPr>
              <a:xfrm>
                <a:off x="44193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3" name="타원 462"/>
              <p:cNvSpPr/>
              <p:nvPr userDrawn="1"/>
            </p:nvSpPr>
            <p:spPr>
              <a:xfrm>
                <a:off x="58686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4" name="타원 463"/>
              <p:cNvSpPr/>
              <p:nvPr userDrawn="1"/>
            </p:nvSpPr>
            <p:spPr>
              <a:xfrm>
                <a:off x="73179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5" name="타원 464"/>
              <p:cNvSpPr/>
              <p:nvPr userDrawn="1"/>
            </p:nvSpPr>
            <p:spPr>
              <a:xfrm>
                <a:off x="87673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6" name="타원 465"/>
              <p:cNvSpPr/>
              <p:nvPr userDrawn="1"/>
            </p:nvSpPr>
            <p:spPr>
              <a:xfrm>
                <a:off x="102166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7" name="타원 466"/>
              <p:cNvSpPr/>
              <p:nvPr userDrawn="1"/>
            </p:nvSpPr>
            <p:spPr>
              <a:xfrm>
                <a:off x="116659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8" name="타원 467"/>
              <p:cNvSpPr/>
              <p:nvPr userDrawn="1"/>
            </p:nvSpPr>
            <p:spPr>
              <a:xfrm>
                <a:off x="131152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9" name="타원 468"/>
              <p:cNvSpPr/>
              <p:nvPr userDrawn="1"/>
            </p:nvSpPr>
            <p:spPr>
              <a:xfrm>
                <a:off x="145645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0" name="타원 469"/>
              <p:cNvSpPr/>
              <p:nvPr userDrawn="1"/>
            </p:nvSpPr>
            <p:spPr>
              <a:xfrm>
                <a:off x="160138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1" name="타원 470"/>
              <p:cNvSpPr/>
              <p:nvPr userDrawn="1"/>
            </p:nvSpPr>
            <p:spPr>
              <a:xfrm>
                <a:off x="174631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2" name="타원 471"/>
              <p:cNvSpPr/>
              <p:nvPr userDrawn="1"/>
            </p:nvSpPr>
            <p:spPr>
              <a:xfrm>
                <a:off x="189124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3" name="타원 472"/>
              <p:cNvSpPr/>
              <p:nvPr userDrawn="1"/>
            </p:nvSpPr>
            <p:spPr>
              <a:xfrm>
                <a:off x="203617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4" name="타원 473"/>
              <p:cNvSpPr/>
              <p:nvPr userDrawn="1"/>
            </p:nvSpPr>
            <p:spPr>
              <a:xfrm>
                <a:off x="218110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5" name="타원 474"/>
              <p:cNvSpPr/>
              <p:nvPr userDrawn="1"/>
            </p:nvSpPr>
            <p:spPr>
              <a:xfrm>
                <a:off x="232604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6" name="타원 475"/>
              <p:cNvSpPr/>
              <p:nvPr userDrawn="1"/>
            </p:nvSpPr>
            <p:spPr>
              <a:xfrm>
                <a:off x="247097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7" name="타원 476"/>
              <p:cNvSpPr/>
              <p:nvPr userDrawn="1"/>
            </p:nvSpPr>
            <p:spPr>
              <a:xfrm>
                <a:off x="261590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8" name="타원 477"/>
              <p:cNvSpPr/>
              <p:nvPr userDrawn="1"/>
            </p:nvSpPr>
            <p:spPr>
              <a:xfrm>
                <a:off x="276083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9" name="타원 478"/>
              <p:cNvSpPr/>
              <p:nvPr userDrawn="1"/>
            </p:nvSpPr>
            <p:spPr>
              <a:xfrm>
                <a:off x="290576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0" name="타원 479"/>
              <p:cNvSpPr/>
              <p:nvPr userDrawn="1"/>
            </p:nvSpPr>
            <p:spPr>
              <a:xfrm>
                <a:off x="305069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1" name="타원 480"/>
              <p:cNvSpPr/>
              <p:nvPr userDrawn="1"/>
            </p:nvSpPr>
            <p:spPr>
              <a:xfrm>
                <a:off x="319562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2" name="타원 481"/>
              <p:cNvSpPr/>
              <p:nvPr userDrawn="1"/>
            </p:nvSpPr>
            <p:spPr>
              <a:xfrm>
                <a:off x="334055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3" name="타원 482"/>
              <p:cNvSpPr/>
              <p:nvPr userDrawn="1"/>
            </p:nvSpPr>
            <p:spPr>
              <a:xfrm>
                <a:off x="348548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4" name="타원 483"/>
              <p:cNvSpPr/>
              <p:nvPr userDrawn="1"/>
            </p:nvSpPr>
            <p:spPr>
              <a:xfrm>
                <a:off x="363041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5" name="타원 484"/>
              <p:cNvSpPr/>
              <p:nvPr userDrawn="1"/>
            </p:nvSpPr>
            <p:spPr>
              <a:xfrm>
                <a:off x="377535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6" name="타원 485"/>
              <p:cNvSpPr/>
              <p:nvPr userDrawn="1"/>
            </p:nvSpPr>
            <p:spPr>
              <a:xfrm>
                <a:off x="392028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7" name="타원 486"/>
              <p:cNvSpPr/>
              <p:nvPr userDrawn="1"/>
            </p:nvSpPr>
            <p:spPr>
              <a:xfrm>
                <a:off x="406521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8" name="타원 487"/>
              <p:cNvSpPr/>
              <p:nvPr userDrawn="1"/>
            </p:nvSpPr>
            <p:spPr>
              <a:xfrm>
                <a:off x="421014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9" name="타원 488"/>
              <p:cNvSpPr/>
              <p:nvPr userDrawn="1"/>
            </p:nvSpPr>
            <p:spPr>
              <a:xfrm>
                <a:off x="435507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0" name="타원 489"/>
              <p:cNvSpPr/>
              <p:nvPr userDrawn="1"/>
            </p:nvSpPr>
            <p:spPr>
              <a:xfrm>
                <a:off x="450000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1" name="타원 490"/>
              <p:cNvSpPr/>
              <p:nvPr userDrawn="1"/>
            </p:nvSpPr>
            <p:spPr>
              <a:xfrm>
                <a:off x="464493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2" name="타원 491"/>
              <p:cNvSpPr/>
              <p:nvPr userDrawn="1"/>
            </p:nvSpPr>
            <p:spPr>
              <a:xfrm>
                <a:off x="478986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3" name="타원 492"/>
              <p:cNvSpPr/>
              <p:nvPr userDrawn="1"/>
            </p:nvSpPr>
            <p:spPr>
              <a:xfrm>
                <a:off x="493479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4" name="타원 493"/>
              <p:cNvSpPr/>
              <p:nvPr userDrawn="1"/>
            </p:nvSpPr>
            <p:spPr>
              <a:xfrm>
                <a:off x="507972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5" name="타원 494"/>
              <p:cNvSpPr/>
              <p:nvPr userDrawn="1"/>
            </p:nvSpPr>
            <p:spPr>
              <a:xfrm>
                <a:off x="522466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6" name="타원 495"/>
              <p:cNvSpPr/>
              <p:nvPr userDrawn="1"/>
            </p:nvSpPr>
            <p:spPr>
              <a:xfrm>
                <a:off x="536959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7" name="타원 496"/>
              <p:cNvSpPr/>
              <p:nvPr userDrawn="1"/>
            </p:nvSpPr>
            <p:spPr>
              <a:xfrm>
                <a:off x="551452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8" name="타원 497"/>
              <p:cNvSpPr/>
              <p:nvPr userDrawn="1"/>
            </p:nvSpPr>
            <p:spPr>
              <a:xfrm>
                <a:off x="565945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9" name="타원 498"/>
              <p:cNvSpPr/>
              <p:nvPr userDrawn="1"/>
            </p:nvSpPr>
            <p:spPr>
              <a:xfrm>
                <a:off x="580438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0" name="타원 499"/>
              <p:cNvSpPr/>
              <p:nvPr userDrawn="1"/>
            </p:nvSpPr>
            <p:spPr>
              <a:xfrm>
                <a:off x="594931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1" name="타원 500"/>
              <p:cNvSpPr/>
              <p:nvPr userDrawn="1"/>
            </p:nvSpPr>
            <p:spPr>
              <a:xfrm>
                <a:off x="609424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2" name="타원 501"/>
              <p:cNvSpPr/>
              <p:nvPr userDrawn="1"/>
            </p:nvSpPr>
            <p:spPr>
              <a:xfrm>
                <a:off x="623917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3" name="타원 502"/>
              <p:cNvSpPr/>
              <p:nvPr userDrawn="1"/>
            </p:nvSpPr>
            <p:spPr>
              <a:xfrm>
                <a:off x="638410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4" name="타원 503"/>
              <p:cNvSpPr/>
              <p:nvPr userDrawn="1"/>
            </p:nvSpPr>
            <p:spPr>
              <a:xfrm>
                <a:off x="652903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5" name="타원 504"/>
              <p:cNvSpPr/>
              <p:nvPr userDrawn="1"/>
            </p:nvSpPr>
            <p:spPr>
              <a:xfrm>
                <a:off x="667397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6" name="타원 505"/>
              <p:cNvSpPr/>
              <p:nvPr userDrawn="1"/>
            </p:nvSpPr>
            <p:spPr>
              <a:xfrm>
                <a:off x="681890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7" name="타원 506"/>
              <p:cNvSpPr/>
              <p:nvPr userDrawn="1"/>
            </p:nvSpPr>
            <p:spPr>
              <a:xfrm>
                <a:off x="696383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8" name="타원 507"/>
              <p:cNvSpPr/>
              <p:nvPr userDrawn="1"/>
            </p:nvSpPr>
            <p:spPr>
              <a:xfrm>
                <a:off x="710876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9" name="타원 508"/>
              <p:cNvSpPr/>
              <p:nvPr userDrawn="1"/>
            </p:nvSpPr>
            <p:spPr>
              <a:xfrm>
                <a:off x="725369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0" name="타원 509"/>
              <p:cNvSpPr/>
              <p:nvPr userDrawn="1"/>
            </p:nvSpPr>
            <p:spPr>
              <a:xfrm>
                <a:off x="739862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1" name="타원 510"/>
              <p:cNvSpPr/>
              <p:nvPr userDrawn="1"/>
            </p:nvSpPr>
            <p:spPr>
              <a:xfrm>
                <a:off x="7543556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2" name="타원 511"/>
              <p:cNvSpPr/>
              <p:nvPr userDrawn="1"/>
            </p:nvSpPr>
            <p:spPr>
              <a:xfrm>
                <a:off x="7688487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3" name="타원 512"/>
              <p:cNvSpPr/>
              <p:nvPr userDrawn="1"/>
            </p:nvSpPr>
            <p:spPr>
              <a:xfrm>
                <a:off x="7833418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4" name="타원 513"/>
              <p:cNvSpPr/>
              <p:nvPr userDrawn="1"/>
            </p:nvSpPr>
            <p:spPr>
              <a:xfrm>
                <a:off x="7978349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5" name="타원 514"/>
              <p:cNvSpPr/>
              <p:nvPr userDrawn="1"/>
            </p:nvSpPr>
            <p:spPr>
              <a:xfrm>
                <a:off x="812328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6" name="타원 515"/>
              <p:cNvSpPr/>
              <p:nvPr userDrawn="1"/>
            </p:nvSpPr>
            <p:spPr>
              <a:xfrm>
                <a:off x="8268211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7" name="타원 516"/>
              <p:cNvSpPr/>
              <p:nvPr userDrawn="1"/>
            </p:nvSpPr>
            <p:spPr>
              <a:xfrm>
                <a:off x="8413142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8" name="타원 517"/>
              <p:cNvSpPr/>
              <p:nvPr userDrawn="1"/>
            </p:nvSpPr>
            <p:spPr>
              <a:xfrm>
                <a:off x="8558073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9" name="타원 518"/>
              <p:cNvSpPr/>
              <p:nvPr userDrawn="1"/>
            </p:nvSpPr>
            <p:spPr>
              <a:xfrm>
                <a:off x="8703004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20" name="타원 519"/>
              <p:cNvSpPr/>
              <p:nvPr userDrawn="1"/>
            </p:nvSpPr>
            <p:spPr>
              <a:xfrm>
                <a:off x="8847935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21" name="타원 520"/>
              <p:cNvSpPr/>
              <p:nvPr userDrawn="1"/>
            </p:nvSpPr>
            <p:spPr>
              <a:xfrm>
                <a:off x="8992840" y="233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1" name="그룹 10"/>
            <p:cNvGrpSpPr/>
            <p:nvPr userDrawn="1"/>
          </p:nvGrpSpPr>
          <p:grpSpPr>
            <a:xfrm>
              <a:off x="7144" y="180701"/>
              <a:ext cx="9129712" cy="144016"/>
              <a:chOff x="7144" y="167376"/>
              <a:chExt cx="9129712" cy="144016"/>
            </a:xfrm>
            <a:grpFill/>
          </p:grpSpPr>
          <p:sp>
            <p:nvSpPr>
              <p:cNvPr id="396" name="타원 395"/>
              <p:cNvSpPr/>
              <p:nvPr userDrawn="1"/>
            </p:nvSpPr>
            <p:spPr>
              <a:xfrm>
                <a:off x="714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7" name="타원 396"/>
              <p:cNvSpPr/>
              <p:nvPr userDrawn="1"/>
            </p:nvSpPr>
            <p:spPr>
              <a:xfrm>
                <a:off x="15207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8" name="타원 397"/>
              <p:cNvSpPr/>
              <p:nvPr userDrawn="1"/>
            </p:nvSpPr>
            <p:spPr>
              <a:xfrm>
                <a:off x="29700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9" name="타원 398"/>
              <p:cNvSpPr/>
              <p:nvPr userDrawn="1"/>
            </p:nvSpPr>
            <p:spPr>
              <a:xfrm>
                <a:off x="44193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0" name="타원 399"/>
              <p:cNvSpPr/>
              <p:nvPr userDrawn="1"/>
            </p:nvSpPr>
            <p:spPr>
              <a:xfrm>
                <a:off x="58686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1" name="타원 400"/>
              <p:cNvSpPr/>
              <p:nvPr userDrawn="1"/>
            </p:nvSpPr>
            <p:spPr>
              <a:xfrm>
                <a:off x="73179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2" name="타원 401"/>
              <p:cNvSpPr/>
              <p:nvPr userDrawn="1"/>
            </p:nvSpPr>
            <p:spPr>
              <a:xfrm>
                <a:off x="87673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3" name="타원 402"/>
              <p:cNvSpPr/>
              <p:nvPr userDrawn="1"/>
            </p:nvSpPr>
            <p:spPr>
              <a:xfrm>
                <a:off x="102166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4" name="타원 403"/>
              <p:cNvSpPr/>
              <p:nvPr userDrawn="1"/>
            </p:nvSpPr>
            <p:spPr>
              <a:xfrm>
                <a:off x="116659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5" name="타원 404"/>
              <p:cNvSpPr/>
              <p:nvPr userDrawn="1"/>
            </p:nvSpPr>
            <p:spPr>
              <a:xfrm>
                <a:off x="131152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6" name="타원 405"/>
              <p:cNvSpPr/>
              <p:nvPr userDrawn="1"/>
            </p:nvSpPr>
            <p:spPr>
              <a:xfrm>
                <a:off x="145645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7" name="타원 406"/>
              <p:cNvSpPr/>
              <p:nvPr userDrawn="1"/>
            </p:nvSpPr>
            <p:spPr>
              <a:xfrm>
                <a:off x="160138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8" name="타원 407"/>
              <p:cNvSpPr/>
              <p:nvPr userDrawn="1"/>
            </p:nvSpPr>
            <p:spPr>
              <a:xfrm>
                <a:off x="174631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9" name="타원 408"/>
              <p:cNvSpPr/>
              <p:nvPr userDrawn="1"/>
            </p:nvSpPr>
            <p:spPr>
              <a:xfrm>
                <a:off x="189124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0" name="타원 409"/>
              <p:cNvSpPr/>
              <p:nvPr userDrawn="1"/>
            </p:nvSpPr>
            <p:spPr>
              <a:xfrm>
                <a:off x="203617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1" name="타원 410"/>
              <p:cNvSpPr/>
              <p:nvPr userDrawn="1"/>
            </p:nvSpPr>
            <p:spPr>
              <a:xfrm>
                <a:off x="218110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2" name="타원 411"/>
              <p:cNvSpPr/>
              <p:nvPr userDrawn="1"/>
            </p:nvSpPr>
            <p:spPr>
              <a:xfrm>
                <a:off x="232604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3" name="타원 412"/>
              <p:cNvSpPr/>
              <p:nvPr userDrawn="1"/>
            </p:nvSpPr>
            <p:spPr>
              <a:xfrm>
                <a:off x="247097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4" name="타원 413"/>
              <p:cNvSpPr/>
              <p:nvPr userDrawn="1"/>
            </p:nvSpPr>
            <p:spPr>
              <a:xfrm>
                <a:off x="261590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5" name="타원 414"/>
              <p:cNvSpPr/>
              <p:nvPr userDrawn="1"/>
            </p:nvSpPr>
            <p:spPr>
              <a:xfrm>
                <a:off x="276083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6" name="타원 415"/>
              <p:cNvSpPr/>
              <p:nvPr userDrawn="1"/>
            </p:nvSpPr>
            <p:spPr>
              <a:xfrm>
                <a:off x="290576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7" name="타원 416"/>
              <p:cNvSpPr/>
              <p:nvPr userDrawn="1"/>
            </p:nvSpPr>
            <p:spPr>
              <a:xfrm>
                <a:off x="305069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8" name="타원 417"/>
              <p:cNvSpPr/>
              <p:nvPr userDrawn="1"/>
            </p:nvSpPr>
            <p:spPr>
              <a:xfrm>
                <a:off x="319562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9" name="타원 418"/>
              <p:cNvSpPr/>
              <p:nvPr userDrawn="1"/>
            </p:nvSpPr>
            <p:spPr>
              <a:xfrm>
                <a:off x="334055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0" name="타원 419"/>
              <p:cNvSpPr/>
              <p:nvPr userDrawn="1"/>
            </p:nvSpPr>
            <p:spPr>
              <a:xfrm>
                <a:off x="348548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1" name="타원 420"/>
              <p:cNvSpPr/>
              <p:nvPr userDrawn="1"/>
            </p:nvSpPr>
            <p:spPr>
              <a:xfrm>
                <a:off x="363041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2" name="타원 421"/>
              <p:cNvSpPr/>
              <p:nvPr userDrawn="1"/>
            </p:nvSpPr>
            <p:spPr>
              <a:xfrm>
                <a:off x="377535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3" name="타원 422"/>
              <p:cNvSpPr/>
              <p:nvPr userDrawn="1"/>
            </p:nvSpPr>
            <p:spPr>
              <a:xfrm>
                <a:off x="392028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4" name="타원 423"/>
              <p:cNvSpPr/>
              <p:nvPr userDrawn="1"/>
            </p:nvSpPr>
            <p:spPr>
              <a:xfrm>
                <a:off x="406521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5" name="타원 424"/>
              <p:cNvSpPr/>
              <p:nvPr userDrawn="1"/>
            </p:nvSpPr>
            <p:spPr>
              <a:xfrm>
                <a:off x="421014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6" name="타원 425"/>
              <p:cNvSpPr/>
              <p:nvPr userDrawn="1"/>
            </p:nvSpPr>
            <p:spPr>
              <a:xfrm>
                <a:off x="435507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7" name="타원 426"/>
              <p:cNvSpPr/>
              <p:nvPr userDrawn="1"/>
            </p:nvSpPr>
            <p:spPr>
              <a:xfrm>
                <a:off x="450000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8" name="타원 427"/>
              <p:cNvSpPr/>
              <p:nvPr userDrawn="1"/>
            </p:nvSpPr>
            <p:spPr>
              <a:xfrm>
                <a:off x="464493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9" name="타원 428"/>
              <p:cNvSpPr/>
              <p:nvPr userDrawn="1"/>
            </p:nvSpPr>
            <p:spPr>
              <a:xfrm>
                <a:off x="478986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0" name="타원 429"/>
              <p:cNvSpPr/>
              <p:nvPr userDrawn="1"/>
            </p:nvSpPr>
            <p:spPr>
              <a:xfrm>
                <a:off x="493479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1" name="타원 430"/>
              <p:cNvSpPr/>
              <p:nvPr userDrawn="1"/>
            </p:nvSpPr>
            <p:spPr>
              <a:xfrm>
                <a:off x="507972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2" name="타원 431"/>
              <p:cNvSpPr/>
              <p:nvPr userDrawn="1"/>
            </p:nvSpPr>
            <p:spPr>
              <a:xfrm>
                <a:off x="522466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3" name="타원 432"/>
              <p:cNvSpPr/>
              <p:nvPr userDrawn="1"/>
            </p:nvSpPr>
            <p:spPr>
              <a:xfrm>
                <a:off x="536959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4" name="타원 433"/>
              <p:cNvSpPr/>
              <p:nvPr userDrawn="1"/>
            </p:nvSpPr>
            <p:spPr>
              <a:xfrm>
                <a:off x="551452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5" name="타원 434"/>
              <p:cNvSpPr/>
              <p:nvPr userDrawn="1"/>
            </p:nvSpPr>
            <p:spPr>
              <a:xfrm>
                <a:off x="565945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6" name="타원 435"/>
              <p:cNvSpPr/>
              <p:nvPr userDrawn="1"/>
            </p:nvSpPr>
            <p:spPr>
              <a:xfrm>
                <a:off x="580438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7" name="타원 436"/>
              <p:cNvSpPr/>
              <p:nvPr userDrawn="1"/>
            </p:nvSpPr>
            <p:spPr>
              <a:xfrm>
                <a:off x="594931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8" name="타원 437"/>
              <p:cNvSpPr/>
              <p:nvPr userDrawn="1"/>
            </p:nvSpPr>
            <p:spPr>
              <a:xfrm>
                <a:off x="609424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9" name="타원 438"/>
              <p:cNvSpPr/>
              <p:nvPr userDrawn="1"/>
            </p:nvSpPr>
            <p:spPr>
              <a:xfrm>
                <a:off x="623917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0" name="타원 439"/>
              <p:cNvSpPr/>
              <p:nvPr userDrawn="1"/>
            </p:nvSpPr>
            <p:spPr>
              <a:xfrm>
                <a:off x="638410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1" name="타원 440"/>
              <p:cNvSpPr/>
              <p:nvPr userDrawn="1"/>
            </p:nvSpPr>
            <p:spPr>
              <a:xfrm>
                <a:off x="652903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2" name="타원 441"/>
              <p:cNvSpPr/>
              <p:nvPr userDrawn="1"/>
            </p:nvSpPr>
            <p:spPr>
              <a:xfrm>
                <a:off x="667397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3" name="타원 442"/>
              <p:cNvSpPr/>
              <p:nvPr userDrawn="1"/>
            </p:nvSpPr>
            <p:spPr>
              <a:xfrm>
                <a:off x="681890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4" name="타원 443"/>
              <p:cNvSpPr/>
              <p:nvPr userDrawn="1"/>
            </p:nvSpPr>
            <p:spPr>
              <a:xfrm>
                <a:off x="696383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5" name="타원 444"/>
              <p:cNvSpPr/>
              <p:nvPr userDrawn="1"/>
            </p:nvSpPr>
            <p:spPr>
              <a:xfrm>
                <a:off x="710876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6" name="타원 445"/>
              <p:cNvSpPr/>
              <p:nvPr userDrawn="1"/>
            </p:nvSpPr>
            <p:spPr>
              <a:xfrm>
                <a:off x="725369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7" name="타원 446"/>
              <p:cNvSpPr/>
              <p:nvPr userDrawn="1"/>
            </p:nvSpPr>
            <p:spPr>
              <a:xfrm>
                <a:off x="739862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8" name="타원 447"/>
              <p:cNvSpPr/>
              <p:nvPr userDrawn="1"/>
            </p:nvSpPr>
            <p:spPr>
              <a:xfrm>
                <a:off x="7543556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9" name="타원 448"/>
              <p:cNvSpPr/>
              <p:nvPr userDrawn="1"/>
            </p:nvSpPr>
            <p:spPr>
              <a:xfrm>
                <a:off x="7688487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0" name="타원 449"/>
              <p:cNvSpPr/>
              <p:nvPr userDrawn="1"/>
            </p:nvSpPr>
            <p:spPr>
              <a:xfrm>
                <a:off x="7833418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1" name="타원 450"/>
              <p:cNvSpPr/>
              <p:nvPr userDrawn="1"/>
            </p:nvSpPr>
            <p:spPr>
              <a:xfrm>
                <a:off x="7978349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2" name="타원 451"/>
              <p:cNvSpPr/>
              <p:nvPr userDrawn="1"/>
            </p:nvSpPr>
            <p:spPr>
              <a:xfrm>
                <a:off x="812328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3" name="타원 452"/>
              <p:cNvSpPr/>
              <p:nvPr userDrawn="1"/>
            </p:nvSpPr>
            <p:spPr>
              <a:xfrm>
                <a:off x="8268211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4" name="타원 453"/>
              <p:cNvSpPr/>
              <p:nvPr userDrawn="1"/>
            </p:nvSpPr>
            <p:spPr>
              <a:xfrm>
                <a:off x="8413142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5" name="타원 454"/>
              <p:cNvSpPr/>
              <p:nvPr userDrawn="1"/>
            </p:nvSpPr>
            <p:spPr>
              <a:xfrm>
                <a:off x="8558073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6" name="타원 455"/>
              <p:cNvSpPr/>
              <p:nvPr userDrawn="1"/>
            </p:nvSpPr>
            <p:spPr>
              <a:xfrm>
                <a:off x="8703004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7" name="타원 456"/>
              <p:cNvSpPr/>
              <p:nvPr userDrawn="1"/>
            </p:nvSpPr>
            <p:spPr>
              <a:xfrm>
                <a:off x="8847935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8" name="타원 457"/>
              <p:cNvSpPr/>
              <p:nvPr userDrawn="1"/>
            </p:nvSpPr>
            <p:spPr>
              <a:xfrm>
                <a:off x="8992840" y="16737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7144" y="338042"/>
              <a:ext cx="9129712" cy="144016"/>
              <a:chOff x="7144" y="311392"/>
              <a:chExt cx="9129712" cy="144016"/>
            </a:xfrm>
            <a:grpFill/>
          </p:grpSpPr>
          <p:sp>
            <p:nvSpPr>
              <p:cNvPr id="333" name="타원 332"/>
              <p:cNvSpPr/>
              <p:nvPr userDrawn="1"/>
            </p:nvSpPr>
            <p:spPr>
              <a:xfrm>
                <a:off x="714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4" name="타원 333"/>
              <p:cNvSpPr/>
              <p:nvPr userDrawn="1"/>
            </p:nvSpPr>
            <p:spPr>
              <a:xfrm>
                <a:off x="15207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5" name="타원 334"/>
              <p:cNvSpPr/>
              <p:nvPr userDrawn="1"/>
            </p:nvSpPr>
            <p:spPr>
              <a:xfrm>
                <a:off x="29700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6" name="타원 335"/>
              <p:cNvSpPr/>
              <p:nvPr userDrawn="1"/>
            </p:nvSpPr>
            <p:spPr>
              <a:xfrm>
                <a:off x="44193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7" name="타원 336"/>
              <p:cNvSpPr/>
              <p:nvPr userDrawn="1"/>
            </p:nvSpPr>
            <p:spPr>
              <a:xfrm>
                <a:off x="58686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8" name="타원 337"/>
              <p:cNvSpPr/>
              <p:nvPr userDrawn="1"/>
            </p:nvSpPr>
            <p:spPr>
              <a:xfrm>
                <a:off x="73179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9" name="타원 338"/>
              <p:cNvSpPr/>
              <p:nvPr userDrawn="1"/>
            </p:nvSpPr>
            <p:spPr>
              <a:xfrm>
                <a:off x="87673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0" name="타원 339"/>
              <p:cNvSpPr/>
              <p:nvPr userDrawn="1"/>
            </p:nvSpPr>
            <p:spPr>
              <a:xfrm>
                <a:off x="102166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1" name="타원 340"/>
              <p:cNvSpPr/>
              <p:nvPr userDrawn="1"/>
            </p:nvSpPr>
            <p:spPr>
              <a:xfrm>
                <a:off x="116659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2" name="타원 341"/>
              <p:cNvSpPr/>
              <p:nvPr userDrawn="1"/>
            </p:nvSpPr>
            <p:spPr>
              <a:xfrm>
                <a:off x="131152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3" name="타원 342"/>
              <p:cNvSpPr/>
              <p:nvPr userDrawn="1"/>
            </p:nvSpPr>
            <p:spPr>
              <a:xfrm>
                <a:off x="145645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4" name="타원 343"/>
              <p:cNvSpPr/>
              <p:nvPr userDrawn="1"/>
            </p:nvSpPr>
            <p:spPr>
              <a:xfrm>
                <a:off x="160138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5" name="타원 344"/>
              <p:cNvSpPr/>
              <p:nvPr userDrawn="1"/>
            </p:nvSpPr>
            <p:spPr>
              <a:xfrm>
                <a:off x="174631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6" name="타원 345"/>
              <p:cNvSpPr/>
              <p:nvPr userDrawn="1"/>
            </p:nvSpPr>
            <p:spPr>
              <a:xfrm>
                <a:off x="189124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7" name="타원 346"/>
              <p:cNvSpPr/>
              <p:nvPr userDrawn="1"/>
            </p:nvSpPr>
            <p:spPr>
              <a:xfrm>
                <a:off x="203617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8" name="타원 347"/>
              <p:cNvSpPr/>
              <p:nvPr userDrawn="1"/>
            </p:nvSpPr>
            <p:spPr>
              <a:xfrm>
                <a:off x="218110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9" name="타원 348"/>
              <p:cNvSpPr/>
              <p:nvPr userDrawn="1"/>
            </p:nvSpPr>
            <p:spPr>
              <a:xfrm>
                <a:off x="232604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0" name="타원 349"/>
              <p:cNvSpPr/>
              <p:nvPr userDrawn="1"/>
            </p:nvSpPr>
            <p:spPr>
              <a:xfrm>
                <a:off x="247097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1" name="타원 350"/>
              <p:cNvSpPr/>
              <p:nvPr userDrawn="1"/>
            </p:nvSpPr>
            <p:spPr>
              <a:xfrm>
                <a:off x="261590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2" name="타원 351"/>
              <p:cNvSpPr/>
              <p:nvPr userDrawn="1"/>
            </p:nvSpPr>
            <p:spPr>
              <a:xfrm>
                <a:off x="276083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3" name="타원 352"/>
              <p:cNvSpPr/>
              <p:nvPr userDrawn="1"/>
            </p:nvSpPr>
            <p:spPr>
              <a:xfrm>
                <a:off x="290576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4" name="타원 353"/>
              <p:cNvSpPr/>
              <p:nvPr userDrawn="1"/>
            </p:nvSpPr>
            <p:spPr>
              <a:xfrm>
                <a:off x="305069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5" name="타원 354"/>
              <p:cNvSpPr/>
              <p:nvPr userDrawn="1"/>
            </p:nvSpPr>
            <p:spPr>
              <a:xfrm>
                <a:off x="319562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6" name="타원 355"/>
              <p:cNvSpPr/>
              <p:nvPr userDrawn="1"/>
            </p:nvSpPr>
            <p:spPr>
              <a:xfrm>
                <a:off x="334055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7" name="타원 356"/>
              <p:cNvSpPr/>
              <p:nvPr userDrawn="1"/>
            </p:nvSpPr>
            <p:spPr>
              <a:xfrm>
                <a:off x="348548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8" name="타원 357"/>
              <p:cNvSpPr/>
              <p:nvPr userDrawn="1"/>
            </p:nvSpPr>
            <p:spPr>
              <a:xfrm>
                <a:off x="363041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9" name="타원 358"/>
              <p:cNvSpPr/>
              <p:nvPr userDrawn="1"/>
            </p:nvSpPr>
            <p:spPr>
              <a:xfrm>
                <a:off x="377535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0" name="타원 359"/>
              <p:cNvSpPr/>
              <p:nvPr userDrawn="1"/>
            </p:nvSpPr>
            <p:spPr>
              <a:xfrm>
                <a:off x="392028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1" name="타원 360"/>
              <p:cNvSpPr/>
              <p:nvPr userDrawn="1"/>
            </p:nvSpPr>
            <p:spPr>
              <a:xfrm>
                <a:off x="406521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2" name="타원 361"/>
              <p:cNvSpPr/>
              <p:nvPr userDrawn="1"/>
            </p:nvSpPr>
            <p:spPr>
              <a:xfrm>
                <a:off x="421014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3" name="타원 362"/>
              <p:cNvSpPr/>
              <p:nvPr userDrawn="1"/>
            </p:nvSpPr>
            <p:spPr>
              <a:xfrm>
                <a:off x="435507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4" name="타원 363"/>
              <p:cNvSpPr/>
              <p:nvPr userDrawn="1"/>
            </p:nvSpPr>
            <p:spPr>
              <a:xfrm>
                <a:off x="450000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5" name="타원 364"/>
              <p:cNvSpPr/>
              <p:nvPr userDrawn="1"/>
            </p:nvSpPr>
            <p:spPr>
              <a:xfrm>
                <a:off x="464493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6" name="타원 365"/>
              <p:cNvSpPr/>
              <p:nvPr userDrawn="1"/>
            </p:nvSpPr>
            <p:spPr>
              <a:xfrm>
                <a:off x="478986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7" name="타원 366"/>
              <p:cNvSpPr/>
              <p:nvPr userDrawn="1"/>
            </p:nvSpPr>
            <p:spPr>
              <a:xfrm>
                <a:off x="493479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8" name="타원 367"/>
              <p:cNvSpPr/>
              <p:nvPr userDrawn="1"/>
            </p:nvSpPr>
            <p:spPr>
              <a:xfrm>
                <a:off x="507972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9" name="타원 368"/>
              <p:cNvSpPr/>
              <p:nvPr userDrawn="1"/>
            </p:nvSpPr>
            <p:spPr>
              <a:xfrm>
                <a:off x="522466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0" name="타원 369"/>
              <p:cNvSpPr/>
              <p:nvPr userDrawn="1"/>
            </p:nvSpPr>
            <p:spPr>
              <a:xfrm>
                <a:off x="536959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1" name="타원 370"/>
              <p:cNvSpPr/>
              <p:nvPr userDrawn="1"/>
            </p:nvSpPr>
            <p:spPr>
              <a:xfrm>
                <a:off x="551452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2" name="타원 371"/>
              <p:cNvSpPr/>
              <p:nvPr userDrawn="1"/>
            </p:nvSpPr>
            <p:spPr>
              <a:xfrm>
                <a:off x="565945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3" name="타원 372"/>
              <p:cNvSpPr/>
              <p:nvPr userDrawn="1"/>
            </p:nvSpPr>
            <p:spPr>
              <a:xfrm>
                <a:off x="580438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4" name="타원 373"/>
              <p:cNvSpPr/>
              <p:nvPr userDrawn="1"/>
            </p:nvSpPr>
            <p:spPr>
              <a:xfrm>
                <a:off x="594931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5" name="타원 374"/>
              <p:cNvSpPr/>
              <p:nvPr userDrawn="1"/>
            </p:nvSpPr>
            <p:spPr>
              <a:xfrm>
                <a:off x="609424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6" name="타원 375"/>
              <p:cNvSpPr/>
              <p:nvPr userDrawn="1"/>
            </p:nvSpPr>
            <p:spPr>
              <a:xfrm>
                <a:off x="623917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7" name="타원 376"/>
              <p:cNvSpPr/>
              <p:nvPr userDrawn="1"/>
            </p:nvSpPr>
            <p:spPr>
              <a:xfrm>
                <a:off x="638410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8" name="타원 377"/>
              <p:cNvSpPr/>
              <p:nvPr userDrawn="1"/>
            </p:nvSpPr>
            <p:spPr>
              <a:xfrm>
                <a:off x="652903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9" name="타원 378"/>
              <p:cNvSpPr/>
              <p:nvPr userDrawn="1"/>
            </p:nvSpPr>
            <p:spPr>
              <a:xfrm>
                <a:off x="667397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0" name="타원 379"/>
              <p:cNvSpPr/>
              <p:nvPr userDrawn="1"/>
            </p:nvSpPr>
            <p:spPr>
              <a:xfrm>
                <a:off x="681890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1" name="타원 380"/>
              <p:cNvSpPr/>
              <p:nvPr userDrawn="1"/>
            </p:nvSpPr>
            <p:spPr>
              <a:xfrm>
                <a:off x="696383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2" name="타원 381"/>
              <p:cNvSpPr/>
              <p:nvPr userDrawn="1"/>
            </p:nvSpPr>
            <p:spPr>
              <a:xfrm>
                <a:off x="710876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3" name="타원 382"/>
              <p:cNvSpPr/>
              <p:nvPr userDrawn="1"/>
            </p:nvSpPr>
            <p:spPr>
              <a:xfrm>
                <a:off x="725369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4" name="타원 383"/>
              <p:cNvSpPr/>
              <p:nvPr userDrawn="1"/>
            </p:nvSpPr>
            <p:spPr>
              <a:xfrm>
                <a:off x="739862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5" name="타원 384"/>
              <p:cNvSpPr/>
              <p:nvPr userDrawn="1"/>
            </p:nvSpPr>
            <p:spPr>
              <a:xfrm>
                <a:off x="7543556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6" name="타원 385"/>
              <p:cNvSpPr/>
              <p:nvPr userDrawn="1"/>
            </p:nvSpPr>
            <p:spPr>
              <a:xfrm>
                <a:off x="7688487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7" name="타원 386"/>
              <p:cNvSpPr/>
              <p:nvPr userDrawn="1"/>
            </p:nvSpPr>
            <p:spPr>
              <a:xfrm>
                <a:off x="7833418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8" name="타원 387"/>
              <p:cNvSpPr/>
              <p:nvPr userDrawn="1"/>
            </p:nvSpPr>
            <p:spPr>
              <a:xfrm>
                <a:off x="7978349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9" name="타원 388"/>
              <p:cNvSpPr/>
              <p:nvPr userDrawn="1"/>
            </p:nvSpPr>
            <p:spPr>
              <a:xfrm>
                <a:off x="812328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0" name="타원 389"/>
              <p:cNvSpPr/>
              <p:nvPr userDrawn="1"/>
            </p:nvSpPr>
            <p:spPr>
              <a:xfrm>
                <a:off x="8268211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1" name="타원 390"/>
              <p:cNvSpPr/>
              <p:nvPr userDrawn="1"/>
            </p:nvSpPr>
            <p:spPr>
              <a:xfrm>
                <a:off x="8413142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2" name="타원 391"/>
              <p:cNvSpPr/>
              <p:nvPr userDrawn="1"/>
            </p:nvSpPr>
            <p:spPr>
              <a:xfrm>
                <a:off x="8558073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3" name="타원 392"/>
              <p:cNvSpPr/>
              <p:nvPr userDrawn="1"/>
            </p:nvSpPr>
            <p:spPr>
              <a:xfrm>
                <a:off x="8703004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4" name="타원 393"/>
              <p:cNvSpPr/>
              <p:nvPr userDrawn="1"/>
            </p:nvSpPr>
            <p:spPr>
              <a:xfrm>
                <a:off x="8847935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5" name="타원 394"/>
              <p:cNvSpPr/>
              <p:nvPr userDrawn="1"/>
            </p:nvSpPr>
            <p:spPr>
              <a:xfrm>
                <a:off x="8992840" y="3113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7144" y="495383"/>
              <a:ext cx="9129712" cy="144016"/>
              <a:chOff x="7144" y="455408"/>
              <a:chExt cx="9129712" cy="144016"/>
            </a:xfrm>
            <a:grpFill/>
          </p:grpSpPr>
          <p:sp>
            <p:nvSpPr>
              <p:cNvPr id="270" name="타원 269"/>
              <p:cNvSpPr/>
              <p:nvPr userDrawn="1"/>
            </p:nvSpPr>
            <p:spPr>
              <a:xfrm>
                <a:off x="714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1" name="타원 270"/>
              <p:cNvSpPr/>
              <p:nvPr userDrawn="1"/>
            </p:nvSpPr>
            <p:spPr>
              <a:xfrm>
                <a:off x="15207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2" name="타원 271"/>
              <p:cNvSpPr/>
              <p:nvPr userDrawn="1"/>
            </p:nvSpPr>
            <p:spPr>
              <a:xfrm>
                <a:off x="29700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3" name="타원 272"/>
              <p:cNvSpPr/>
              <p:nvPr userDrawn="1"/>
            </p:nvSpPr>
            <p:spPr>
              <a:xfrm>
                <a:off x="44193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4" name="타원 273"/>
              <p:cNvSpPr/>
              <p:nvPr userDrawn="1"/>
            </p:nvSpPr>
            <p:spPr>
              <a:xfrm>
                <a:off x="58686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5" name="타원 274"/>
              <p:cNvSpPr/>
              <p:nvPr userDrawn="1"/>
            </p:nvSpPr>
            <p:spPr>
              <a:xfrm>
                <a:off x="73179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6" name="타원 275"/>
              <p:cNvSpPr/>
              <p:nvPr userDrawn="1"/>
            </p:nvSpPr>
            <p:spPr>
              <a:xfrm>
                <a:off x="87673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7" name="타원 276"/>
              <p:cNvSpPr/>
              <p:nvPr userDrawn="1"/>
            </p:nvSpPr>
            <p:spPr>
              <a:xfrm>
                <a:off x="102166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8" name="타원 277"/>
              <p:cNvSpPr/>
              <p:nvPr userDrawn="1"/>
            </p:nvSpPr>
            <p:spPr>
              <a:xfrm>
                <a:off x="116659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9" name="타원 278"/>
              <p:cNvSpPr/>
              <p:nvPr userDrawn="1"/>
            </p:nvSpPr>
            <p:spPr>
              <a:xfrm>
                <a:off x="131152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0" name="타원 279"/>
              <p:cNvSpPr/>
              <p:nvPr userDrawn="1"/>
            </p:nvSpPr>
            <p:spPr>
              <a:xfrm>
                <a:off x="145645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1" name="타원 280"/>
              <p:cNvSpPr/>
              <p:nvPr userDrawn="1"/>
            </p:nvSpPr>
            <p:spPr>
              <a:xfrm>
                <a:off x="160138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2" name="타원 281"/>
              <p:cNvSpPr/>
              <p:nvPr userDrawn="1"/>
            </p:nvSpPr>
            <p:spPr>
              <a:xfrm>
                <a:off x="174631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3" name="타원 282"/>
              <p:cNvSpPr/>
              <p:nvPr userDrawn="1"/>
            </p:nvSpPr>
            <p:spPr>
              <a:xfrm>
                <a:off x="189124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4" name="타원 283"/>
              <p:cNvSpPr/>
              <p:nvPr userDrawn="1"/>
            </p:nvSpPr>
            <p:spPr>
              <a:xfrm>
                <a:off x="203617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5" name="타원 284"/>
              <p:cNvSpPr/>
              <p:nvPr userDrawn="1"/>
            </p:nvSpPr>
            <p:spPr>
              <a:xfrm>
                <a:off x="218110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6" name="타원 285"/>
              <p:cNvSpPr/>
              <p:nvPr userDrawn="1"/>
            </p:nvSpPr>
            <p:spPr>
              <a:xfrm>
                <a:off x="232604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7" name="타원 286"/>
              <p:cNvSpPr/>
              <p:nvPr userDrawn="1"/>
            </p:nvSpPr>
            <p:spPr>
              <a:xfrm>
                <a:off x="247097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8" name="타원 287"/>
              <p:cNvSpPr/>
              <p:nvPr userDrawn="1"/>
            </p:nvSpPr>
            <p:spPr>
              <a:xfrm>
                <a:off x="261590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9" name="타원 288"/>
              <p:cNvSpPr/>
              <p:nvPr userDrawn="1"/>
            </p:nvSpPr>
            <p:spPr>
              <a:xfrm>
                <a:off x="276083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0" name="타원 289"/>
              <p:cNvSpPr/>
              <p:nvPr userDrawn="1"/>
            </p:nvSpPr>
            <p:spPr>
              <a:xfrm>
                <a:off x="290576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1" name="타원 290"/>
              <p:cNvSpPr/>
              <p:nvPr userDrawn="1"/>
            </p:nvSpPr>
            <p:spPr>
              <a:xfrm>
                <a:off x="305069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2" name="타원 291"/>
              <p:cNvSpPr/>
              <p:nvPr userDrawn="1"/>
            </p:nvSpPr>
            <p:spPr>
              <a:xfrm>
                <a:off x="319562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3" name="타원 292"/>
              <p:cNvSpPr/>
              <p:nvPr userDrawn="1"/>
            </p:nvSpPr>
            <p:spPr>
              <a:xfrm>
                <a:off x="334055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4" name="타원 293"/>
              <p:cNvSpPr/>
              <p:nvPr userDrawn="1"/>
            </p:nvSpPr>
            <p:spPr>
              <a:xfrm>
                <a:off x="348548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5" name="타원 294"/>
              <p:cNvSpPr/>
              <p:nvPr userDrawn="1"/>
            </p:nvSpPr>
            <p:spPr>
              <a:xfrm>
                <a:off x="363041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6" name="타원 295"/>
              <p:cNvSpPr/>
              <p:nvPr userDrawn="1"/>
            </p:nvSpPr>
            <p:spPr>
              <a:xfrm>
                <a:off x="377535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7" name="타원 296"/>
              <p:cNvSpPr/>
              <p:nvPr userDrawn="1"/>
            </p:nvSpPr>
            <p:spPr>
              <a:xfrm>
                <a:off x="392028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8" name="타원 297"/>
              <p:cNvSpPr/>
              <p:nvPr userDrawn="1"/>
            </p:nvSpPr>
            <p:spPr>
              <a:xfrm>
                <a:off x="406521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9" name="타원 298"/>
              <p:cNvSpPr/>
              <p:nvPr userDrawn="1"/>
            </p:nvSpPr>
            <p:spPr>
              <a:xfrm>
                <a:off x="421014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0" name="타원 299"/>
              <p:cNvSpPr/>
              <p:nvPr userDrawn="1"/>
            </p:nvSpPr>
            <p:spPr>
              <a:xfrm>
                <a:off x="435507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1" name="타원 300"/>
              <p:cNvSpPr/>
              <p:nvPr userDrawn="1"/>
            </p:nvSpPr>
            <p:spPr>
              <a:xfrm>
                <a:off x="450000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2" name="타원 301"/>
              <p:cNvSpPr/>
              <p:nvPr userDrawn="1"/>
            </p:nvSpPr>
            <p:spPr>
              <a:xfrm>
                <a:off x="464493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3" name="타원 302"/>
              <p:cNvSpPr/>
              <p:nvPr userDrawn="1"/>
            </p:nvSpPr>
            <p:spPr>
              <a:xfrm>
                <a:off x="478986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4" name="타원 303"/>
              <p:cNvSpPr/>
              <p:nvPr userDrawn="1"/>
            </p:nvSpPr>
            <p:spPr>
              <a:xfrm>
                <a:off x="493479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5" name="타원 304"/>
              <p:cNvSpPr/>
              <p:nvPr userDrawn="1"/>
            </p:nvSpPr>
            <p:spPr>
              <a:xfrm>
                <a:off x="507972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6" name="타원 305"/>
              <p:cNvSpPr/>
              <p:nvPr userDrawn="1"/>
            </p:nvSpPr>
            <p:spPr>
              <a:xfrm>
                <a:off x="522466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7" name="타원 306"/>
              <p:cNvSpPr/>
              <p:nvPr userDrawn="1"/>
            </p:nvSpPr>
            <p:spPr>
              <a:xfrm>
                <a:off x="536959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8" name="타원 307"/>
              <p:cNvSpPr/>
              <p:nvPr userDrawn="1"/>
            </p:nvSpPr>
            <p:spPr>
              <a:xfrm>
                <a:off x="551452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9" name="타원 308"/>
              <p:cNvSpPr/>
              <p:nvPr userDrawn="1"/>
            </p:nvSpPr>
            <p:spPr>
              <a:xfrm>
                <a:off x="565945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0" name="타원 309"/>
              <p:cNvSpPr/>
              <p:nvPr userDrawn="1"/>
            </p:nvSpPr>
            <p:spPr>
              <a:xfrm>
                <a:off x="580438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1" name="타원 310"/>
              <p:cNvSpPr/>
              <p:nvPr userDrawn="1"/>
            </p:nvSpPr>
            <p:spPr>
              <a:xfrm>
                <a:off x="594931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2" name="타원 311"/>
              <p:cNvSpPr/>
              <p:nvPr userDrawn="1"/>
            </p:nvSpPr>
            <p:spPr>
              <a:xfrm>
                <a:off x="609424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3" name="타원 312"/>
              <p:cNvSpPr/>
              <p:nvPr userDrawn="1"/>
            </p:nvSpPr>
            <p:spPr>
              <a:xfrm>
                <a:off x="623917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4" name="타원 313"/>
              <p:cNvSpPr/>
              <p:nvPr userDrawn="1"/>
            </p:nvSpPr>
            <p:spPr>
              <a:xfrm>
                <a:off x="638410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5" name="타원 314"/>
              <p:cNvSpPr/>
              <p:nvPr userDrawn="1"/>
            </p:nvSpPr>
            <p:spPr>
              <a:xfrm>
                <a:off x="652903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6" name="타원 315"/>
              <p:cNvSpPr/>
              <p:nvPr userDrawn="1"/>
            </p:nvSpPr>
            <p:spPr>
              <a:xfrm>
                <a:off x="667397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7" name="타원 316"/>
              <p:cNvSpPr/>
              <p:nvPr userDrawn="1"/>
            </p:nvSpPr>
            <p:spPr>
              <a:xfrm>
                <a:off x="681890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8" name="타원 317"/>
              <p:cNvSpPr/>
              <p:nvPr userDrawn="1"/>
            </p:nvSpPr>
            <p:spPr>
              <a:xfrm>
                <a:off x="696383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9" name="타원 318"/>
              <p:cNvSpPr/>
              <p:nvPr userDrawn="1"/>
            </p:nvSpPr>
            <p:spPr>
              <a:xfrm>
                <a:off x="710876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0" name="타원 319"/>
              <p:cNvSpPr/>
              <p:nvPr userDrawn="1"/>
            </p:nvSpPr>
            <p:spPr>
              <a:xfrm>
                <a:off x="725369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1" name="타원 320"/>
              <p:cNvSpPr/>
              <p:nvPr userDrawn="1"/>
            </p:nvSpPr>
            <p:spPr>
              <a:xfrm>
                <a:off x="739862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2" name="타원 321"/>
              <p:cNvSpPr/>
              <p:nvPr userDrawn="1"/>
            </p:nvSpPr>
            <p:spPr>
              <a:xfrm>
                <a:off x="7543556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3" name="타원 322"/>
              <p:cNvSpPr/>
              <p:nvPr userDrawn="1"/>
            </p:nvSpPr>
            <p:spPr>
              <a:xfrm>
                <a:off x="7688487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4" name="타원 323"/>
              <p:cNvSpPr/>
              <p:nvPr userDrawn="1"/>
            </p:nvSpPr>
            <p:spPr>
              <a:xfrm>
                <a:off x="7833418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5" name="타원 324"/>
              <p:cNvSpPr/>
              <p:nvPr userDrawn="1"/>
            </p:nvSpPr>
            <p:spPr>
              <a:xfrm>
                <a:off x="7978349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6" name="타원 325"/>
              <p:cNvSpPr/>
              <p:nvPr userDrawn="1"/>
            </p:nvSpPr>
            <p:spPr>
              <a:xfrm>
                <a:off x="812328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7" name="타원 326"/>
              <p:cNvSpPr/>
              <p:nvPr userDrawn="1"/>
            </p:nvSpPr>
            <p:spPr>
              <a:xfrm>
                <a:off x="8268211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8" name="타원 327"/>
              <p:cNvSpPr/>
              <p:nvPr userDrawn="1"/>
            </p:nvSpPr>
            <p:spPr>
              <a:xfrm>
                <a:off x="8413142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9" name="타원 328"/>
              <p:cNvSpPr/>
              <p:nvPr userDrawn="1"/>
            </p:nvSpPr>
            <p:spPr>
              <a:xfrm>
                <a:off x="8558073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0" name="타원 329"/>
              <p:cNvSpPr/>
              <p:nvPr userDrawn="1"/>
            </p:nvSpPr>
            <p:spPr>
              <a:xfrm>
                <a:off x="8703004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1" name="타원 330"/>
              <p:cNvSpPr/>
              <p:nvPr userDrawn="1"/>
            </p:nvSpPr>
            <p:spPr>
              <a:xfrm>
                <a:off x="8847935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2" name="타원 331"/>
              <p:cNvSpPr/>
              <p:nvPr userDrawn="1"/>
            </p:nvSpPr>
            <p:spPr>
              <a:xfrm>
                <a:off x="8992840" y="45540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7144" y="652724"/>
              <a:ext cx="9129712" cy="144016"/>
              <a:chOff x="7144" y="599424"/>
              <a:chExt cx="9129712" cy="144016"/>
            </a:xfrm>
            <a:grpFill/>
          </p:grpSpPr>
          <p:sp>
            <p:nvSpPr>
              <p:cNvPr id="207" name="타원 206"/>
              <p:cNvSpPr/>
              <p:nvPr userDrawn="1"/>
            </p:nvSpPr>
            <p:spPr>
              <a:xfrm>
                <a:off x="714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8" name="타원 207"/>
              <p:cNvSpPr/>
              <p:nvPr userDrawn="1"/>
            </p:nvSpPr>
            <p:spPr>
              <a:xfrm>
                <a:off x="15207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9" name="타원 208"/>
              <p:cNvSpPr/>
              <p:nvPr userDrawn="1"/>
            </p:nvSpPr>
            <p:spPr>
              <a:xfrm>
                <a:off x="29700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0" name="타원 209"/>
              <p:cNvSpPr/>
              <p:nvPr userDrawn="1"/>
            </p:nvSpPr>
            <p:spPr>
              <a:xfrm>
                <a:off x="44193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1" name="타원 210"/>
              <p:cNvSpPr/>
              <p:nvPr userDrawn="1"/>
            </p:nvSpPr>
            <p:spPr>
              <a:xfrm>
                <a:off x="58686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2" name="타원 211"/>
              <p:cNvSpPr/>
              <p:nvPr userDrawn="1"/>
            </p:nvSpPr>
            <p:spPr>
              <a:xfrm>
                <a:off x="73179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3" name="타원 212"/>
              <p:cNvSpPr/>
              <p:nvPr userDrawn="1"/>
            </p:nvSpPr>
            <p:spPr>
              <a:xfrm>
                <a:off x="87673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4" name="타원 213"/>
              <p:cNvSpPr/>
              <p:nvPr userDrawn="1"/>
            </p:nvSpPr>
            <p:spPr>
              <a:xfrm>
                <a:off x="102166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5" name="타원 214"/>
              <p:cNvSpPr/>
              <p:nvPr userDrawn="1"/>
            </p:nvSpPr>
            <p:spPr>
              <a:xfrm>
                <a:off x="116659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6" name="타원 215"/>
              <p:cNvSpPr/>
              <p:nvPr userDrawn="1"/>
            </p:nvSpPr>
            <p:spPr>
              <a:xfrm>
                <a:off x="131152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7" name="타원 216"/>
              <p:cNvSpPr/>
              <p:nvPr userDrawn="1"/>
            </p:nvSpPr>
            <p:spPr>
              <a:xfrm>
                <a:off x="145645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8" name="타원 217"/>
              <p:cNvSpPr/>
              <p:nvPr userDrawn="1"/>
            </p:nvSpPr>
            <p:spPr>
              <a:xfrm>
                <a:off x="160138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9" name="타원 218"/>
              <p:cNvSpPr/>
              <p:nvPr userDrawn="1"/>
            </p:nvSpPr>
            <p:spPr>
              <a:xfrm>
                <a:off x="174631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0" name="타원 219"/>
              <p:cNvSpPr/>
              <p:nvPr userDrawn="1"/>
            </p:nvSpPr>
            <p:spPr>
              <a:xfrm>
                <a:off x="189124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1" name="타원 220"/>
              <p:cNvSpPr/>
              <p:nvPr userDrawn="1"/>
            </p:nvSpPr>
            <p:spPr>
              <a:xfrm>
                <a:off x="203617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2" name="타원 221"/>
              <p:cNvSpPr/>
              <p:nvPr userDrawn="1"/>
            </p:nvSpPr>
            <p:spPr>
              <a:xfrm>
                <a:off x="218110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3" name="타원 222"/>
              <p:cNvSpPr/>
              <p:nvPr userDrawn="1"/>
            </p:nvSpPr>
            <p:spPr>
              <a:xfrm>
                <a:off x="232604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4" name="타원 223"/>
              <p:cNvSpPr/>
              <p:nvPr userDrawn="1"/>
            </p:nvSpPr>
            <p:spPr>
              <a:xfrm>
                <a:off x="247097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5" name="타원 224"/>
              <p:cNvSpPr/>
              <p:nvPr userDrawn="1"/>
            </p:nvSpPr>
            <p:spPr>
              <a:xfrm>
                <a:off x="261590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6" name="타원 225"/>
              <p:cNvSpPr/>
              <p:nvPr userDrawn="1"/>
            </p:nvSpPr>
            <p:spPr>
              <a:xfrm>
                <a:off x="276083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7" name="타원 226"/>
              <p:cNvSpPr/>
              <p:nvPr userDrawn="1"/>
            </p:nvSpPr>
            <p:spPr>
              <a:xfrm>
                <a:off x="290576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8" name="타원 227"/>
              <p:cNvSpPr/>
              <p:nvPr userDrawn="1"/>
            </p:nvSpPr>
            <p:spPr>
              <a:xfrm>
                <a:off x="305069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9" name="타원 228"/>
              <p:cNvSpPr/>
              <p:nvPr userDrawn="1"/>
            </p:nvSpPr>
            <p:spPr>
              <a:xfrm>
                <a:off x="319562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0" name="타원 229"/>
              <p:cNvSpPr/>
              <p:nvPr userDrawn="1"/>
            </p:nvSpPr>
            <p:spPr>
              <a:xfrm>
                <a:off x="334055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1" name="타원 230"/>
              <p:cNvSpPr/>
              <p:nvPr userDrawn="1"/>
            </p:nvSpPr>
            <p:spPr>
              <a:xfrm>
                <a:off x="348548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2" name="타원 231"/>
              <p:cNvSpPr/>
              <p:nvPr userDrawn="1"/>
            </p:nvSpPr>
            <p:spPr>
              <a:xfrm>
                <a:off x="363041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3" name="타원 232"/>
              <p:cNvSpPr/>
              <p:nvPr userDrawn="1"/>
            </p:nvSpPr>
            <p:spPr>
              <a:xfrm>
                <a:off x="377535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4" name="타원 233"/>
              <p:cNvSpPr/>
              <p:nvPr userDrawn="1"/>
            </p:nvSpPr>
            <p:spPr>
              <a:xfrm>
                <a:off x="392028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5" name="타원 234"/>
              <p:cNvSpPr/>
              <p:nvPr userDrawn="1"/>
            </p:nvSpPr>
            <p:spPr>
              <a:xfrm>
                <a:off x="406521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6" name="타원 235"/>
              <p:cNvSpPr/>
              <p:nvPr userDrawn="1"/>
            </p:nvSpPr>
            <p:spPr>
              <a:xfrm>
                <a:off x="421014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7" name="타원 236"/>
              <p:cNvSpPr/>
              <p:nvPr userDrawn="1"/>
            </p:nvSpPr>
            <p:spPr>
              <a:xfrm>
                <a:off x="435507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8" name="타원 237"/>
              <p:cNvSpPr/>
              <p:nvPr userDrawn="1"/>
            </p:nvSpPr>
            <p:spPr>
              <a:xfrm>
                <a:off x="450000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9" name="타원 238"/>
              <p:cNvSpPr/>
              <p:nvPr userDrawn="1"/>
            </p:nvSpPr>
            <p:spPr>
              <a:xfrm>
                <a:off x="464493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0" name="타원 239"/>
              <p:cNvSpPr/>
              <p:nvPr userDrawn="1"/>
            </p:nvSpPr>
            <p:spPr>
              <a:xfrm>
                <a:off x="478986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1" name="타원 240"/>
              <p:cNvSpPr/>
              <p:nvPr userDrawn="1"/>
            </p:nvSpPr>
            <p:spPr>
              <a:xfrm>
                <a:off x="493479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2" name="타원 241"/>
              <p:cNvSpPr/>
              <p:nvPr userDrawn="1"/>
            </p:nvSpPr>
            <p:spPr>
              <a:xfrm>
                <a:off x="507972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3" name="타원 242"/>
              <p:cNvSpPr/>
              <p:nvPr userDrawn="1"/>
            </p:nvSpPr>
            <p:spPr>
              <a:xfrm>
                <a:off x="522466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4" name="타원 243"/>
              <p:cNvSpPr/>
              <p:nvPr userDrawn="1"/>
            </p:nvSpPr>
            <p:spPr>
              <a:xfrm>
                <a:off x="536959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5" name="타원 244"/>
              <p:cNvSpPr/>
              <p:nvPr userDrawn="1"/>
            </p:nvSpPr>
            <p:spPr>
              <a:xfrm>
                <a:off x="551452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6" name="타원 245"/>
              <p:cNvSpPr/>
              <p:nvPr userDrawn="1"/>
            </p:nvSpPr>
            <p:spPr>
              <a:xfrm>
                <a:off x="565945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7" name="타원 246"/>
              <p:cNvSpPr/>
              <p:nvPr userDrawn="1"/>
            </p:nvSpPr>
            <p:spPr>
              <a:xfrm>
                <a:off x="580438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8" name="타원 247"/>
              <p:cNvSpPr/>
              <p:nvPr userDrawn="1"/>
            </p:nvSpPr>
            <p:spPr>
              <a:xfrm>
                <a:off x="594931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9" name="타원 248"/>
              <p:cNvSpPr/>
              <p:nvPr userDrawn="1"/>
            </p:nvSpPr>
            <p:spPr>
              <a:xfrm>
                <a:off x="609424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0" name="타원 249"/>
              <p:cNvSpPr/>
              <p:nvPr userDrawn="1"/>
            </p:nvSpPr>
            <p:spPr>
              <a:xfrm>
                <a:off x="623917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1" name="타원 250"/>
              <p:cNvSpPr/>
              <p:nvPr userDrawn="1"/>
            </p:nvSpPr>
            <p:spPr>
              <a:xfrm>
                <a:off x="638410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2" name="타원 251"/>
              <p:cNvSpPr/>
              <p:nvPr userDrawn="1"/>
            </p:nvSpPr>
            <p:spPr>
              <a:xfrm>
                <a:off x="652903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3" name="타원 252"/>
              <p:cNvSpPr/>
              <p:nvPr userDrawn="1"/>
            </p:nvSpPr>
            <p:spPr>
              <a:xfrm>
                <a:off x="667397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4" name="타원 253"/>
              <p:cNvSpPr/>
              <p:nvPr userDrawn="1"/>
            </p:nvSpPr>
            <p:spPr>
              <a:xfrm>
                <a:off x="681890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5" name="타원 254"/>
              <p:cNvSpPr/>
              <p:nvPr userDrawn="1"/>
            </p:nvSpPr>
            <p:spPr>
              <a:xfrm>
                <a:off x="696383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6" name="타원 255"/>
              <p:cNvSpPr/>
              <p:nvPr userDrawn="1"/>
            </p:nvSpPr>
            <p:spPr>
              <a:xfrm>
                <a:off x="710876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7" name="타원 256"/>
              <p:cNvSpPr/>
              <p:nvPr userDrawn="1"/>
            </p:nvSpPr>
            <p:spPr>
              <a:xfrm>
                <a:off x="725369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8" name="타원 257"/>
              <p:cNvSpPr/>
              <p:nvPr userDrawn="1"/>
            </p:nvSpPr>
            <p:spPr>
              <a:xfrm>
                <a:off x="739862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9" name="타원 258"/>
              <p:cNvSpPr/>
              <p:nvPr userDrawn="1"/>
            </p:nvSpPr>
            <p:spPr>
              <a:xfrm>
                <a:off x="7543556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0" name="타원 259"/>
              <p:cNvSpPr/>
              <p:nvPr userDrawn="1"/>
            </p:nvSpPr>
            <p:spPr>
              <a:xfrm>
                <a:off x="7688487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1" name="타원 260"/>
              <p:cNvSpPr/>
              <p:nvPr userDrawn="1"/>
            </p:nvSpPr>
            <p:spPr>
              <a:xfrm>
                <a:off x="7833418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2" name="타원 261"/>
              <p:cNvSpPr/>
              <p:nvPr userDrawn="1"/>
            </p:nvSpPr>
            <p:spPr>
              <a:xfrm>
                <a:off x="7978349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3" name="타원 262"/>
              <p:cNvSpPr/>
              <p:nvPr userDrawn="1"/>
            </p:nvSpPr>
            <p:spPr>
              <a:xfrm>
                <a:off x="812328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4" name="타원 263"/>
              <p:cNvSpPr/>
              <p:nvPr userDrawn="1"/>
            </p:nvSpPr>
            <p:spPr>
              <a:xfrm>
                <a:off x="8268211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5" name="타원 264"/>
              <p:cNvSpPr/>
              <p:nvPr userDrawn="1"/>
            </p:nvSpPr>
            <p:spPr>
              <a:xfrm>
                <a:off x="8413142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6" name="타원 265"/>
              <p:cNvSpPr/>
              <p:nvPr userDrawn="1"/>
            </p:nvSpPr>
            <p:spPr>
              <a:xfrm>
                <a:off x="8558073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7" name="타원 266"/>
              <p:cNvSpPr/>
              <p:nvPr userDrawn="1"/>
            </p:nvSpPr>
            <p:spPr>
              <a:xfrm>
                <a:off x="8703004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8" name="타원 267"/>
              <p:cNvSpPr/>
              <p:nvPr userDrawn="1"/>
            </p:nvSpPr>
            <p:spPr>
              <a:xfrm>
                <a:off x="8847935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9" name="타원 268"/>
              <p:cNvSpPr/>
              <p:nvPr userDrawn="1"/>
            </p:nvSpPr>
            <p:spPr>
              <a:xfrm>
                <a:off x="8992840" y="5994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>
              <a:off x="7144" y="810065"/>
              <a:ext cx="9129712" cy="144016"/>
              <a:chOff x="7144" y="743440"/>
              <a:chExt cx="9129712" cy="144016"/>
            </a:xfrm>
            <a:grpFill/>
          </p:grpSpPr>
          <p:sp>
            <p:nvSpPr>
              <p:cNvPr id="144" name="타원 143"/>
              <p:cNvSpPr/>
              <p:nvPr userDrawn="1"/>
            </p:nvSpPr>
            <p:spPr>
              <a:xfrm>
                <a:off x="714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5" name="타원 144"/>
              <p:cNvSpPr/>
              <p:nvPr userDrawn="1"/>
            </p:nvSpPr>
            <p:spPr>
              <a:xfrm>
                <a:off x="15207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6" name="타원 145"/>
              <p:cNvSpPr/>
              <p:nvPr userDrawn="1"/>
            </p:nvSpPr>
            <p:spPr>
              <a:xfrm>
                <a:off x="29700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7" name="타원 146"/>
              <p:cNvSpPr/>
              <p:nvPr userDrawn="1"/>
            </p:nvSpPr>
            <p:spPr>
              <a:xfrm>
                <a:off x="44193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8" name="타원 147"/>
              <p:cNvSpPr/>
              <p:nvPr userDrawn="1"/>
            </p:nvSpPr>
            <p:spPr>
              <a:xfrm>
                <a:off x="58686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9" name="타원 148"/>
              <p:cNvSpPr/>
              <p:nvPr userDrawn="1"/>
            </p:nvSpPr>
            <p:spPr>
              <a:xfrm>
                <a:off x="73179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0" name="타원 149"/>
              <p:cNvSpPr/>
              <p:nvPr userDrawn="1"/>
            </p:nvSpPr>
            <p:spPr>
              <a:xfrm>
                <a:off x="87673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1" name="타원 150"/>
              <p:cNvSpPr/>
              <p:nvPr userDrawn="1"/>
            </p:nvSpPr>
            <p:spPr>
              <a:xfrm>
                <a:off x="102166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2" name="타원 151"/>
              <p:cNvSpPr/>
              <p:nvPr userDrawn="1"/>
            </p:nvSpPr>
            <p:spPr>
              <a:xfrm>
                <a:off x="116659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3" name="타원 152"/>
              <p:cNvSpPr/>
              <p:nvPr userDrawn="1"/>
            </p:nvSpPr>
            <p:spPr>
              <a:xfrm>
                <a:off x="131152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4" name="타원 153"/>
              <p:cNvSpPr/>
              <p:nvPr userDrawn="1"/>
            </p:nvSpPr>
            <p:spPr>
              <a:xfrm>
                <a:off x="145645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5" name="타원 154"/>
              <p:cNvSpPr/>
              <p:nvPr userDrawn="1"/>
            </p:nvSpPr>
            <p:spPr>
              <a:xfrm>
                <a:off x="160138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6" name="타원 155"/>
              <p:cNvSpPr/>
              <p:nvPr userDrawn="1"/>
            </p:nvSpPr>
            <p:spPr>
              <a:xfrm>
                <a:off x="174631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7" name="타원 156"/>
              <p:cNvSpPr/>
              <p:nvPr userDrawn="1"/>
            </p:nvSpPr>
            <p:spPr>
              <a:xfrm>
                <a:off x="189124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8" name="타원 157"/>
              <p:cNvSpPr/>
              <p:nvPr userDrawn="1"/>
            </p:nvSpPr>
            <p:spPr>
              <a:xfrm>
                <a:off x="203617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9" name="타원 158"/>
              <p:cNvSpPr/>
              <p:nvPr userDrawn="1"/>
            </p:nvSpPr>
            <p:spPr>
              <a:xfrm>
                <a:off x="218110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0" name="타원 159"/>
              <p:cNvSpPr/>
              <p:nvPr userDrawn="1"/>
            </p:nvSpPr>
            <p:spPr>
              <a:xfrm>
                <a:off x="232604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1" name="타원 160"/>
              <p:cNvSpPr/>
              <p:nvPr userDrawn="1"/>
            </p:nvSpPr>
            <p:spPr>
              <a:xfrm>
                <a:off x="247097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2" name="타원 161"/>
              <p:cNvSpPr/>
              <p:nvPr userDrawn="1"/>
            </p:nvSpPr>
            <p:spPr>
              <a:xfrm>
                <a:off x="261590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3" name="타원 162"/>
              <p:cNvSpPr/>
              <p:nvPr userDrawn="1"/>
            </p:nvSpPr>
            <p:spPr>
              <a:xfrm>
                <a:off x="276083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4" name="타원 163"/>
              <p:cNvSpPr/>
              <p:nvPr userDrawn="1"/>
            </p:nvSpPr>
            <p:spPr>
              <a:xfrm>
                <a:off x="290576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5" name="타원 164"/>
              <p:cNvSpPr/>
              <p:nvPr userDrawn="1"/>
            </p:nvSpPr>
            <p:spPr>
              <a:xfrm>
                <a:off x="305069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6" name="타원 165"/>
              <p:cNvSpPr/>
              <p:nvPr userDrawn="1"/>
            </p:nvSpPr>
            <p:spPr>
              <a:xfrm>
                <a:off x="319562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7" name="타원 166"/>
              <p:cNvSpPr/>
              <p:nvPr userDrawn="1"/>
            </p:nvSpPr>
            <p:spPr>
              <a:xfrm>
                <a:off x="334055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8" name="타원 167"/>
              <p:cNvSpPr/>
              <p:nvPr userDrawn="1"/>
            </p:nvSpPr>
            <p:spPr>
              <a:xfrm>
                <a:off x="348548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9" name="타원 168"/>
              <p:cNvSpPr/>
              <p:nvPr userDrawn="1"/>
            </p:nvSpPr>
            <p:spPr>
              <a:xfrm>
                <a:off x="363041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0" name="타원 169"/>
              <p:cNvSpPr/>
              <p:nvPr userDrawn="1"/>
            </p:nvSpPr>
            <p:spPr>
              <a:xfrm>
                <a:off x="377535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1" name="타원 170"/>
              <p:cNvSpPr/>
              <p:nvPr userDrawn="1"/>
            </p:nvSpPr>
            <p:spPr>
              <a:xfrm>
                <a:off x="392028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2" name="타원 171"/>
              <p:cNvSpPr/>
              <p:nvPr userDrawn="1"/>
            </p:nvSpPr>
            <p:spPr>
              <a:xfrm>
                <a:off x="406521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3" name="타원 172"/>
              <p:cNvSpPr/>
              <p:nvPr userDrawn="1"/>
            </p:nvSpPr>
            <p:spPr>
              <a:xfrm>
                <a:off x="421014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4" name="타원 173"/>
              <p:cNvSpPr/>
              <p:nvPr userDrawn="1"/>
            </p:nvSpPr>
            <p:spPr>
              <a:xfrm>
                <a:off x="435507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5" name="타원 174"/>
              <p:cNvSpPr/>
              <p:nvPr userDrawn="1"/>
            </p:nvSpPr>
            <p:spPr>
              <a:xfrm>
                <a:off x="450000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6" name="타원 175"/>
              <p:cNvSpPr/>
              <p:nvPr userDrawn="1"/>
            </p:nvSpPr>
            <p:spPr>
              <a:xfrm>
                <a:off x="464493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7" name="타원 176"/>
              <p:cNvSpPr/>
              <p:nvPr userDrawn="1"/>
            </p:nvSpPr>
            <p:spPr>
              <a:xfrm>
                <a:off x="478986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8" name="타원 177"/>
              <p:cNvSpPr/>
              <p:nvPr userDrawn="1"/>
            </p:nvSpPr>
            <p:spPr>
              <a:xfrm>
                <a:off x="493479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9" name="타원 178"/>
              <p:cNvSpPr/>
              <p:nvPr userDrawn="1"/>
            </p:nvSpPr>
            <p:spPr>
              <a:xfrm>
                <a:off x="507972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0" name="타원 179"/>
              <p:cNvSpPr/>
              <p:nvPr userDrawn="1"/>
            </p:nvSpPr>
            <p:spPr>
              <a:xfrm>
                <a:off x="522466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1" name="타원 180"/>
              <p:cNvSpPr/>
              <p:nvPr userDrawn="1"/>
            </p:nvSpPr>
            <p:spPr>
              <a:xfrm>
                <a:off x="536959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2" name="타원 181"/>
              <p:cNvSpPr/>
              <p:nvPr userDrawn="1"/>
            </p:nvSpPr>
            <p:spPr>
              <a:xfrm>
                <a:off x="551452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3" name="타원 182"/>
              <p:cNvSpPr/>
              <p:nvPr userDrawn="1"/>
            </p:nvSpPr>
            <p:spPr>
              <a:xfrm>
                <a:off x="565945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4" name="타원 183"/>
              <p:cNvSpPr/>
              <p:nvPr userDrawn="1"/>
            </p:nvSpPr>
            <p:spPr>
              <a:xfrm>
                <a:off x="580438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5" name="타원 184"/>
              <p:cNvSpPr/>
              <p:nvPr userDrawn="1"/>
            </p:nvSpPr>
            <p:spPr>
              <a:xfrm>
                <a:off x="594931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6" name="타원 185"/>
              <p:cNvSpPr/>
              <p:nvPr userDrawn="1"/>
            </p:nvSpPr>
            <p:spPr>
              <a:xfrm>
                <a:off x="609424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7" name="타원 186"/>
              <p:cNvSpPr/>
              <p:nvPr userDrawn="1"/>
            </p:nvSpPr>
            <p:spPr>
              <a:xfrm>
                <a:off x="623917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8" name="타원 187"/>
              <p:cNvSpPr/>
              <p:nvPr userDrawn="1"/>
            </p:nvSpPr>
            <p:spPr>
              <a:xfrm>
                <a:off x="638410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9" name="타원 188"/>
              <p:cNvSpPr/>
              <p:nvPr userDrawn="1"/>
            </p:nvSpPr>
            <p:spPr>
              <a:xfrm>
                <a:off x="652903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0" name="타원 189"/>
              <p:cNvSpPr/>
              <p:nvPr userDrawn="1"/>
            </p:nvSpPr>
            <p:spPr>
              <a:xfrm>
                <a:off x="667397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1" name="타원 190"/>
              <p:cNvSpPr/>
              <p:nvPr userDrawn="1"/>
            </p:nvSpPr>
            <p:spPr>
              <a:xfrm>
                <a:off x="681890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2" name="타원 191"/>
              <p:cNvSpPr/>
              <p:nvPr userDrawn="1"/>
            </p:nvSpPr>
            <p:spPr>
              <a:xfrm>
                <a:off x="696383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3" name="타원 192"/>
              <p:cNvSpPr/>
              <p:nvPr userDrawn="1"/>
            </p:nvSpPr>
            <p:spPr>
              <a:xfrm>
                <a:off x="710876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4" name="타원 193"/>
              <p:cNvSpPr/>
              <p:nvPr userDrawn="1"/>
            </p:nvSpPr>
            <p:spPr>
              <a:xfrm>
                <a:off x="725369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5" name="타원 194"/>
              <p:cNvSpPr/>
              <p:nvPr userDrawn="1"/>
            </p:nvSpPr>
            <p:spPr>
              <a:xfrm>
                <a:off x="739862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6" name="타원 195"/>
              <p:cNvSpPr/>
              <p:nvPr userDrawn="1"/>
            </p:nvSpPr>
            <p:spPr>
              <a:xfrm>
                <a:off x="7543556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7" name="타원 196"/>
              <p:cNvSpPr/>
              <p:nvPr userDrawn="1"/>
            </p:nvSpPr>
            <p:spPr>
              <a:xfrm>
                <a:off x="7688487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8" name="타원 197"/>
              <p:cNvSpPr/>
              <p:nvPr userDrawn="1"/>
            </p:nvSpPr>
            <p:spPr>
              <a:xfrm>
                <a:off x="7833418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9" name="타원 198"/>
              <p:cNvSpPr/>
              <p:nvPr userDrawn="1"/>
            </p:nvSpPr>
            <p:spPr>
              <a:xfrm>
                <a:off x="7978349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0" name="타원 199"/>
              <p:cNvSpPr/>
              <p:nvPr userDrawn="1"/>
            </p:nvSpPr>
            <p:spPr>
              <a:xfrm>
                <a:off x="812328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1" name="타원 200"/>
              <p:cNvSpPr/>
              <p:nvPr userDrawn="1"/>
            </p:nvSpPr>
            <p:spPr>
              <a:xfrm>
                <a:off x="8268211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2" name="타원 201"/>
              <p:cNvSpPr/>
              <p:nvPr userDrawn="1"/>
            </p:nvSpPr>
            <p:spPr>
              <a:xfrm>
                <a:off x="8413142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3" name="타원 202"/>
              <p:cNvSpPr/>
              <p:nvPr userDrawn="1"/>
            </p:nvSpPr>
            <p:spPr>
              <a:xfrm>
                <a:off x="8558073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4" name="타원 203"/>
              <p:cNvSpPr/>
              <p:nvPr userDrawn="1"/>
            </p:nvSpPr>
            <p:spPr>
              <a:xfrm>
                <a:off x="8703004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5" name="타원 204"/>
              <p:cNvSpPr/>
              <p:nvPr userDrawn="1"/>
            </p:nvSpPr>
            <p:spPr>
              <a:xfrm>
                <a:off x="8847935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6" name="타원 205"/>
              <p:cNvSpPr/>
              <p:nvPr userDrawn="1"/>
            </p:nvSpPr>
            <p:spPr>
              <a:xfrm>
                <a:off x="8992840" y="7434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6" name="그룹 15"/>
            <p:cNvGrpSpPr/>
            <p:nvPr userDrawn="1"/>
          </p:nvGrpSpPr>
          <p:grpSpPr>
            <a:xfrm>
              <a:off x="7144" y="967406"/>
              <a:ext cx="9129712" cy="144016"/>
              <a:chOff x="7144" y="887456"/>
              <a:chExt cx="9129712" cy="144016"/>
            </a:xfrm>
            <a:grpFill/>
          </p:grpSpPr>
          <p:sp>
            <p:nvSpPr>
              <p:cNvPr id="81" name="타원 80"/>
              <p:cNvSpPr/>
              <p:nvPr userDrawn="1"/>
            </p:nvSpPr>
            <p:spPr>
              <a:xfrm>
                <a:off x="714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2" name="타원 81"/>
              <p:cNvSpPr/>
              <p:nvPr userDrawn="1"/>
            </p:nvSpPr>
            <p:spPr>
              <a:xfrm>
                <a:off x="15207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3" name="타원 82"/>
              <p:cNvSpPr/>
              <p:nvPr userDrawn="1"/>
            </p:nvSpPr>
            <p:spPr>
              <a:xfrm>
                <a:off x="29700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4" name="타원 83"/>
              <p:cNvSpPr/>
              <p:nvPr userDrawn="1"/>
            </p:nvSpPr>
            <p:spPr>
              <a:xfrm>
                <a:off x="44193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5" name="타원 84"/>
              <p:cNvSpPr/>
              <p:nvPr userDrawn="1"/>
            </p:nvSpPr>
            <p:spPr>
              <a:xfrm>
                <a:off x="58686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6" name="타원 85"/>
              <p:cNvSpPr/>
              <p:nvPr userDrawn="1"/>
            </p:nvSpPr>
            <p:spPr>
              <a:xfrm>
                <a:off x="73179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7" name="타원 86"/>
              <p:cNvSpPr/>
              <p:nvPr userDrawn="1"/>
            </p:nvSpPr>
            <p:spPr>
              <a:xfrm>
                <a:off x="87673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8" name="타원 87"/>
              <p:cNvSpPr/>
              <p:nvPr userDrawn="1"/>
            </p:nvSpPr>
            <p:spPr>
              <a:xfrm>
                <a:off x="102166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>
                <a:off x="116659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>
                <a:off x="131152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1" name="타원 90"/>
              <p:cNvSpPr/>
              <p:nvPr userDrawn="1"/>
            </p:nvSpPr>
            <p:spPr>
              <a:xfrm>
                <a:off x="145645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2" name="타원 91"/>
              <p:cNvSpPr/>
              <p:nvPr userDrawn="1"/>
            </p:nvSpPr>
            <p:spPr>
              <a:xfrm>
                <a:off x="160138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3" name="타원 92"/>
              <p:cNvSpPr/>
              <p:nvPr userDrawn="1"/>
            </p:nvSpPr>
            <p:spPr>
              <a:xfrm>
                <a:off x="174631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4" name="타원 93"/>
              <p:cNvSpPr/>
              <p:nvPr userDrawn="1"/>
            </p:nvSpPr>
            <p:spPr>
              <a:xfrm>
                <a:off x="189124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5" name="타원 94"/>
              <p:cNvSpPr/>
              <p:nvPr userDrawn="1"/>
            </p:nvSpPr>
            <p:spPr>
              <a:xfrm>
                <a:off x="203617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6" name="타원 95"/>
              <p:cNvSpPr/>
              <p:nvPr userDrawn="1"/>
            </p:nvSpPr>
            <p:spPr>
              <a:xfrm>
                <a:off x="218110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7" name="타원 96"/>
              <p:cNvSpPr/>
              <p:nvPr userDrawn="1"/>
            </p:nvSpPr>
            <p:spPr>
              <a:xfrm>
                <a:off x="232604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>
                <a:off x="247097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9" name="타원 98"/>
              <p:cNvSpPr/>
              <p:nvPr userDrawn="1"/>
            </p:nvSpPr>
            <p:spPr>
              <a:xfrm>
                <a:off x="261590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>
                <a:off x="276083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1" name="타원 100"/>
              <p:cNvSpPr/>
              <p:nvPr userDrawn="1"/>
            </p:nvSpPr>
            <p:spPr>
              <a:xfrm>
                <a:off x="290576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2" name="타원 101"/>
              <p:cNvSpPr/>
              <p:nvPr userDrawn="1"/>
            </p:nvSpPr>
            <p:spPr>
              <a:xfrm>
                <a:off x="305069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3" name="타원 102"/>
              <p:cNvSpPr/>
              <p:nvPr userDrawn="1"/>
            </p:nvSpPr>
            <p:spPr>
              <a:xfrm>
                <a:off x="319562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4" name="타원 103"/>
              <p:cNvSpPr/>
              <p:nvPr userDrawn="1"/>
            </p:nvSpPr>
            <p:spPr>
              <a:xfrm>
                <a:off x="334055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5" name="타원 104"/>
              <p:cNvSpPr/>
              <p:nvPr userDrawn="1"/>
            </p:nvSpPr>
            <p:spPr>
              <a:xfrm>
                <a:off x="348548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6" name="타원 105"/>
              <p:cNvSpPr/>
              <p:nvPr userDrawn="1"/>
            </p:nvSpPr>
            <p:spPr>
              <a:xfrm>
                <a:off x="363041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7" name="타원 106"/>
              <p:cNvSpPr/>
              <p:nvPr userDrawn="1"/>
            </p:nvSpPr>
            <p:spPr>
              <a:xfrm>
                <a:off x="377535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8" name="타원 107"/>
              <p:cNvSpPr/>
              <p:nvPr userDrawn="1"/>
            </p:nvSpPr>
            <p:spPr>
              <a:xfrm>
                <a:off x="392028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9" name="타원 108"/>
              <p:cNvSpPr/>
              <p:nvPr userDrawn="1"/>
            </p:nvSpPr>
            <p:spPr>
              <a:xfrm>
                <a:off x="406521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0" name="타원 109"/>
              <p:cNvSpPr/>
              <p:nvPr userDrawn="1"/>
            </p:nvSpPr>
            <p:spPr>
              <a:xfrm>
                <a:off x="421014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1" name="타원 110"/>
              <p:cNvSpPr/>
              <p:nvPr userDrawn="1"/>
            </p:nvSpPr>
            <p:spPr>
              <a:xfrm>
                <a:off x="435507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2" name="타원 111"/>
              <p:cNvSpPr/>
              <p:nvPr userDrawn="1"/>
            </p:nvSpPr>
            <p:spPr>
              <a:xfrm>
                <a:off x="450000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3" name="타원 112"/>
              <p:cNvSpPr/>
              <p:nvPr userDrawn="1"/>
            </p:nvSpPr>
            <p:spPr>
              <a:xfrm>
                <a:off x="464493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4" name="타원 113"/>
              <p:cNvSpPr/>
              <p:nvPr userDrawn="1"/>
            </p:nvSpPr>
            <p:spPr>
              <a:xfrm>
                <a:off x="478986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5" name="타원 114"/>
              <p:cNvSpPr/>
              <p:nvPr userDrawn="1"/>
            </p:nvSpPr>
            <p:spPr>
              <a:xfrm>
                <a:off x="493479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6" name="타원 115"/>
              <p:cNvSpPr/>
              <p:nvPr userDrawn="1"/>
            </p:nvSpPr>
            <p:spPr>
              <a:xfrm>
                <a:off x="507972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7" name="타원 116"/>
              <p:cNvSpPr/>
              <p:nvPr userDrawn="1"/>
            </p:nvSpPr>
            <p:spPr>
              <a:xfrm>
                <a:off x="522466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8" name="타원 117"/>
              <p:cNvSpPr/>
              <p:nvPr userDrawn="1"/>
            </p:nvSpPr>
            <p:spPr>
              <a:xfrm>
                <a:off x="536959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9" name="타원 118"/>
              <p:cNvSpPr/>
              <p:nvPr userDrawn="1"/>
            </p:nvSpPr>
            <p:spPr>
              <a:xfrm>
                <a:off x="551452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0" name="타원 119"/>
              <p:cNvSpPr/>
              <p:nvPr userDrawn="1"/>
            </p:nvSpPr>
            <p:spPr>
              <a:xfrm>
                <a:off x="565945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1" name="타원 120"/>
              <p:cNvSpPr/>
              <p:nvPr userDrawn="1"/>
            </p:nvSpPr>
            <p:spPr>
              <a:xfrm>
                <a:off x="580438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2" name="타원 121"/>
              <p:cNvSpPr/>
              <p:nvPr userDrawn="1"/>
            </p:nvSpPr>
            <p:spPr>
              <a:xfrm>
                <a:off x="594931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3" name="타원 122"/>
              <p:cNvSpPr/>
              <p:nvPr userDrawn="1"/>
            </p:nvSpPr>
            <p:spPr>
              <a:xfrm>
                <a:off x="609424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4" name="타원 123"/>
              <p:cNvSpPr/>
              <p:nvPr userDrawn="1"/>
            </p:nvSpPr>
            <p:spPr>
              <a:xfrm>
                <a:off x="623917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5" name="타원 124"/>
              <p:cNvSpPr/>
              <p:nvPr userDrawn="1"/>
            </p:nvSpPr>
            <p:spPr>
              <a:xfrm>
                <a:off x="638410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6" name="타원 125"/>
              <p:cNvSpPr/>
              <p:nvPr userDrawn="1"/>
            </p:nvSpPr>
            <p:spPr>
              <a:xfrm>
                <a:off x="652903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7" name="타원 126"/>
              <p:cNvSpPr/>
              <p:nvPr userDrawn="1"/>
            </p:nvSpPr>
            <p:spPr>
              <a:xfrm>
                <a:off x="667397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8" name="타원 127"/>
              <p:cNvSpPr/>
              <p:nvPr userDrawn="1"/>
            </p:nvSpPr>
            <p:spPr>
              <a:xfrm>
                <a:off x="681890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9" name="타원 128"/>
              <p:cNvSpPr/>
              <p:nvPr userDrawn="1"/>
            </p:nvSpPr>
            <p:spPr>
              <a:xfrm>
                <a:off x="696383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0" name="타원 129"/>
              <p:cNvSpPr/>
              <p:nvPr userDrawn="1"/>
            </p:nvSpPr>
            <p:spPr>
              <a:xfrm>
                <a:off x="710876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1" name="타원 130"/>
              <p:cNvSpPr/>
              <p:nvPr userDrawn="1"/>
            </p:nvSpPr>
            <p:spPr>
              <a:xfrm>
                <a:off x="725369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2" name="타원 131"/>
              <p:cNvSpPr/>
              <p:nvPr userDrawn="1"/>
            </p:nvSpPr>
            <p:spPr>
              <a:xfrm>
                <a:off x="739862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3" name="타원 132"/>
              <p:cNvSpPr/>
              <p:nvPr userDrawn="1"/>
            </p:nvSpPr>
            <p:spPr>
              <a:xfrm>
                <a:off x="7543556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4" name="타원 133"/>
              <p:cNvSpPr/>
              <p:nvPr userDrawn="1"/>
            </p:nvSpPr>
            <p:spPr>
              <a:xfrm>
                <a:off x="7688487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5" name="타원 134"/>
              <p:cNvSpPr/>
              <p:nvPr userDrawn="1"/>
            </p:nvSpPr>
            <p:spPr>
              <a:xfrm>
                <a:off x="7833418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6" name="타원 135"/>
              <p:cNvSpPr/>
              <p:nvPr userDrawn="1"/>
            </p:nvSpPr>
            <p:spPr>
              <a:xfrm>
                <a:off x="7978349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7" name="타원 136"/>
              <p:cNvSpPr/>
              <p:nvPr userDrawn="1"/>
            </p:nvSpPr>
            <p:spPr>
              <a:xfrm>
                <a:off x="812328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8" name="타원 137"/>
              <p:cNvSpPr/>
              <p:nvPr userDrawn="1"/>
            </p:nvSpPr>
            <p:spPr>
              <a:xfrm>
                <a:off x="8268211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39" name="타원 138"/>
              <p:cNvSpPr/>
              <p:nvPr userDrawn="1"/>
            </p:nvSpPr>
            <p:spPr>
              <a:xfrm>
                <a:off x="8413142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0" name="타원 139"/>
              <p:cNvSpPr/>
              <p:nvPr userDrawn="1"/>
            </p:nvSpPr>
            <p:spPr>
              <a:xfrm>
                <a:off x="8558073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1" name="타원 140"/>
              <p:cNvSpPr/>
              <p:nvPr userDrawn="1"/>
            </p:nvSpPr>
            <p:spPr>
              <a:xfrm>
                <a:off x="8703004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2" name="타원 141"/>
              <p:cNvSpPr/>
              <p:nvPr userDrawn="1"/>
            </p:nvSpPr>
            <p:spPr>
              <a:xfrm>
                <a:off x="8847935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3" name="타원 142"/>
              <p:cNvSpPr/>
              <p:nvPr userDrawn="1"/>
            </p:nvSpPr>
            <p:spPr>
              <a:xfrm>
                <a:off x="8992840" y="88745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 userDrawn="1"/>
          </p:nvGrpSpPr>
          <p:grpSpPr>
            <a:xfrm>
              <a:off x="-1072" y="1124744"/>
              <a:ext cx="9137928" cy="144016"/>
              <a:chOff x="-1072" y="1059824"/>
              <a:chExt cx="9137928" cy="144016"/>
            </a:xfrm>
            <a:grpFill/>
          </p:grpSpPr>
          <p:sp>
            <p:nvSpPr>
              <p:cNvPr id="18" name="타원 17"/>
              <p:cNvSpPr/>
              <p:nvPr userDrawn="1"/>
            </p:nvSpPr>
            <p:spPr>
              <a:xfrm>
                <a:off x="-107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9" name="타원 18"/>
              <p:cNvSpPr/>
              <p:nvPr userDrawn="1"/>
            </p:nvSpPr>
            <p:spPr>
              <a:xfrm>
                <a:off x="14399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>
                <a:off x="28905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>
                <a:off x="43411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" name="타원 21"/>
              <p:cNvSpPr/>
              <p:nvPr userDrawn="1"/>
            </p:nvSpPr>
            <p:spPr>
              <a:xfrm>
                <a:off x="57918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>
                <a:off x="72424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>
                <a:off x="86930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>
                <a:off x="101436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>
                <a:off x="115943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" name="타원 26"/>
              <p:cNvSpPr/>
              <p:nvPr userDrawn="1"/>
            </p:nvSpPr>
            <p:spPr>
              <a:xfrm>
                <a:off x="130449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" name="타원 27"/>
              <p:cNvSpPr/>
              <p:nvPr userDrawn="1"/>
            </p:nvSpPr>
            <p:spPr>
              <a:xfrm>
                <a:off x="144955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타원 28"/>
              <p:cNvSpPr/>
              <p:nvPr userDrawn="1"/>
            </p:nvSpPr>
            <p:spPr>
              <a:xfrm>
                <a:off x="159462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0" name="타원 29"/>
              <p:cNvSpPr/>
              <p:nvPr userDrawn="1"/>
            </p:nvSpPr>
            <p:spPr>
              <a:xfrm>
                <a:off x="173968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1" name="타원 30"/>
              <p:cNvSpPr/>
              <p:nvPr userDrawn="1"/>
            </p:nvSpPr>
            <p:spPr>
              <a:xfrm>
                <a:off x="188474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2" name="타원 31"/>
              <p:cNvSpPr/>
              <p:nvPr userDrawn="1"/>
            </p:nvSpPr>
            <p:spPr>
              <a:xfrm>
                <a:off x="202981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3" name="타원 32"/>
              <p:cNvSpPr/>
              <p:nvPr userDrawn="1"/>
            </p:nvSpPr>
            <p:spPr>
              <a:xfrm>
                <a:off x="217487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4" name="타원 33"/>
              <p:cNvSpPr/>
              <p:nvPr userDrawn="1"/>
            </p:nvSpPr>
            <p:spPr>
              <a:xfrm>
                <a:off x="231993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5" name="타원 34"/>
              <p:cNvSpPr/>
              <p:nvPr userDrawn="1"/>
            </p:nvSpPr>
            <p:spPr>
              <a:xfrm>
                <a:off x="246499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6" name="타원 35"/>
              <p:cNvSpPr/>
              <p:nvPr userDrawn="1"/>
            </p:nvSpPr>
            <p:spPr>
              <a:xfrm>
                <a:off x="261006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타원 36"/>
              <p:cNvSpPr/>
              <p:nvPr userDrawn="1"/>
            </p:nvSpPr>
            <p:spPr>
              <a:xfrm>
                <a:off x="275512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타원 37"/>
              <p:cNvSpPr/>
              <p:nvPr userDrawn="1"/>
            </p:nvSpPr>
            <p:spPr>
              <a:xfrm>
                <a:off x="290018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" name="타원 38"/>
              <p:cNvSpPr/>
              <p:nvPr userDrawn="1"/>
            </p:nvSpPr>
            <p:spPr>
              <a:xfrm>
                <a:off x="304525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0" name="타원 39"/>
              <p:cNvSpPr/>
              <p:nvPr userDrawn="1"/>
            </p:nvSpPr>
            <p:spPr>
              <a:xfrm>
                <a:off x="319031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1" name="타원 40"/>
              <p:cNvSpPr/>
              <p:nvPr userDrawn="1"/>
            </p:nvSpPr>
            <p:spPr>
              <a:xfrm>
                <a:off x="333537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" name="타원 41"/>
              <p:cNvSpPr/>
              <p:nvPr userDrawn="1"/>
            </p:nvSpPr>
            <p:spPr>
              <a:xfrm>
                <a:off x="348044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타원 42"/>
              <p:cNvSpPr/>
              <p:nvPr userDrawn="1"/>
            </p:nvSpPr>
            <p:spPr>
              <a:xfrm>
                <a:off x="362550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4" name="타원 43"/>
              <p:cNvSpPr/>
              <p:nvPr userDrawn="1"/>
            </p:nvSpPr>
            <p:spPr>
              <a:xfrm>
                <a:off x="377056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" name="타원 44"/>
              <p:cNvSpPr/>
              <p:nvPr userDrawn="1"/>
            </p:nvSpPr>
            <p:spPr>
              <a:xfrm>
                <a:off x="391562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" name="타원 45"/>
              <p:cNvSpPr/>
              <p:nvPr userDrawn="1"/>
            </p:nvSpPr>
            <p:spPr>
              <a:xfrm>
                <a:off x="406069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" name="타원 46"/>
              <p:cNvSpPr/>
              <p:nvPr userDrawn="1"/>
            </p:nvSpPr>
            <p:spPr>
              <a:xfrm>
                <a:off x="420575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8" name="타원 47"/>
              <p:cNvSpPr/>
              <p:nvPr userDrawn="1"/>
            </p:nvSpPr>
            <p:spPr>
              <a:xfrm>
                <a:off x="435081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" name="타원 48"/>
              <p:cNvSpPr/>
              <p:nvPr userDrawn="1"/>
            </p:nvSpPr>
            <p:spPr>
              <a:xfrm>
                <a:off x="449588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" name="타원 49"/>
              <p:cNvSpPr/>
              <p:nvPr userDrawn="1"/>
            </p:nvSpPr>
            <p:spPr>
              <a:xfrm>
                <a:off x="464094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1" name="타원 50"/>
              <p:cNvSpPr/>
              <p:nvPr userDrawn="1"/>
            </p:nvSpPr>
            <p:spPr>
              <a:xfrm>
                <a:off x="478600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2" name="타원 51"/>
              <p:cNvSpPr/>
              <p:nvPr userDrawn="1"/>
            </p:nvSpPr>
            <p:spPr>
              <a:xfrm>
                <a:off x="493107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3" name="타원 52"/>
              <p:cNvSpPr/>
              <p:nvPr userDrawn="1"/>
            </p:nvSpPr>
            <p:spPr>
              <a:xfrm>
                <a:off x="507613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4" name="타원 53"/>
              <p:cNvSpPr/>
              <p:nvPr userDrawn="1"/>
            </p:nvSpPr>
            <p:spPr>
              <a:xfrm>
                <a:off x="522119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5" name="타원 54"/>
              <p:cNvSpPr/>
              <p:nvPr userDrawn="1"/>
            </p:nvSpPr>
            <p:spPr>
              <a:xfrm>
                <a:off x="536625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6" name="타원 55"/>
              <p:cNvSpPr/>
              <p:nvPr userDrawn="1"/>
            </p:nvSpPr>
            <p:spPr>
              <a:xfrm>
                <a:off x="551132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7" name="타원 56"/>
              <p:cNvSpPr/>
              <p:nvPr userDrawn="1"/>
            </p:nvSpPr>
            <p:spPr>
              <a:xfrm>
                <a:off x="565638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8" name="타원 57"/>
              <p:cNvSpPr/>
              <p:nvPr userDrawn="1"/>
            </p:nvSpPr>
            <p:spPr>
              <a:xfrm>
                <a:off x="580144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9" name="타원 58"/>
              <p:cNvSpPr/>
              <p:nvPr userDrawn="1"/>
            </p:nvSpPr>
            <p:spPr>
              <a:xfrm>
                <a:off x="594651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0" name="타원 59"/>
              <p:cNvSpPr/>
              <p:nvPr userDrawn="1"/>
            </p:nvSpPr>
            <p:spPr>
              <a:xfrm>
                <a:off x="609157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1" name="타원 60"/>
              <p:cNvSpPr/>
              <p:nvPr userDrawn="1"/>
            </p:nvSpPr>
            <p:spPr>
              <a:xfrm>
                <a:off x="623663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2" name="타원 61"/>
              <p:cNvSpPr/>
              <p:nvPr userDrawn="1"/>
            </p:nvSpPr>
            <p:spPr>
              <a:xfrm>
                <a:off x="638170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3" name="타원 62"/>
              <p:cNvSpPr/>
              <p:nvPr userDrawn="1"/>
            </p:nvSpPr>
            <p:spPr>
              <a:xfrm>
                <a:off x="652676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4" name="타원 63"/>
              <p:cNvSpPr/>
              <p:nvPr userDrawn="1"/>
            </p:nvSpPr>
            <p:spPr>
              <a:xfrm>
                <a:off x="667182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5" name="타원 64"/>
              <p:cNvSpPr/>
              <p:nvPr userDrawn="1"/>
            </p:nvSpPr>
            <p:spPr>
              <a:xfrm>
                <a:off x="681688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6" name="타원 65"/>
              <p:cNvSpPr/>
              <p:nvPr userDrawn="1"/>
            </p:nvSpPr>
            <p:spPr>
              <a:xfrm>
                <a:off x="696195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7" name="타원 66"/>
              <p:cNvSpPr/>
              <p:nvPr userDrawn="1"/>
            </p:nvSpPr>
            <p:spPr>
              <a:xfrm>
                <a:off x="710701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8" name="타원 67"/>
              <p:cNvSpPr/>
              <p:nvPr userDrawn="1"/>
            </p:nvSpPr>
            <p:spPr>
              <a:xfrm>
                <a:off x="725207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69" name="타원 68"/>
              <p:cNvSpPr/>
              <p:nvPr userDrawn="1"/>
            </p:nvSpPr>
            <p:spPr>
              <a:xfrm>
                <a:off x="739714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>
                <a:off x="7542204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>
                <a:off x="7687267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2" name="타원 71"/>
              <p:cNvSpPr/>
              <p:nvPr userDrawn="1"/>
            </p:nvSpPr>
            <p:spPr>
              <a:xfrm>
                <a:off x="783233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>
                <a:off x="7977393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>
                <a:off x="8122456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5" name="타원 74"/>
              <p:cNvSpPr/>
              <p:nvPr userDrawn="1"/>
            </p:nvSpPr>
            <p:spPr>
              <a:xfrm>
                <a:off x="8267519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6" name="타원 75"/>
              <p:cNvSpPr/>
              <p:nvPr userDrawn="1"/>
            </p:nvSpPr>
            <p:spPr>
              <a:xfrm>
                <a:off x="8412582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7" name="타원 76"/>
              <p:cNvSpPr/>
              <p:nvPr userDrawn="1"/>
            </p:nvSpPr>
            <p:spPr>
              <a:xfrm>
                <a:off x="8557645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8" name="타원 77"/>
              <p:cNvSpPr/>
              <p:nvPr userDrawn="1"/>
            </p:nvSpPr>
            <p:spPr>
              <a:xfrm>
                <a:off x="8702708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9" name="타원 78"/>
              <p:cNvSpPr/>
              <p:nvPr userDrawn="1"/>
            </p:nvSpPr>
            <p:spPr>
              <a:xfrm>
                <a:off x="8847771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80" name="타원 79"/>
              <p:cNvSpPr/>
              <p:nvPr userDrawn="1"/>
            </p:nvSpPr>
            <p:spPr>
              <a:xfrm>
                <a:off x="8992840" y="105982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  <p:sp>
        <p:nvSpPr>
          <p:cNvPr id="522" name="TextBox 521"/>
          <p:cNvSpPr txBox="1"/>
          <p:nvPr/>
        </p:nvSpPr>
        <p:spPr>
          <a:xfrm>
            <a:off x="2746060" y="772842"/>
            <a:ext cx="26084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+mn-ea"/>
              </a:rPr>
              <a:t>1)</a:t>
            </a:r>
            <a:r>
              <a:rPr lang="ko-KR" altLang="en-US" sz="6600" b="1" dirty="0">
                <a:latin typeface="+mn-ea"/>
              </a:rPr>
              <a:t> </a:t>
            </a:r>
            <a:r>
              <a:rPr lang="en-US" altLang="ko-KR" sz="6600" b="1" dirty="0">
                <a:latin typeface="+mn-ea"/>
              </a:rPr>
              <a:t>Panoramic Image </a:t>
            </a:r>
            <a:r>
              <a:rPr lang="en-US" altLang="ko-KR" sz="6600" b="1" dirty="0" err="1">
                <a:latin typeface="+mn-ea"/>
              </a:rPr>
              <a:t>Stiching</a:t>
            </a:r>
            <a:endParaRPr lang="ko-KR" altLang="en-US" sz="6600" b="1" baseline="30000" dirty="0">
              <a:latin typeface="+mn-ea"/>
            </a:endParaRPr>
          </a:p>
        </p:txBody>
      </p:sp>
      <p:sp>
        <p:nvSpPr>
          <p:cNvPr id="2062" name="TextBox 2061"/>
          <p:cNvSpPr txBox="1"/>
          <p:nvPr/>
        </p:nvSpPr>
        <p:spPr>
          <a:xfrm>
            <a:off x="2078277" y="2610263"/>
            <a:ext cx="27856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b="1" dirty="0">
                <a:latin typeface="+mn-ea"/>
              </a:rPr>
              <a:t>2013170995 </a:t>
            </a:r>
            <a:r>
              <a:rPr lang="ko-KR" altLang="en-US" sz="4200" b="1" dirty="0" err="1">
                <a:latin typeface="+mn-ea"/>
              </a:rPr>
              <a:t>정우재</a:t>
            </a:r>
            <a:endParaRPr lang="en-US" altLang="ko-KR" sz="4200" b="1" dirty="0">
              <a:latin typeface="+mn-ea"/>
            </a:endParaRPr>
          </a:p>
          <a:p>
            <a:pPr algn="ctr"/>
            <a:r>
              <a:rPr lang="en-US" altLang="ko-KR" sz="4200" b="1" dirty="0">
                <a:latin typeface="+mn-ea"/>
              </a:rPr>
              <a:t>2013170993 </a:t>
            </a:r>
            <a:r>
              <a:rPr lang="ko-KR" altLang="en-US" sz="4200" b="1" dirty="0">
                <a:latin typeface="+mn-ea"/>
              </a:rPr>
              <a:t>곽민준</a:t>
            </a:r>
          </a:p>
        </p:txBody>
      </p:sp>
      <p:sp>
        <p:nvSpPr>
          <p:cNvPr id="2063" name="타원 2062"/>
          <p:cNvSpPr/>
          <p:nvPr/>
        </p:nvSpPr>
        <p:spPr>
          <a:xfrm>
            <a:off x="2031919" y="517750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4" name="타원 2063"/>
          <p:cNvSpPr/>
          <p:nvPr/>
        </p:nvSpPr>
        <p:spPr>
          <a:xfrm>
            <a:off x="2031919" y="1039743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5" name="타원 2064"/>
          <p:cNvSpPr/>
          <p:nvPr/>
        </p:nvSpPr>
        <p:spPr>
          <a:xfrm>
            <a:off x="2031919" y="1561736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6" name="타원 2065"/>
          <p:cNvSpPr/>
          <p:nvPr/>
        </p:nvSpPr>
        <p:spPr>
          <a:xfrm>
            <a:off x="2025970" y="2083729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8" name="직사각형 2067"/>
          <p:cNvSpPr/>
          <p:nvPr/>
        </p:nvSpPr>
        <p:spPr>
          <a:xfrm>
            <a:off x="2651" y="41902237"/>
            <a:ext cx="30296374" cy="906287"/>
          </a:xfrm>
          <a:prstGeom prst="rect">
            <a:avLst/>
          </a:prstGeom>
          <a:gradFill>
            <a:gsLst>
              <a:gs pos="0">
                <a:schemeClr val="bg1"/>
              </a:gs>
              <a:gs pos="23000">
                <a:srgbClr val="C04F4C"/>
              </a:gs>
              <a:gs pos="100000">
                <a:srgbClr val="7E001A"/>
              </a:gs>
            </a:gsLst>
            <a:lin ang="0" scaled="1"/>
          </a:gradFill>
          <a:ln>
            <a:noFill/>
          </a:ln>
          <a:effectLst>
            <a:outerShdw blurRad="38100" dist="38100" dir="16200000" sx="90000" sy="90000" rotWithShape="0">
              <a:srgbClr val="D7C9B1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9" name="TextBox 2068"/>
          <p:cNvSpPr txBox="1"/>
          <p:nvPr/>
        </p:nvSpPr>
        <p:spPr>
          <a:xfrm>
            <a:off x="817434" y="42060551"/>
            <a:ext cx="2859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D7C9B1"/>
                </a:solidFill>
                <a:latin typeface="+mn-ea"/>
              </a:rPr>
              <a:t>seholee@mcl.korea.ac.kr, wdjang@mcl.korea.ac.kr, byungkwan.park@sk.com, cskim@mcl.korea.ac.kr</a:t>
            </a:r>
            <a:endParaRPr lang="ko-KR" altLang="en-US" sz="3200" b="1" dirty="0">
              <a:solidFill>
                <a:srgbClr val="D7C9B1"/>
              </a:solidFill>
              <a:latin typeface="+mn-ea"/>
            </a:endParaRPr>
          </a:p>
        </p:txBody>
      </p:sp>
      <p:pic>
        <p:nvPicPr>
          <p:cNvPr id="20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563" y="40996508"/>
            <a:ext cx="89786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1" name="TextBox 2080"/>
          <p:cNvSpPr txBox="1"/>
          <p:nvPr/>
        </p:nvSpPr>
        <p:spPr>
          <a:xfrm>
            <a:off x="1999908" y="4324806"/>
            <a:ext cx="27856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latin typeface="+mn-ea"/>
              </a:rPr>
              <a:t>고려대학교 공과대학 전기전자전파공학과</a:t>
            </a:r>
            <a:endParaRPr lang="en-US" altLang="ko-KR" sz="4200" b="1" dirty="0">
              <a:latin typeface="+mn-ea"/>
            </a:endParaRPr>
          </a:p>
        </p:txBody>
      </p:sp>
      <p:sp>
        <p:nvSpPr>
          <p:cNvPr id="654" name="타원 653"/>
          <p:cNvSpPr/>
          <p:nvPr/>
        </p:nvSpPr>
        <p:spPr>
          <a:xfrm>
            <a:off x="2031919" y="2605722"/>
            <a:ext cx="473281" cy="473281"/>
          </a:xfrm>
          <a:prstGeom prst="ellipse">
            <a:avLst/>
          </a:prstGeom>
          <a:solidFill>
            <a:srgbClr val="7C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665" name="Picture 5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53" y="41027986"/>
            <a:ext cx="3835282" cy="83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" name="TextBox 784"/>
          <p:cNvSpPr txBox="1"/>
          <p:nvPr/>
        </p:nvSpPr>
        <p:spPr>
          <a:xfrm>
            <a:off x="322145" y="5573310"/>
            <a:ext cx="14233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n-ea"/>
              </a:rPr>
              <a:t>정우재</a:t>
            </a:r>
            <a:endParaRPr lang="en-US" altLang="ko-KR" sz="4000" b="1" dirty="0">
              <a:latin typeface="+mn-ea"/>
            </a:endParaRPr>
          </a:p>
          <a:p>
            <a:r>
              <a:rPr lang="en-US" altLang="ko-KR" sz="4000" b="1" dirty="0">
                <a:latin typeface="+mn-ea"/>
              </a:rPr>
              <a:t>Panoramic Image Stitching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1E3662EC-C681-4E26-B6E0-E29D25607847}"/>
              </a:ext>
            </a:extLst>
          </p:cNvPr>
          <p:cNvSpPr txBox="1"/>
          <p:nvPr/>
        </p:nvSpPr>
        <p:spPr>
          <a:xfrm>
            <a:off x="337113" y="10907001"/>
            <a:ext cx="15162919" cy="77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>
                <a:latin typeface="+mn-ea"/>
              </a:rPr>
              <a:t>1) Images Stitching with Different Illumination</a:t>
            </a:r>
            <a:endParaRPr lang="en-US" altLang="ko-KR" sz="3400" baseline="30000" dirty="0">
              <a:latin typeface="+mn-ea"/>
            </a:endParaRP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69DFC732-B33D-4019-9CAE-68C163276EC4}"/>
              </a:ext>
            </a:extLst>
          </p:cNvPr>
          <p:cNvSpPr txBox="1"/>
          <p:nvPr/>
        </p:nvSpPr>
        <p:spPr>
          <a:xfrm>
            <a:off x="498727" y="17254606"/>
            <a:ext cx="136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Fig1. Image Stitching with different illumination</a:t>
            </a:r>
            <a:endParaRPr lang="ko-KR" altLang="en-US" sz="2400" b="1" dirty="0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0F929444-19AB-439E-871C-CDAB80130130}"/>
              </a:ext>
            </a:extLst>
          </p:cNvPr>
          <p:cNvSpPr txBox="1"/>
          <p:nvPr/>
        </p:nvSpPr>
        <p:spPr>
          <a:xfrm>
            <a:off x="378142" y="11683047"/>
            <a:ext cx="13925689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600" dirty="0"/>
              <a:t>Blending</a:t>
            </a:r>
            <a:r>
              <a:rPr lang="ko-KR" altLang="en-US" sz="2600" dirty="0"/>
              <a:t>을 하는 각 영상의 영역에서 평균 조도를 구하고 차이를 보완한다</a:t>
            </a:r>
            <a:r>
              <a:rPr lang="en-US" altLang="ko-KR" sz="2600" dirty="0"/>
              <a:t>.</a:t>
            </a:r>
          </a:p>
        </p:txBody>
      </p:sp>
      <p:cxnSp>
        <p:nvCxnSpPr>
          <p:cNvPr id="559" name="직선 연결선 558">
            <a:extLst>
              <a:ext uri="{FF2B5EF4-FFF2-40B4-BE49-F238E27FC236}">
                <a16:creationId xmlns:a16="http://schemas.microsoft.com/office/drawing/2014/main" id="{FA9B1A7E-08A2-4E1D-AA80-2AFE3D1863B7}"/>
              </a:ext>
            </a:extLst>
          </p:cNvPr>
          <p:cNvCxnSpPr>
            <a:cxnSpLocks/>
          </p:cNvCxnSpPr>
          <p:nvPr/>
        </p:nvCxnSpPr>
        <p:spPr>
          <a:xfrm>
            <a:off x="5281438" y="7348954"/>
            <a:ext cx="9174794" cy="13553"/>
          </a:xfrm>
          <a:prstGeom prst="line">
            <a:avLst/>
          </a:prstGeom>
          <a:ln w="88900" cmpd="sng">
            <a:gradFill flip="none" rotWithShape="1">
              <a:gsLst>
                <a:gs pos="0">
                  <a:srgbClr val="7C001A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>
            <a:extLst>
              <a:ext uri="{FF2B5EF4-FFF2-40B4-BE49-F238E27FC236}">
                <a16:creationId xmlns:a16="http://schemas.microsoft.com/office/drawing/2014/main" id="{01FBC5BD-4AA0-437C-8479-7E77A7D54F6F}"/>
              </a:ext>
            </a:extLst>
          </p:cNvPr>
          <p:cNvSpPr txBox="1"/>
          <p:nvPr/>
        </p:nvSpPr>
        <p:spPr>
          <a:xfrm>
            <a:off x="384665" y="6931854"/>
            <a:ext cx="4694054" cy="85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</a:rPr>
              <a:t>Image Stitching</a:t>
            </a:r>
            <a:endParaRPr lang="ko-KR" altLang="en-US" sz="4800" dirty="0">
              <a:latin typeface="+mn-ea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C5A343A7-4B2D-439D-8346-64150CA27378}"/>
              </a:ext>
            </a:extLst>
          </p:cNvPr>
          <p:cNvSpPr txBox="1"/>
          <p:nvPr/>
        </p:nvSpPr>
        <p:spPr>
          <a:xfrm>
            <a:off x="361547" y="7760064"/>
            <a:ext cx="1405835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600" dirty="0"/>
              <a:t>동일한 배경에서 찍힌 두 영상을 하나의 파노라마 영상으로 자연스럽게 이어 붙이는 것을 목적으로 한다</a:t>
            </a:r>
            <a:r>
              <a:rPr lang="en-US" altLang="ko-KR" sz="2600" dirty="0"/>
              <a:t>.</a:t>
            </a:r>
            <a:r>
              <a:rPr lang="ko-KR" altLang="en-US" sz="2600" dirty="0"/>
              <a:t> </a:t>
            </a:r>
            <a:endParaRPr lang="en-US" altLang="ko-KR" sz="26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600" dirty="0"/>
              <a:t>Local Feature extraction </a:t>
            </a:r>
            <a:r>
              <a:rPr lang="ko-KR" altLang="en-US" sz="2600" dirty="0"/>
              <a:t>알고리즘을 이용해 서로 다른 두 영상의 </a:t>
            </a:r>
            <a:r>
              <a:rPr lang="ko-KR" altLang="en-US" sz="2600" dirty="0" err="1"/>
              <a:t>특징점들을</a:t>
            </a:r>
            <a:r>
              <a:rPr lang="ko-KR" altLang="en-US" sz="2600" dirty="0"/>
              <a:t> 뽑아내고 특징이 비슷한 점들을 </a:t>
            </a:r>
            <a:r>
              <a:rPr lang="en-US" altLang="ko-KR" sz="2600" dirty="0"/>
              <a:t>RANSAC </a:t>
            </a:r>
            <a:r>
              <a:rPr lang="ko-KR" altLang="en-US" sz="2600" dirty="0"/>
              <a:t>알고리즘을 이용해서 </a:t>
            </a:r>
            <a:r>
              <a:rPr lang="en-US" altLang="ko-KR" sz="2600" dirty="0" err="1"/>
              <a:t>Inliner</a:t>
            </a:r>
            <a:r>
              <a:rPr lang="ko-KR" altLang="en-US" sz="2600" dirty="0"/>
              <a:t>들을 </a:t>
            </a:r>
            <a:r>
              <a:rPr lang="en-US" altLang="ko-KR" sz="2600" dirty="0"/>
              <a:t>Matching</a:t>
            </a:r>
            <a:r>
              <a:rPr lang="ko-KR" altLang="en-US" sz="2600" dirty="0"/>
              <a:t>을 한 후 </a:t>
            </a:r>
            <a:r>
              <a:rPr lang="en-US" altLang="ko-KR" sz="2600" dirty="0"/>
              <a:t>Matching</a:t>
            </a:r>
            <a:r>
              <a:rPr lang="ko-KR" altLang="en-US" sz="2600" dirty="0"/>
              <a:t>의 </a:t>
            </a:r>
            <a:r>
              <a:rPr lang="en-US" altLang="ko-KR" sz="2600" dirty="0"/>
              <a:t>error</a:t>
            </a:r>
            <a:r>
              <a:rPr lang="ko-KR" altLang="en-US" sz="2600" dirty="0"/>
              <a:t>가 최소화 되는 영역에 대해 두 영상을 이어 붙인다</a:t>
            </a:r>
            <a:r>
              <a:rPr lang="en-US" altLang="ko-KR" sz="2600" dirty="0"/>
              <a:t>.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6BB1D221-B8C0-4BAC-93F8-93BA30C98E23}"/>
              </a:ext>
            </a:extLst>
          </p:cNvPr>
          <p:cNvSpPr txBox="1"/>
          <p:nvPr/>
        </p:nvSpPr>
        <p:spPr>
          <a:xfrm>
            <a:off x="507220" y="24903092"/>
            <a:ext cx="1390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Fig2. Panoramic Image </a:t>
            </a:r>
            <a:endParaRPr lang="ko-KR" altLang="en-US" sz="2400" b="1" dirty="0"/>
          </a:p>
        </p:txBody>
      </p:sp>
      <p:pic>
        <p:nvPicPr>
          <p:cNvPr id="2057" name="그림 20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27" y="12403138"/>
            <a:ext cx="2233117" cy="2242122"/>
          </a:xfrm>
          <a:prstGeom prst="rect">
            <a:avLst/>
          </a:prstGeom>
        </p:spPr>
      </p:pic>
      <p:pic>
        <p:nvPicPr>
          <p:cNvPr id="2058" name="그림 20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53" y="14869640"/>
            <a:ext cx="2275908" cy="2257773"/>
          </a:xfrm>
          <a:prstGeom prst="rect">
            <a:avLst/>
          </a:prstGeom>
        </p:spPr>
      </p:pic>
      <p:pic>
        <p:nvPicPr>
          <p:cNvPr id="2059" name="그림 20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820" y="12418714"/>
            <a:ext cx="4711643" cy="4730641"/>
          </a:xfrm>
          <a:prstGeom prst="rect">
            <a:avLst/>
          </a:prstGeom>
        </p:spPr>
      </p:pic>
      <p:pic>
        <p:nvPicPr>
          <p:cNvPr id="2060" name="그림 20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0356" y="12403137"/>
            <a:ext cx="6096773" cy="4714449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:a16="http://schemas.microsoft.com/office/drawing/2014/main" id="{1E3662EC-C681-4E26-B6E0-E29D25607847}"/>
              </a:ext>
            </a:extLst>
          </p:cNvPr>
          <p:cNvSpPr txBox="1"/>
          <p:nvPr/>
        </p:nvSpPr>
        <p:spPr>
          <a:xfrm>
            <a:off x="337113" y="17803812"/>
            <a:ext cx="15162919" cy="77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>
                <a:latin typeface="+mn-ea"/>
              </a:rPr>
              <a:t>2) Multiple Images Stitching</a:t>
            </a:r>
            <a:endParaRPr lang="en-US" altLang="ko-KR" sz="3400" baseline="30000" dirty="0">
              <a:latin typeface="+mn-ea"/>
            </a:endParaRP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0F929444-19AB-439E-871C-CDAB80130130}"/>
              </a:ext>
            </a:extLst>
          </p:cNvPr>
          <p:cNvSpPr txBox="1"/>
          <p:nvPr/>
        </p:nvSpPr>
        <p:spPr>
          <a:xfrm>
            <a:off x="322145" y="18523902"/>
            <a:ext cx="14134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600" dirty="0"/>
              <a:t>여러 개의 영상들을 순서대로 </a:t>
            </a:r>
            <a:r>
              <a:rPr lang="en-US" altLang="ko-KR" sz="2600" dirty="0"/>
              <a:t>Image Stitching</a:t>
            </a:r>
            <a:r>
              <a:rPr lang="ko-KR" altLang="en-US" sz="2600" dirty="0"/>
              <a:t>을 해서 하나의 </a:t>
            </a:r>
            <a:r>
              <a:rPr lang="en-US" altLang="ko-KR" sz="2600" dirty="0"/>
              <a:t>panoramic Image</a:t>
            </a:r>
            <a:r>
              <a:rPr lang="ko-KR" altLang="en-US" sz="2600" dirty="0"/>
              <a:t>를 구현한다</a:t>
            </a:r>
            <a:r>
              <a:rPr lang="en-US" altLang="ko-KR" sz="2600" dirty="0"/>
              <a:t>.</a:t>
            </a:r>
          </a:p>
        </p:txBody>
      </p:sp>
      <p:pic>
        <p:nvPicPr>
          <p:cNvPr id="2067" name="그림 20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8592" y="19383759"/>
            <a:ext cx="10362795" cy="5361019"/>
          </a:xfrm>
          <a:prstGeom prst="rect">
            <a:avLst/>
          </a:prstGeom>
        </p:spPr>
      </p:pic>
      <p:pic>
        <p:nvPicPr>
          <p:cNvPr id="2073" name="그림 20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516" y="19559550"/>
            <a:ext cx="3816076" cy="5013947"/>
          </a:xfrm>
          <a:prstGeom prst="rect">
            <a:avLst/>
          </a:prstGeom>
        </p:spPr>
      </p:pic>
      <p:sp>
        <p:nvSpPr>
          <p:cNvPr id="544" name="TextBox 543">
            <a:extLst>
              <a:ext uri="{FF2B5EF4-FFF2-40B4-BE49-F238E27FC236}">
                <a16:creationId xmlns:a16="http://schemas.microsoft.com/office/drawing/2014/main" id="{29B7D24B-5FA5-4EA7-886B-F3FE36F3073D}"/>
              </a:ext>
            </a:extLst>
          </p:cNvPr>
          <p:cNvSpPr txBox="1"/>
          <p:nvPr/>
        </p:nvSpPr>
        <p:spPr>
          <a:xfrm>
            <a:off x="384665" y="25984622"/>
            <a:ext cx="14233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n-ea"/>
              </a:rPr>
              <a:t>곽민준</a:t>
            </a:r>
            <a:endParaRPr lang="en-US" altLang="ko-KR" sz="4000" b="1" dirty="0">
              <a:latin typeface="+mn-ea"/>
            </a:endParaRPr>
          </a:p>
          <a:p>
            <a:r>
              <a:rPr lang="en-US" altLang="ko-KR" sz="4000" b="1" dirty="0">
                <a:latin typeface="+mn-ea"/>
              </a:rPr>
              <a:t>Panoramic Image Stitching</a:t>
            </a:r>
          </a:p>
        </p:txBody>
      </p: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B195BA05-B88F-4E47-9312-1E495B7F5D1D}"/>
              </a:ext>
            </a:extLst>
          </p:cNvPr>
          <p:cNvCxnSpPr>
            <a:cxnSpLocks/>
          </p:cNvCxnSpPr>
          <p:nvPr/>
        </p:nvCxnSpPr>
        <p:spPr>
          <a:xfrm>
            <a:off x="4951550" y="27921149"/>
            <a:ext cx="9174794" cy="13553"/>
          </a:xfrm>
          <a:prstGeom prst="line">
            <a:avLst/>
          </a:prstGeom>
          <a:ln w="88900" cmpd="sng">
            <a:gradFill flip="none" rotWithShape="1">
              <a:gsLst>
                <a:gs pos="0">
                  <a:srgbClr val="7C001A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extBox 545">
            <a:extLst>
              <a:ext uri="{FF2B5EF4-FFF2-40B4-BE49-F238E27FC236}">
                <a16:creationId xmlns:a16="http://schemas.microsoft.com/office/drawing/2014/main" id="{E7C3D194-5DFB-4CA0-91C2-9DDF0A452C08}"/>
              </a:ext>
            </a:extLst>
          </p:cNvPr>
          <p:cNvSpPr txBox="1"/>
          <p:nvPr/>
        </p:nvSpPr>
        <p:spPr>
          <a:xfrm>
            <a:off x="384665" y="27439469"/>
            <a:ext cx="4694054" cy="85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</a:rPr>
              <a:t>Image Stitching</a:t>
            </a:r>
            <a:endParaRPr lang="ko-KR" altLang="en-US" sz="4800" dirty="0">
              <a:latin typeface="+mn-ea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1E4AB314-B938-4F4F-B9E6-F58A2BFD2489}"/>
              </a:ext>
            </a:extLst>
          </p:cNvPr>
          <p:cNvSpPr txBox="1"/>
          <p:nvPr/>
        </p:nvSpPr>
        <p:spPr>
          <a:xfrm>
            <a:off x="245481" y="28714291"/>
            <a:ext cx="14058350" cy="361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600" dirty="0" err="1"/>
              <a:t>Keypoint</a:t>
            </a:r>
            <a:r>
              <a:rPr lang="ko-KR" altLang="en-US" sz="2600" dirty="0"/>
              <a:t>를 </a:t>
            </a:r>
            <a:r>
              <a:rPr lang="en-US" altLang="ko-KR" sz="2600" dirty="0"/>
              <a:t>SIFT (Scale-invariant</a:t>
            </a:r>
            <a:r>
              <a:rPr lang="ko-KR" altLang="en-US" sz="2600" dirty="0"/>
              <a:t> </a:t>
            </a:r>
            <a:r>
              <a:rPr lang="en-US" altLang="ko-KR" sz="2600" dirty="0"/>
              <a:t>transform)</a:t>
            </a:r>
            <a:r>
              <a:rPr lang="ko-KR" altLang="en-US" sz="2600" dirty="0"/>
              <a:t>을 통하여 </a:t>
            </a:r>
            <a:r>
              <a:rPr lang="en-US" altLang="ko-KR" sz="2600" dirty="0" err="1"/>
              <a:t>detec</a:t>
            </a:r>
            <a:r>
              <a:rPr lang="ko-KR" altLang="en-US" sz="2600" dirty="0"/>
              <a:t>한다</a:t>
            </a:r>
            <a:r>
              <a:rPr lang="en-US" altLang="ko-KR" sz="2600" dirty="0"/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600" dirty="0"/>
              <a:t>두 이미지의 </a:t>
            </a:r>
            <a:r>
              <a:rPr lang="en-US" altLang="ko-KR" sz="2600" dirty="0" err="1"/>
              <a:t>keypoint</a:t>
            </a:r>
            <a:r>
              <a:rPr lang="ko-KR" altLang="en-US" sz="2600" dirty="0"/>
              <a:t>를 </a:t>
            </a:r>
            <a:r>
              <a:rPr lang="ko-KR" altLang="en-US" sz="2600" dirty="0" err="1"/>
              <a:t>매칭을</a:t>
            </a:r>
            <a:r>
              <a:rPr lang="ko-KR" altLang="en-US" sz="2600" dirty="0"/>
              <a:t> 시켜본다</a:t>
            </a:r>
            <a:endParaRPr lang="en-US" altLang="ko-KR" sz="26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600" dirty="0"/>
              <a:t>RANSAC (Random Sample Consensus)</a:t>
            </a:r>
            <a:r>
              <a:rPr lang="ko-KR" altLang="en-US" sz="2600" dirty="0"/>
              <a:t>를 사용하여 </a:t>
            </a:r>
            <a:r>
              <a:rPr lang="en-US" altLang="ko-KR" sz="2600" dirty="0" err="1"/>
              <a:t>Homography</a:t>
            </a:r>
            <a:r>
              <a:rPr lang="en-US" altLang="ko-KR" sz="2600" dirty="0"/>
              <a:t> Matrix</a:t>
            </a:r>
            <a:r>
              <a:rPr lang="ko-KR" altLang="en-US" sz="2600" dirty="0"/>
              <a:t>를 얻는다</a:t>
            </a:r>
            <a:r>
              <a:rPr lang="en-US" altLang="ko-KR" sz="2600" dirty="0"/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600" dirty="0"/>
              <a:t>위 </a:t>
            </a:r>
            <a:r>
              <a:rPr lang="en-US" altLang="ko-KR" sz="2600" dirty="0"/>
              <a:t>Matrix</a:t>
            </a:r>
            <a:r>
              <a:rPr lang="ko-KR" altLang="en-US" sz="2600" dirty="0"/>
              <a:t>를 사용하여 두 이미지를 합친다</a:t>
            </a:r>
            <a:r>
              <a:rPr lang="en-US" altLang="ko-KR" sz="2600" dirty="0"/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600" dirty="0"/>
              <a:t>두개 이상의 이미지의 경우는 위 작업을 개수 만큼 반복한다</a:t>
            </a:r>
            <a:r>
              <a:rPr lang="en-US" altLang="ko-KR" sz="2600" dirty="0"/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600" dirty="0"/>
              <a:t>서로 스케일이 다를 경우는 해상도를 작은 쪽으로 보정을 해주고 합쳐준다</a:t>
            </a:r>
            <a:r>
              <a:rPr lang="en-US" altLang="ko-KR" sz="2600" dirty="0"/>
              <a:t>.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4BF237BA-4D07-4B2C-BC17-C782E409076C}"/>
              </a:ext>
            </a:extLst>
          </p:cNvPr>
          <p:cNvSpPr txBox="1"/>
          <p:nvPr/>
        </p:nvSpPr>
        <p:spPr>
          <a:xfrm>
            <a:off x="337113" y="32633102"/>
            <a:ext cx="15162919" cy="77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>
                <a:latin typeface="+mn-ea"/>
              </a:rPr>
              <a:t>1) Images Stitching with Different</a:t>
            </a:r>
            <a:r>
              <a:rPr lang="ko-KR" altLang="en-US" sz="3400" dirty="0">
                <a:latin typeface="+mn-ea"/>
              </a:rPr>
              <a:t> </a:t>
            </a:r>
            <a:r>
              <a:rPr lang="en-US" altLang="ko-KR" sz="3400" dirty="0">
                <a:latin typeface="+mn-ea"/>
              </a:rPr>
              <a:t>Scale</a:t>
            </a:r>
            <a:endParaRPr lang="en-US" altLang="ko-KR" sz="3400" baseline="30000" dirty="0">
              <a:latin typeface="+mn-ea"/>
            </a:endParaRPr>
          </a:p>
        </p:txBody>
      </p:sp>
      <p:pic>
        <p:nvPicPr>
          <p:cNvPr id="3" name="그림 2" descr="물, 실외, 산, 하늘이(가) 표시된 사진&#10;&#10;자동 생성된 설명">
            <a:extLst>
              <a:ext uri="{FF2B5EF4-FFF2-40B4-BE49-F238E27FC236}">
                <a16:creationId xmlns:a16="http://schemas.microsoft.com/office/drawing/2014/main" id="{A71CC8D6-CD64-4CA2-99A7-7D4E5EB892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4" y="33445518"/>
            <a:ext cx="3025557" cy="3025557"/>
          </a:xfrm>
          <a:prstGeom prst="rect">
            <a:avLst/>
          </a:prstGeom>
        </p:spPr>
      </p:pic>
      <p:pic>
        <p:nvPicPr>
          <p:cNvPr id="5" name="그림 4" descr="자연이(가) 표시된 사진&#10;&#10;자동 생성된 설명">
            <a:extLst>
              <a:ext uri="{FF2B5EF4-FFF2-40B4-BE49-F238E27FC236}">
                <a16:creationId xmlns:a16="http://schemas.microsoft.com/office/drawing/2014/main" id="{9054C9B8-8B6E-4775-A8F7-DC695ED691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43" y="33567462"/>
            <a:ext cx="1252419" cy="1252419"/>
          </a:xfrm>
          <a:prstGeom prst="rect">
            <a:avLst/>
          </a:prstGeom>
        </p:spPr>
      </p:pic>
      <p:pic>
        <p:nvPicPr>
          <p:cNvPr id="7" name="그림 6" descr="물, 자연이(가) 표시된 사진&#10;&#10;자동 생성된 설명">
            <a:extLst>
              <a:ext uri="{FF2B5EF4-FFF2-40B4-BE49-F238E27FC236}">
                <a16:creationId xmlns:a16="http://schemas.microsoft.com/office/drawing/2014/main" id="{446EA298-70EC-46A6-A6F4-2D79208A5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61" y="33567462"/>
            <a:ext cx="6844159" cy="3422080"/>
          </a:xfrm>
          <a:prstGeom prst="rect">
            <a:avLst/>
          </a:prstGeom>
        </p:spPr>
      </p:pic>
      <p:sp>
        <p:nvSpPr>
          <p:cNvPr id="555" name="TextBox 554">
            <a:extLst>
              <a:ext uri="{FF2B5EF4-FFF2-40B4-BE49-F238E27FC236}">
                <a16:creationId xmlns:a16="http://schemas.microsoft.com/office/drawing/2014/main" id="{13D235A2-C414-45F3-947A-3A5F7F63789F}"/>
              </a:ext>
            </a:extLst>
          </p:cNvPr>
          <p:cNvSpPr txBox="1"/>
          <p:nvPr/>
        </p:nvSpPr>
        <p:spPr>
          <a:xfrm>
            <a:off x="278230" y="37193674"/>
            <a:ext cx="15162919" cy="77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>
                <a:latin typeface="+mn-ea"/>
              </a:rPr>
              <a:t>1) Images Stitching with </a:t>
            </a:r>
            <a:r>
              <a:rPr lang="en-US" altLang="ko-KR" sz="3400">
                <a:latin typeface="+mn-ea"/>
              </a:rPr>
              <a:t>Multiple Image</a:t>
            </a:r>
            <a:endParaRPr lang="en-US" altLang="ko-KR" sz="3400" baseline="30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48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10683</TotalTime>
  <Words>236</Words>
  <Application>Microsoft Office PowerPoint</Application>
  <PresentationFormat>사용자 지정</PresentationFormat>
  <Paragraphs>28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wiserain</dc:creator>
  <cp:lastModifiedBy>KWAK MIN JUN</cp:lastModifiedBy>
  <cp:revision>430</cp:revision>
  <cp:lastPrinted>2016-09-22T12:51:07Z</cp:lastPrinted>
  <dcterms:created xsi:type="dcterms:W3CDTF">2011-09-06T01:07:50Z</dcterms:created>
  <dcterms:modified xsi:type="dcterms:W3CDTF">2018-12-03T05:49:18Z</dcterms:modified>
</cp:coreProperties>
</file>