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800" b="1">
                <a:solidFill>
                  <a:srgbClr val="FFFFFF"/>
                </a:solidFill>
              </a:rPr>
              <a:t>2024-05-27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RDS Utilization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"/>
            <a:ext cx="1371600" cy="13716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09728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4572000">
                <a:tc>
                  <a:txBody>
                    <a:bodyPr/>
                    <a:lstStyle/>
                    <a:p>
                      <a:r>
                        <a:t>Instance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Average CPU Utilization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Average Freeable Memory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Average Free Storage Space (GB)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EC2 Reservations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"/>
            <a:ext cx="1371600" cy="13716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09728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572000">
                <a:tc>
                  <a:txBody>
                    <a:bodyPr/>
                    <a:lstStyle/>
                    <a:p>
                      <a:r>
                        <a:t>Reservation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Instance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Expiry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Instance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Payment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Offering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Platform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Saving Plans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"/>
            <a:ext cx="1371600" cy="13716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09728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4572000">
                <a:tc>
                  <a:txBody>
                    <a:bodyPr/>
                    <a:lstStyle/>
                    <a:p>
                      <a:r>
                        <a:t>Plan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Instance 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End Date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RDS Reservations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"/>
            <a:ext cx="1371600" cy="13716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09728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572000">
                <a:tc>
                  <a:txBody>
                    <a:bodyPr/>
                    <a:lstStyle/>
                    <a:p>
                      <a:r>
                        <a:t>Reservation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Remaining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Multi-AZ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Offering Type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ACM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"/>
            <a:ext cx="1371600" cy="13716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09728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653142">
                <a:tc>
                  <a:txBody>
                    <a:bodyPr/>
                    <a:lstStyle/>
                    <a:p>
                      <a:r>
                        <a:t>Certificate 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Domain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Expiration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Expiration Status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arn:aws:acm:ap-southeast-1:490167669940:certificate/a5752ef0-0835-460f-a67a-f39f85a880be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cloudautomate.in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2024-10-26 23:59:59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Valid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arn:aws:acm:ap-southeast-1:490167669940:certificate/9aa5e8e8-91e8-4272-be26-c768134adc1b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bhagmac.com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2025-04-01 23:59:59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Valid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arn:aws:acm:ap-southeast-1:490167669940:certificate/85aa29ef-2794-4790-994e-be4b6af4e2a4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bhagmac.com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expiration date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arn:aws:acm:ap-southeast-1:490167669940:certificate/71e4307e-6299-4fc4-a4fb-862aed59730d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bhagmac.com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2025-04-15 23:59:59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Valid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arn:aws:acm:ap-southeast-1:490167669940:certificate/a25631fa-d5ef-4460-91af-b0bc024593fd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2026-07-09 09:21:29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Valid</a:t>
                      </a:r>
                    </a:p>
                  </a:txBody>
                  <a:tcPr/>
                </a:tc>
              </a:tr>
              <a:tr h="653148">
                <a:tc>
                  <a:txBody>
                    <a:bodyPr/>
                    <a:lstStyle/>
                    <a:p>
                      <a:r>
                        <a:t>arn:aws:acm:ap-southeast-1:490167669940:certificate/bfa12113-ec61-456a-b048-860bd45d903e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client1.domain.tld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2026-07-09 09:21:37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Valid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Budget alarms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"/>
            <a:ext cx="1371600" cy="13716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09728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286000">
                <a:tc>
                  <a:txBody>
                    <a:bodyPr/>
                    <a:lstStyle/>
                    <a:p>
                      <a:r>
                        <a:t>Budget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Status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No Budget Alarms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Set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EC2 Termination Protection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"/>
            <a:ext cx="1371600" cy="13716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09728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117230">
                <a:tc>
                  <a:txBody>
                    <a:bodyPr/>
                    <a:lstStyle/>
                    <a:p>
                      <a:r>
                        <a:t>Instance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Instance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Termination Protection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i-052f72507b832b24f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i-059741f4de4748bd0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i-006614c4e2d854b77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i-023bb4b373548f959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i-0ca03450938dbd6a3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i-0d16c2413f18e0fbb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i-0883c4262d092cb2f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i-0574806df0187fbb9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i-089e680368ab56af6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i-094f87bf215b10619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i-03ee76e2f6ec50bf1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i-0ec6e89f9fffd0658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i-09dfca6e18bdc3fe1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i-0c257195b4fec04c4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i-01344d95cb09cce50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i-06d8ff9ebb823c28e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i-01d66c4bef86e03ee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i-0f1974fb8f4c8cb4d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i-0aea896ecb8934618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i-0b7973dd69dafca94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i-016b732f02385b8b4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i-013a30693b7b9f7a0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i-06748afaa136d266d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i-075136e702ac1e361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i-0cc9937053a49de88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i-0a649905bc37eaac6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i-0643f612a958616ac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i-05ef9a4bf5ca0899e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i-00184ebfbe24fd25d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i-051a51ff30e8f922f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i-0b317ac4c6f5b8275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i-06b106d4b4d90314b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i-0d20f1683cd4643d3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i-0e2aba629fb0a1b9e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i-0e053d67b988ed3d8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i-06189c75b89a38ae0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i-0f0cc6ce1d70e4829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117260">
                <a:tc>
                  <a:txBody>
                    <a:bodyPr/>
                    <a:lstStyle/>
                    <a:p>
                      <a:r>
                        <a:t>i-0b1817e28a6aa5ce6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Guard Duty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"/>
            <a:ext cx="1371600" cy="13716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09728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2286000">
                <a:tc>
                  <a:txBody>
                    <a:bodyPr/>
                    <a:lstStyle/>
                    <a:p>
                      <a:r>
                        <a:t>Detector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Created 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Updated At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8ec7d0102aa2fd25e0b092c25af95976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2024-05-22T11:47:05.254Z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2024-05-22T11:50:35.326Z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Inspector Status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"/>
            <a:ext cx="1371600" cy="13716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09728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4572000">
                <a:tc>
                  <a:txBody>
                    <a:bodyPr/>
                    <a:lstStyle/>
                    <a:p>
                      <a:r>
                        <a:t>Account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Status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Security Hub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"/>
            <a:ext cx="1371600" cy="13716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09728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2286000">
                <a:tc>
                  <a:txBody>
                    <a:bodyPr/>
                    <a:lstStyle/>
                    <a:p>
                      <a:r>
                        <a:t>Hub 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Subscribed 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Status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arn:aws:securityhub:ap-southeast-1:490167669940:hub/default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2024-04-26T06:36:27.608Z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Console users without MFA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"/>
            <a:ext cx="1371600" cy="13716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09728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571500">
                <a:tc>
                  <a:txBody>
                    <a:bodyPr/>
                    <a:lstStyle/>
                    <a:p>
                      <a: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MFA_STATUS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disabled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t>cppindia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disabled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t>S3-outpost-user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disabled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t>siriys@amazon.com.au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disabled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t>sksaini@amazon.com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disabled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disabled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t>tiwvika@amazon.com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disabled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Config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"/>
            <a:ext cx="1371600" cy="13716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09728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2286000">
                <a:tc>
                  <a:txBody>
                    <a:bodyPr/>
                    <a:lstStyle/>
                    <a:p>
                      <a:r>
                        <a:t>Recorder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Last Status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SUCCESS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Inactive Users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"/>
            <a:ext cx="1371600" cy="13716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09728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/>
              </a:tblGrid>
              <a:tr h="326571">
                <a:tc>
                  <a:txBody>
                    <a:bodyPr/>
                    <a:lstStyle/>
                    <a:p>
                      <a:r>
                        <a:t>User Name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Admin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cppindia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RK-MSP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S3-outpost-user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siriys@amazon.com.au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sksaini@amazon.com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test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tiwvika@amazon.com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C4C-IAM-Connector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Grafana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hanvitha.k@cloud4c.com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manishdixit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ravikiran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Security groups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"/>
            <a:ext cx="1371600" cy="13716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09728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7088">
                <a:tc>
                  <a:txBody>
                    <a:bodyPr/>
                    <a:lstStyle/>
                    <a:p>
                      <a:r>
                        <a:t>Security Group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Security Group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Source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sg-021e30cf24047d92b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sg-03c564c17a7125e14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sg-098958cfb5e971269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sg-098958cfb5e971269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App-Security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sg-0d4cf6ca8c13cbbaa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sg-05fc5a77f05a0afe4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sg-05fc5a77f05a0afe4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sg-05fc5a77f05a0afe4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sg-05fc5a77f05a0afe4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sg-05fc5a77f05a0afe4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sg-05fc5a77f05a0afe4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sg-0b97aa69bfcac948b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sg-0c1c7ab3a6596c3eb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sg-0c1c7ab3a6596c3eb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sg-0c1c7ab3a6596c3eb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sg-0c1c7ab3a6596c3eb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sg-0c1c7ab3a6596c3eb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sg-0c1c7ab3a6596c3eb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sg-0c1c7ab3a6596c3eb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sg-0c1c7ab3a6596c3eb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sg-0c1c7ab3a6596c3eb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sg-0c1c7ab3a6596c3eb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sg-0c1c7ab3a6596c3eb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sg-0c1c7ab3a6596c3eb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sg-0c1c7ab3a6596c3eb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sg-0c1c7ab3a6596c3eb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sg-0c1c7ab3a6596c3eb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sg-0c1c7ab3a6596c3eb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sg-0c1c7ab3a6596c3eb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sg-0c1c7ab3a6596c3eb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buchi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sg-06d81cf3a3a80d087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sg-05703c14abf33d40b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sg-0f258b478967f0434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sg-0e614a9b2f7d3fe39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sg-0e614a9b2f7d3fe39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sg-07eb217454cc2d021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sg-024f8cd1364b1c4ed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sg-058e6f94e5ead98c9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eks-cluster-sg-sanbox-eks-new-1853888126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sg-0f9d2b7a23d167c90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sg-050e9c1396b48d8d2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sg-05ee3528535154b46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sg-07d1c1304d4bc036d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sg-03e0d30682228133f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sg-07557fc52df43d357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sg-086e0fd6d0de82fb9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sg-086e0fd6d0de82fb9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sg-02cd4ba8e4fb8e091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sg-06b038796b8df8303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sg-06b038796b8df8303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sg-06b038796b8df8303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sg-06b038796b8df8303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sg-06b038796b8df8303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sg-06b038796b8df8303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sg-06b038796b8df8303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sg-06b038796b8df8303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sg-06b038796b8df8303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sg-06b038796b8df8303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sg-06b038796b8df8303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sg-06b038796b8df8303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sg-06b038796b8df8303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POC-Jenkins-sai-SG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sg-04c6dab8de59b9639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POC-Jenkins-sai-SG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sg-04c6dab8de59b9639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sg-05beccedb996797f0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sg-068bc5c467fe5a193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sg-0011a72d863dd3c50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sg-05a3d530fb84971c1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sg-096f6b710c12f6493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sg-0527ea913046c21bb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sg-00c39b7886e37ae72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sg-0644af5bf60159be2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Tesing-SG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sg-088335d1969b63d03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Tesing-SG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sg-088335d1969b63d03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Tesing-SG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sg-088335d1969b63d03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Tesing-SG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sg-088335d1969b63d03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Suse-Cluster-HA-2-SG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sg-0dc5a3ccb97aab815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sg-002bcbd7e6bafd8f7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sg-0dcbdfaf33f053e3b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sg-0dcbdfaf33f053e3b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sg-0dcbdfaf33f053e3b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sg-0dcbdfaf33f053e3b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sg-0dcbdfaf33f053e3b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sg-0dcbdfaf33f053e3b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sg-0dcbdfaf33f053e3b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sg-0027ce609791ef600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sg-0376c437c16534656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sg-000a930264b53cd30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sg-02d50048b65dea1c0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sg-02d50048b65dea1c0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sg-02d50048b65dea1c0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sg-02d50048b65dea1c0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sg-049d345be5b40c564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sg-049d345be5b40c564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sg-049d345be5b40c564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sg-049d345be5b40c564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sg-049d345be5b40c564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sg-049d345be5b40c564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sg-049d345be5b40c564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sg-0bf0e55c94f98dd3f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sg-0adf26bb4ff949ea7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sg-06a5f2fe8442a0e8a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sg-06e06a2d7f3c1a4f7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sg-0ebd1427bfc0462ad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sg-03c2965d517e08ff9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awseb-e-rm3jppdmkp-stack-AWSEBSecurityGroup-1S2CF0G7ECZKH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sg-0b15b1d62b1003e63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sg-018b11ad6e6e2c0c7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sg-0948d2286ac71cedc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sg-04b986703dc89604a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sg-04b986703dc89604a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sg-02ae75479270b547f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sg-06e852a23450787a7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sg-043843f4f902eeeb9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sg-022940fc942a4c3e2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sg-0391d2b7e9165b28b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sg-0c73e8fdb5744416b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sg-00d9d855da69e81b6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sg-0f429c84159e201ff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sg-02551bae0903f559d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sg-04766c3da6b011f2b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sg-02c64648085a31878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sg-0c2df47dbcb164d03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sg-0f24a0d1170dfb876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sg-0f24a0d1170dfb876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sg-0f24a0d1170dfb876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sg-0d5000f8edf5dfb46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nagsecgrp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sg-03f6977636f6704bc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sg-03608ce80172079f7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sg-00e83824a1b4cefc1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sg-0494b707c42c42b91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sg-0f7b72d44bcde31ee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sg-09f001175224625d8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sg-06198acaea4c327ff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sg-01a3eb8a254f9beeb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sg-0858d5c5464283907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sg-0d40abc6fdfc16a4f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sg-0d40abc6fdfc16a4f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sg-02203d17dd0c13aab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ZaidTest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sg-01e26d5a48d0577ea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sg-03aea435a682bccb1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sg-05b9c0110e89f7862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sg-06d49bd03ec7ddd20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sg-06d49bd03ec7ddd20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Jenkins-Security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sg-052480fa24b0fc890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Jenkins-Security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sg-052480fa24b0fc890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SR-EC2-SG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sg-06ee4cacad8412436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SR-EC2-SG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sg-06ee4cacad8412436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SR-EC2-SG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sg-06ee4cacad8412436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SR-EC2-SG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sg-06ee4cacad8412436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sg-031926e0134e917a8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sg-08f698187a2c82e05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sg-02e9cc2a3576a70c5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sg-02e9cc2a3576a70c5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k8s-elb-a604f1e4765e64bd69cee8be0c9a37b8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sg-0d4075644c6e80638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k8s-elb-a604f1e4765e64bd69cee8be0c9a37b8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sg-0d4075644c6e80638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sg-088fdb094b5c4c602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sg-0661af385a8279580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sg-03a18c834bbc48f34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sg-079d2c4a307178736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sg-0eebeebd7ccab39f6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sg-0967061bcecb6f4bc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sg-081f70cec5c91c808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sg-069ad25fa79f95fb5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sg-069ad25fa79f95fb5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sg-069ad25fa79f95fb5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sg-071aada8281ce75f6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sg-0dfe8f4ff930f3829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sg-02eee7cafd4186a23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sg-02eee7cafd4186a23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sg-02eee7cafd4186a23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sg-02eee7cafd4186a23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sg-09573eca40973b0a0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sg-08090c6ebad9541b6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sg-002c2d88237baf2d4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launch-wizard-192-4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sg-0980c21aaa12ee7e9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sg-0e1084144827838fe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sg-024e3d2dce1c8a825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sg-0338b3f3e012e0c1b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sg-0338b3f3e012e0c1b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sg-0338b3f3e012e0c1b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sg-03d0de172f15f5f77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sg-0e419d21893573ab8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sg-042daa3f121847621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sg-02393b156a616bc8a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sg-08aa925b7cfefb0c7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sg-07a597dbe1bc6d0a0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sg-07a597dbe1bc6d0a0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sg-07a597dbe1bc6d0a0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sg-0e03037f8d1630db4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sg-0e03037f8d1630db4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Red Hat Enterprise Linux (RHEL) 7 (HVM)-7.7_HVM-AutogenByAWSMP--2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sg-043f06ca0d68cd4b0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sg-0e33bf33e330781ac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sg-012a272a6ddd01896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sg-00083d5ae4c67a68a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sg-04dc2dbf9cbc12b97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sg-0269358adbe8a4c0f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sg-0f35c2812cad5c4f2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sg-02148fbd0fd8e71a3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sg-05507b84cdcf9c784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sg-08c3f866a28935b35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sg-034528081b48ad5b4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sg-0741b0997a043cee2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sg-0764729da04c5f365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k8s-elb-a88e00a52e71c438bbe789ea5da67c34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sg-0843224e8681a8e71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k8s-elb-a88e00a52e71c438bbe789ea5da67c34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sg-0843224e8681a8e71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sg-064b44d665f1cd765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Suse-Cluster-HA-1-SG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sg-073298657c94585f7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sg-056cf699d0593f794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sg-01f6caec517ab3acd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sg-042e2539d0d5c071d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k8s-elb-a5d49e669b8ae45ff9d6fa8e4bea8602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sg-0757f4b91f05da487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k8s-elb-a5d49e669b8ae45ff9d6fa8e4bea8602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sg-0757f4b91f05da487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sg-071a508bbdf744bdc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sg-071a508bbdf744bdc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sg-0013a6795dc2fd867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sg-0ef69c78b56c97f84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sg-0ef69c78b56c97f84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sg-0ef69c78b56c97f84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sg-0eea3a41288d444f3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sg-0f0a1a26f965c045f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sg-025a856e1b96b3bef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sg-08e7f6e3e21db3f10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sg-028dd5213e0fcf955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sg-03d3ec119a20b26ab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sg-096e9b90855b615d4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sg-0ba3360b582f6dcd9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sg-064e87a883dc61cb4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sg-064e87a883dc61cb4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sg-064e87a883dc61cb4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CentOS 7 (x86_64) - with Updates HVM-CentOS-7.2009-20220825.1-AutogenByAWSMP--1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sg-0d5b84d34f6a8ae5a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sg-03c53164ba0e0d583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sg-03c53164ba0e0d583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sg-03c53164ba0e0d583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sg-01ecc3bbb732ef7c4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sg-09b941a580039eae8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sg-085c429ca32000b74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sg-05be80d5c5699961c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sg-0369052ead544ef31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sg-005daf16f7e7cf3f1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sg-0cc9c3751fc51b7d2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sg-0ab873331a9e1fe82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eks_cluster_sg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sg-0a31f46c86f594743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sg-08545bc919216d71c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Suse-Cluster-HA-1-SG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sg-072edef2fe73591c9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sg-0c53a6927c5423ebc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sg-0827f3b91355ac110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sg-05404db306571521f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sg-0b087b411c913a335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sg-04cb187021c7abaa3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sg-04cb187021c7abaa3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sg-00b0c52fa62a3d3b0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sg-00c7cd06130cf4e7a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sg-0eb1b48503356ff92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sg-04cd51d8c1670b3df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sg-0ca959e21cc70afb6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sg-0b6622c04d3e3b754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mig-azure-win-sg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sg-0f0928aa6edbbfcc8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mig-azure-win-sg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sg-0f0928aa6edbbfcc8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sg-08e78bdb3aff08f77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sg-08e78bdb3aff08f77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satinec2SG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sg-063c4fe169189b6d4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sg-0ffe5da66ebd35dbb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sg-017fbc79196cfe1cb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sg-017fbc79196cfe1cb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pixel-sg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sg-0f2e95547dfb4f939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pixel-sg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sg-0f2e95547dfb4f939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pixel-sg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sg-0f2e95547dfb4f939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pixel-sg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sg-0f2e95547dfb4f939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pixel-sg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sg-0f2e95547dfb4f939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pixel-sg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sg-0f2e95547dfb4f939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pixel-sg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sg-0f2e95547dfb4f939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sg-0bd73e09576392501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sg-0baa1e922f5f005be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sg-03a60464ac09d66dd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sg-03a60464ac09d66dd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sg-03a60464ac09d66dd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sg-03484fd24dde6212c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sg-04abf5c0a8a9efa96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sg-078af863bb9d16f27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sg-01cae4cd6de4af78e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sg-02dee235ca117ac31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Red Hat Enterprise Linux 8-RHEL 8.8 v20230623-AutogenByAWSMP--1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sg-0af824e045967947d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Red Hat Enterprise Linux 8-RHEL 8.8 v20230623-AutogenByAWSMP--1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sg-0af824e045967947d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Red Hat Enterprise Linux 8-RHEL 8.8 v20230623-AutogenByAWSMP--1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sg-0af824e045967947d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Red Hat Enterprise Linux 8-RHEL 8.8 v20230623-AutogenByAWSMP--1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sg-0af824e045967947d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Red Hat Enterprise Linux 8-RHEL 8.8 v20230623-AutogenByAWSMP--1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sg-0af824e045967947d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Red Hat Enterprise Linux 8-RHEL 8.8 v20230623-AutogenByAWSMP--1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sg-0af824e045967947d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sg-0e84c305c32f8c134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sg-0a870cc5ce0151bfb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sg-0678857fb12d3633b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sg-0bd29f3514206bb72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sg-0bd29f3514206bb72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sg-0854b5ade9b7ba9e4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sg-043bc0810dc93930c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sg-09c864b16a1aa1dbd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sg-09c864b16a1aa1dbd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sg-0062f4df099ef4932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sg-0efb40950eadbdb72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buchi-automation-task1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sg-005a1be228359c213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buchi-automation-task1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sg-005a1be228359c213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buchi-automation-task1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sg-005a1be228359c213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sg-042ca7ece24480877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sg-08d2b5f74e980ac8a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sg-084e6922b0b737b5b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sg-0ee0379e84f735776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sg-0fa67ef7bde3a27c6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sg-08df77033d39f175d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sg-08fab3ee847620b5d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sg-0b20f5cfd5f46c4b8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sg-02e6592d47156d2d0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sg-02e6592d47156d2d0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sg-08ef8742290f7e8bb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sg-000fd63a2249d9436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sg-0028d79a42048269e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sg-0565352908aac73a1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sg-0d0bade24b65d5bc9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sg-0720de6451fbad4f2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tennable-SG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sg-0587c278e074ebc3c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k8s-elb-adcfe91f8f98b4e7f88c033a68e13e51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sg-0218d9a94fa29ba2e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sg-0cec0a0620ffdfd2f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sg-0cec0a0620ffdfd2f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sg-0cec0a0620ffdfd2f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sg-0aeed0d1fe7d378da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sg-024cdd78c6601d357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sg-045c3d6d22c139f47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sg-01807020c5820352c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sg-0852f8312f6c78780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sg-0ab2dfc40263abec9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sg-0f31553fce15ca31e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Microsoft Windows Server 2022 Base-2023.06.14-AutogenByAWSMP--2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sg-020c6865f4b210088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Microsoft Windows Server 2022 Base-2023.06.14-AutogenByAWSMP--2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sg-020c6865f4b210088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sg-08151b48c14ec32a5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k8s-elb-aacffafb81b2845248f6312bb4e68dc9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sg-0df8820d27938d9d4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k8s-elb-aacffafb81b2845248f6312bb4e68dc9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sg-0df8820d27938d9d4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k8s-elb-aacffafb81b2845248f6312bb4e68dc9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sg-0df8820d27938d9d4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sg-0e6278381a40f4163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sg-0ae725f77378af11a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sg-01a903ea2b97acb2b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sg-0a3ac84414541fc37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sg-0dbe1977da17691f7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sg-0de1ed31072935a87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sg-0a2e147b3c08e548b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redshift-cluster-sg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sg-0ef91cbb79c24d431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RHEL 8 Latest-RHEL-8-Latest-20230427-10GiB-AutogenByAWSMP--1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sg-0442deb181b035703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awseb-e-rgqgaxgwyj-stack-AWSEBSecurityGroup-OCPV7TCMVYGR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sg-068f6aaed087ba974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sg-08315bca22fd88788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sg-0d35023b926b5383d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sg-0d35023b926b5383d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sg-0400a2a786de26fcb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sg-0400a2a786de26fcb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sg-0400a2a786de26fcb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sg-0f8ce25f70536cfcf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sg-02536327f8d6663ab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sg-0c8111dfe469181bf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sg-06944feaaf72be3a9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new-ja-5814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sg-0ff402693ea1235d4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sg-07d02f42d4f57fe5f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sg-0a831ed27698b50f0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awseb-e-cmkkrerwn8-stack-AWSEBSecurityGroup-1UQP8AHYNBWJO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sg-08e0103a87d8fe613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sg-07187d2a4bdc59370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mig-azure-linux-SG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sg-0f604e00119f25150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sg-08e17abab80a7584c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sg-08e17abab80a7584c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sg-03fcfadd237807429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sg-0ba0f35aeb6dce4d9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sg-019ec349d3244cd7d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sg-019ec349d3244cd7d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sg-019ec349d3244cd7d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sg-019ec349d3244cd7d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sg-019ec349d3244cd7d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sg-019ec349d3244cd7d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sg-019ec349d3244cd7d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sg-06116b16f7d73e89f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sg-022eb954b292823b4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sg-01cf9acf82b8bf098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sg-0fe2d1a133b931e9d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sg-0f81314b29e72eef2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sg-044dd15dbe79f6915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sg-0e85ffafe7109bc0a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sg-0e656e14cd100cf6b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sg-00114495cd2f18f65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sg-00114495cd2f18f65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sg-05b41469d555255bd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sanjay-jenkins-sg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sg-0b449f31cf773210e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sanjay-jenkins-sg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sg-0b449f31cf773210e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sanjay-jenkins-sg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sg-0b449f31cf773210e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sanjay-jenkins-sg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sg-0b449f31cf773210e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sanjay-jenkins-sg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sg-0b449f31cf773210e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sg-0252950199a8f1a85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sg-08e5770ae48d1868f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sg-08e5770ae48d1868f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sg-08e5770ae48d1868f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jenkins-SG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sg-0623e4cdc1ee1e18c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jenkins-SG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sg-0623e4cdc1ee1e18c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sg-0bd1d1a040c4862c5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sg-0d1ba9a1bb705f45f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Migrationonprem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sg-0de450a8f03138347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Migrationonprem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sg-0de450a8f03138347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Migrationonprem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sg-0de450a8f03138347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sg-02fa00c154f0bdc49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sg-091086d93ba097782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sg-091086d93ba097782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sg-091086d93ba097782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sg-091086d93ba097782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sg-001f41cf68c69c6c1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sg-07ea7111ed34293f9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sg-0fd6061ed0d8a001d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sg-0fd6061ed0d8a001d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sg-0fd6061ed0d8a001d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POC-Docker-Sai-sg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sg-03deed6cfb1110cb7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sg-06b8c3cc9fd9b1b77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test-sg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sg-0176d3388e33bbaed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sg-0115057371419d65b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sg-08f013efd8bbd3bd5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sg-0e543dada18c5748a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sg-00922b321c0f9266a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Govardhan-Do Not 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sg-0dbed951b9f21de1f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dev_rds_sg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sg-0e85ff9a21519d98a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sg-00c6e57297b2e716f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sg-0c4cb2cd3599b2385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sg-046b9db66345b6113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sg-011203f675e5722db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awseb-e-6x4g7kezf5-stack-AWSEBSecurityGroup-10SVFXZ49OU0Z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sg-0b83d55c0216424ca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sg-059d76fa9a3e0ab99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sg-059d76fa9a3e0ab99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sg-059d76fa9a3e0ab99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sg-0a70c3e8c021d7b36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sg-0daebf459934bcde5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sg-0daebf459934bcde5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sg-035f2417addbba331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sg-035f2417addbba331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sg-035f2417addbba331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sg-035f2417addbba331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k8s-default-demo-b9135a298b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sg-09057ea3a7c1bd9cd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sg-0d556e756e0c89c09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sg-08a20771092728fb0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sg-099e4607467b36a4b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sg-0fb3e052ac3a57cb4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sg-0523d9d743670837a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sg-0d29baaed562c5db6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sg-0ebf946ee80f11bad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sg-0f7b2573c30e67637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sg-086cff6636c5bdeb1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sg-08f83c3bd98d7bb74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sg-006093353ed77c6c3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sg-052420828061641da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sg-0eb1d77ffb5c80c44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sg-0426c7bc845cf0df8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sg-0d7801c435930b90f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sg-002508c87c7a47ccf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k8s-elb-ac4b430605e944b479bc95850f4b3c02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sg-0bd02f6337c1ae16c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k8s-elb-ac4b430605e944b479bc95850f4b3c02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sg-0bd02f6337c1ae16c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sg-03bcd2bcf26c3b943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k8s-elb-a4c500b5b24494a9ab80bf1b72255cfe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sg-0e77034c4fa792128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sg-07dd838b1bf5d20e9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Red Hat Enterprise Linux 8-Red Hat Enterprise Linux 8.6 (HVM)-AutogenByAWSMP--1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sg-03b4ad4b98f2b9351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linux-sg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sg-0df3064c50caa1de2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linux-sg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sg-0df3064c50caa1de2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linux-sg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sg-0df3064c50caa1de2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sg-06e4a2304994ff6b2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sg-0a939990941aa9a52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sg-0bd3e609013c960b8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sg-0d91210c3ea791aed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sg-04db74056e6183603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sg-07f4853f32827292c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k8s-elb-af3e50bdc68084d809e8b69c3024408d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sg-0060f1c1972df2482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k8s-elb-af3e50bdc68084d809e8b69c3024408d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sg-0060f1c1972df2482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k8s-elb-ab848485ef52f493fbda67bc6e8273e6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sg-05977037cf9bf98d8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k8s-elb-ab848485ef52f493fbda67bc6e8273e6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sg-05977037cf9bf98d8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sg-0f87e627df788b9fc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sg-0b54130d35064ad0d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sg-0f9ba12f1bfc72d0b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sg-0c21a437c7654d5bc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sg-0cffa47d5987e472e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sg-0ae9199a2122f827f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sg-0d4cabc8104f3e0be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sg-08a334ac648f480f9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sg-036aa84fe81138149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sg-036aa84fe81138149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sg-0c238b93ccb9fc8d4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sg-0c238b93ccb9fc8d4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sg-04fae1ec0de76a66a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sg-0472fa9a084ecee4a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sg-0472fa9a084ecee4a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sg-0472fa9a084ecee4a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sg-0f980fe12c9ebe2d2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sg-07226e654e5671f99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sg-02ec231c662f71d52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Shashi- Qube-Slave-SG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sg-040f9a0fa7040d97c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sg-012fde5f11a359129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devops-poc-rds-sg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sg-0ed6ebf62238adce1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Fortinet FortiGate (BYOL) Next-Generation Firewall-7.2.5-AutogenByAWSMP--1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sg-0743414df0aa6c4d2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Fortinet FortiGate (BYOL) Next-Generation Firewall-7.2.5-AutogenByAWSMP--1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sg-0743414df0aa6c4d2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Fortinet FortiGate (BYOL) Next-Generation Firewall-7.2.5-AutogenByAWSMP--1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sg-0743414df0aa6c4d2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Fortinet FortiGate (BYOL) Next-Generation Firewall-7.2.5-AutogenByAWSMP--1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sg-0743414df0aa6c4d2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sg-0967b03ef20560fcf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rds-sg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sg-030aefde09750c194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rds-sg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sg-030aefde09750c194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k8s-elb-a94573fb4dbf54d2c9b73c4706cac6f9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sg-0ca08e0b2da36fbec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sg-0e488d61318c13e58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sg-0f38d31f61ba47c38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sg-01ac02e68bbfd125f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sg-0ba54ca62b2bcd1cd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Red Hat Enterprise Linux (RHEL) 7 (HVM)-7.7_HVM-AutogenByAWSMP--1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sg-01df5d6e01596317c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sg-06f1db9858a639c0e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sg-0882758ef70338b48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sg-098b5ef1b5f84e272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Microsoft Windows Server 2022 Base-2023.06.14-AutogenByAWSMP--1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sg-0531f014926fba4ac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Microsoft Windows Server 2022 Base-2023.06.14-AutogenByAWSMP--1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sg-0531f014926fba4ac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sg-06cba685fe4ec223a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sg-01fb5135500add666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sg-01fb5135500add666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sg-0265e247e10a05691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sg-028e2a60e0ebb7d15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sg-0862349778dcc9b8e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sg-04187ae0f42da1081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sg-0392751347db019d5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sg-09d8e27f17a555c9e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awseb-e-ytbzjhppef-stack-AWSEBSecurityGroup-1CWDZB0K88J50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sg-07a813356abb1ac9a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k8s-elb-ab4003c4bc56247b8a698f9e75ef2c5a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sg-081ecfd7f1f1f3e59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sg-01f0cd9bb8198c747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sg-0831fbe4776da2a51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sg-053a248c45f04b116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sg-0e33a4ee7ebdf6f1f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sg-015224a0a4e32c33e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Shashi- Qube-Master-SG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sg-0b82b2b2a5eae381f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Ubuntu 22.04 LTS - Jammy-Ubuntu 22.04 20231025-AutogenByAWSMP--1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sg-039cf726cb033d676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CentOS 7 (x86_64) - with Updates HVM-CentOS-7.2009-20220825.1-AutogenByAWSMP--3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sg-06626165594805d97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sg-0df9dde248e396c62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sg-034ba16179a169eda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app-Security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sg-08f26f55dc06b0165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sg-0581536cba0790890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sg-0ce3f968f6ce0b5ee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sg-0eb1e3cfecaad9db0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sg-07c643aec07c7c9bb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sg-04855f6e8e2e7b3fc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sg-0814f1d539c21ced5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sg-0818fd9453e4b813b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k8s-elb-ac5083a1367ca44308189804de974129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sg-041423f32f6ab1ba1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k8s-elb-ac5083a1367ca44308189804de974129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sg-041423f32f6ab1ba1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launch-wizard-192-2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sg-06569d1677ad67a14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sg-0cdb3a6797dadb3d8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sg-0d7d301130cdb116a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sg-0d37562d11ad25e56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sg-0a50c8358a6d7fb83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sg-03eac8fa983bd14a5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sg-00f0a3bb3c474ce96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sg-04cc4989e087c7966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sg-08a3de21619a39b10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sg-08a3de21619a39b10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sg-08a3de21619a39b10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sg-053bfc998c8c24c37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sg-0aa5435c1ea1d4afc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sg-00c0b8b2d8377689c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sg-00c0b8b2d8377689c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sg-00c0b8b2d8377689c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sg-0e5a686f62a0f627d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k8s-elb-abb59200af0504e90acae00ee1889295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sg-030110772458c2154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sg-03b5b7a3c4159e644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sg-0f1e8f78947f83be2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sg-02f117c8b9d0f8fe5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sg-0c4bd85f95a58f51d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sg-0c4bd85f95a58f51d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sg-0c4bd85f95a58f51d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sg-0ba3612bd06f4c4cb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sg-0123b1d1a87e7d8cf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sg-0123b1d1a87e7d8cf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sg-0123b1d1a87e7d8cf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sg-0123b1d1a87e7d8cf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sg-0123b1d1a87e7d8cf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sg-03f949dd32e2cf14e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sg-03f854949c057c170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sg-0b562f4d408f0649d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sg-009eda0e0a9267b80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sg-0909d0db9d7003512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sg-05f096ae5ea95e8d0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rancher-nodes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sg-0b552e330e456d0c4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rancher-nodes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sg-0b552e330e456d0c4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rancher-nodes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sg-0b552e330e456d0c4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rancher-nodes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sg-0b552e330e456d0c4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rancher-nodes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sg-0b552e330e456d0c4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rancher-nodes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sg-0b552e330e456d0c4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k8s-elb-a16bac28143a74a3fa68e7d31eb46591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sg-072099c3c8f96dceb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k8s-elb-a16bac28143a74a3fa68e7d31eb46591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sg-072099c3c8f96dceb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sg-0da1d3d032c938d42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sg-017cbb3d83eebe2fe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sg-017cbb3d83eebe2fe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sg-017cbb3d83eebe2fe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sg-017cbb3d83eebe2fe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sg-017cbb3d83eebe2fe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sg-017cbb3d83eebe2fe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sg-017cbb3d83eebe2fe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sg-0fe0a9820e92eeba0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sg-0f33b2f7d332ada05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sg-01e8bc539e858473a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sg-04e2ec84eea8a9145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sg-0b2efdda891617501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k8s-elb-a01badabbd3e34aecab504ddd5297b00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sg-0c2eea9d34cab8e23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k8s-elb-a01badabbd3e34aecab504ddd5297b00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sg-0c2eea9d34cab8e23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sg-0c6fed017c9767ed1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launch-wizard-191-1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sg-0b3459a3646bb2818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sg-043626273ad3a5681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Rudra-TestSG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sg-0ba1229e973517f27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Rudra-TestSG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sg-0ba1229e973517f27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Rudra-TestSG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sg-0ba1229e973517f27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sg-07e12acd17ef4c380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sg-07e12acd17ef4c380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sg-06187017d473ffb92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sg-031eebeb39fb21cea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sg-0000bffa97bbf0803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sg-0000bffa97bbf0803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sg-0000bffa97bbf0803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sg-06ad7a28e9816202d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sg-0c113ae3052240021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sg-0a566f68ac335f4d3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CentOS 7.9 Minimal with Update 2022 (Free)-7.9.20230111-AutogenByAWSMP--1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sg-034f02669c83a4b72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sg-0cdc77ce1004b6afe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sg-0c64d39807fbc95da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sg-0669acecc868ab68f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sg-00746041934aceb84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k8s-elb-a502401b81a7444dabe00d00f74351df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sg-031cf3f6988aaf356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sg-066e05e500fe67079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sg-00f245fd7e3ab8f0a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sg-07bb59a3ad756646c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sg-05c731f2222cd6a77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sg-05a2783a32df10e51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sg-02e76c201b5377237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sg-029962802c759f7b4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sg-0f965fcf39c50b37f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sg-0ca46b1e0142f2907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sg-0e8867bbcf6df9243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sg-0813de1d357aa59bb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AWS-Provision-VM-Install-LAMPStack-nipyc-WebServerSecurityGroup-19SFH0YHYIGAQ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sg-0b52d7a30ef9573db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sg-02f0109f81e6c6012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sg-0036dd3b02036e1d6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sg-081101448691c3ae8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POC-Sonaar-Qube-sai-sg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sg-07a5491ad3a467751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POC-Sonaar-Qube-sai-sg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sg-07a5491ad3a467751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AWS-Provision-VM-Install-LAMPStack-oqmup-WebServerSecurityGroup-1D64LCTTSB6U6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sg-0e202de7f8a94e349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sg-07d68b2e486ac28f4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sg-07d68b2e486ac28f4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sg-07dc351f8d361fa43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sg-0d28ed22133434451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sg-0d28ed22133434451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088">
                <a:tc>
                  <a:txBody>
                    <a:bodyPr/>
                    <a:lstStyle/>
                    <a:p>
                      <a:r>
                        <a:t>launch-wizard-186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sg-03a08e82ab5b69cc3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  <a:tr h="7328">
                <a:tc>
                  <a:txBody>
                    <a:bodyPr/>
                    <a:lstStyle/>
                    <a:p>
                      <a:r>
                        <a:t>launch-wizard-29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sg-042b7d47fc37ea718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Traffic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Available Volumes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"/>
            <a:ext cx="1371600" cy="13716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09728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914400">
                <a:tc>
                  <a:txBody>
                    <a:bodyPr/>
                    <a:lstStyle/>
                    <a:p>
                      <a:r>
                        <a:t>Volume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Size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vol-052304f9dd09b4260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available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vol-05f868911de73f7b3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available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vol-02d4cb9ed771e28c9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available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vol-0594ddf3e5e4186f9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available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Unencrypted Volumes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"/>
            <a:ext cx="1371600" cy="13716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09728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138545">
                <a:tc>
                  <a:txBody>
                    <a:bodyPr/>
                    <a:lstStyle/>
                    <a:p>
                      <a:r>
                        <a:t>Volume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Size (GiB)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Volume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Encryption Status</a:t>
                      </a:r>
                    </a:p>
                  </a:txBody>
                  <a:tcPr/>
                </a:tc>
              </a:tr>
              <a:tr h="138545">
                <a:tc>
                  <a:txBody>
                    <a:bodyPr/>
                    <a:lstStyle/>
                    <a:p>
                      <a:r>
                        <a:t>vol-052304f9dd09b4260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Unencrypted</a:t>
                      </a:r>
                    </a:p>
                  </a:txBody>
                  <a:tcPr/>
                </a:tc>
              </a:tr>
              <a:tr h="138545">
                <a:tc>
                  <a:txBody>
                    <a:bodyPr/>
                    <a:lstStyle/>
                    <a:p>
                      <a:r>
                        <a:t>vol-028d2cf7e36272cd9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Unencrypted</a:t>
                      </a:r>
                    </a:p>
                  </a:txBody>
                  <a:tcPr/>
                </a:tc>
              </a:tr>
              <a:tr h="138545">
                <a:tc>
                  <a:txBody>
                    <a:bodyPr/>
                    <a:lstStyle/>
                    <a:p>
                      <a:r>
                        <a:t>vol-025006ec84bec0e88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Unencrypted</a:t>
                      </a:r>
                    </a:p>
                  </a:txBody>
                  <a:tcPr/>
                </a:tc>
              </a:tr>
              <a:tr h="138545">
                <a:tc>
                  <a:txBody>
                    <a:bodyPr/>
                    <a:lstStyle/>
                    <a:p>
                      <a:r>
                        <a:t>vol-0d61c869d831425d9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Unencrypted</a:t>
                      </a:r>
                    </a:p>
                  </a:txBody>
                  <a:tcPr/>
                </a:tc>
              </a:tr>
              <a:tr h="138545">
                <a:tc>
                  <a:txBody>
                    <a:bodyPr/>
                    <a:lstStyle/>
                    <a:p>
                      <a:r>
                        <a:t>vol-0f4de6d991734ed89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Unencrypted</a:t>
                      </a:r>
                    </a:p>
                  </a:txBody>
                  <a:tcPr/>
                </a:tc>
              </a:tr>
              <a:tr h="138545">
                <a:tc>
                  <a:txBody>
                    <a:bodyPr/>
                    <a:lstStyle/>
                    <a:p>
                      <a:r>
                        <a:t>vol-0011887f9d29efe5e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Unencrypted</a:t>
                      </a:r>
                    </a:p>
                  </a:txBody>
                  <a:tcPr/>
                </a:tc>
              </a:tr>
              <a:tr h="138545">
                <a:tc>
                  <a:txBody>
                    <a:bodyPr/>
                    <a:lstStyle/>
                    <a:p>
                      <a:r>
                        <a:t>vol-0d9bad52acb113e92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Unencrypted</a:t>
                      </a:r>
                    </a:p>
                  </a:txBody>
                  <a:tcPr/>
                </a:tc>
              </a:tr>
              <a:tr h="138545">
                <a:tc>
                  <a:txBody>
                    <a:bodyPr/>
                    <a:lstStyle/>
                    <a:p>
                      <a:r>
                        <a:t>vol-0b6183ba54c8d4d85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Unencrypted</a:t>
                      </a:r>
                    </a:p>
                  </a:txBody>
                  <a:tcPr/>
                </a:tc>
              </a:tr>
              <a:tr h="138545">
                <a:tc>
                  <a:txBody>
                    <a:bodyPr/>
                    <a:lstStyle/>
                    <a:p>
                      <a:r>
                        <a:t>vol-0fa573732c6234b0f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Unencrypted</a:t>
                      </a:r>
                    </a:p>
                  </a:txBody>
                  <a:tcPr/>
                </a:tc>
              </a:tr>
              <a:tr h="138545">
                <a:tc>
                  <a:txBody>
                    <a:bodyPr/>
                    <a:lstStyle/>
                    <a:p>
                      <a:r>
                        <a:t>vol-000c8bd3972b10363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Unencrypted</a:t>
                      </a:r>
                    </a:p>
                  </a:txBody>
                  <a:tcPr/>
                </a:tc>
              </a:tr>
              <a:tr h="138545">
                <a:tc>
                  <a:txBody>
                    <a:bodyPr/>
                    <a:lstStyle/>
                    <a:p>
                      <a:r>
                        <a:t>vol-07ee8c83878fc4217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Unencrypted</a:t>
                      </a:r>
                    </a:p>
                  </a:txBody>
                  <a:tcPr/>
                </a:tc>
              </a:tr>
              <a:tr h="138545">
                <a:tc>
                  <a:txBody>
                    <a:bodyPr/>
                    <a:lstStyle/>
                    <a:p>
                      <a:r>
                        <a:t>vol-02120a7edcefd5174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Unencrypted</a:t>
                      </a:r>
                    </a:p>
                  </a:txBody>
                  <a:tcPr/>
                </a:tc>
              </a:tr>
              <a:tr h="138545">
                <a:tc>
                  <a:txBody>
                    <a:bodyPr/>
                    <a:lstStyle/>
                    <a:p>
                      <a:r>
                        <a:t>vol-010ab110c892f4574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Unencrypted</a:t>
                      </a:r>
                    </a:p>
                  </a:txBody>
                  <a:tcPr/>
                </a:tc>
              </a:tr>
              <a:tr h="138545">
                <a:tc>
                  <a:txBody>
                    <a:bodyPr/>
                    <a:lstStyle/>
                    <a:p>
                      <a:r>
                        <a:t>vol-06edb7b05bfad2c30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Unencrypted</a:t>
                      </a:r>
                    </a:p>
                  </a:txBody>
                  <a:tcPr/>
                </a:tc>
              </a:tr>
              <a:tr h="138545">
                <a:tc>
                  <a:txBody>
                    <a:bodyPr/>
                    <a:lstStyle/>
                    <a:p>
                      <a:r>
                        <a:t>vol-048483a9c418131ef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Unencrypted</a:t>
                      </a:r>
                    </a:p>
                  </a:txBody>
                  <a:tcPr/>
                </a:tc>
              </a:tr>
              <a:tr h="138545">
                <a:tc>
                  <a:txBody>
                    <a:bodyPr/>
                    <a:lstStyle/>
                    <a:p>
                      <a:r>
                        <a:t>vol-0a09f77d07aad3992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Unencrypted</a:t>
                      </a:r>
                    </a:p>
                  </a:txBody>
                  <a:tcPr/>
                </a:tc>
              </a:tr>
              <a:tr h="138545">
                <a:tc>
                  <a:txBody>
                    <a:bodyPr/>
                    <a:lstStyle/>
                    <a:p>
                      <a:r>
                        <a:t>vol-054d9897593f5133a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Unencrypted</a:t>
                      </a:r>
                    </a:p>
                  </a:txBody>
                  <a:tcPr/>
                </a:tc>
              </a:tr>
              <a:tr h="138545">
                <a:tc>
                  <a:txBody>
                    <a:bodyPr/>
                    <a:lstStyle/>
                    <a:p>
                      <a:r>
                        <a:t>vol-073812807613cd96b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Unencrypted</a:t>
                      </a:r>
                    </a:p>
                  </a:txBody>
                  <a:tcPr/>
                </a:tc>
              </a:tr>
              <a:tr h="138545">
                <a:tc>
                  <a:txBody>
                    <a:bodyPr/>
                    <a:lstStyle/>
                    <a:p>
                      <a:r>
                        <a:t>vol-00064b9d820fa9144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Unencrypted</a:t>
                      </a:r>
                    </a:p>
                  </a:txBody>
                  <a:tcPr/>
                </a:tc>
              </a:tr>
              <a:tr h="138545">
                <a:tc>
                  <a:txBody>
                    <a:bodyPr/>
                    <a:lstStyle/>
                    <a:p>
                      <a:r>
                        <a:t>vol-05f868911de73f7b3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Unencrypted</a:t>
                      </a:r>
                    </a:p>
                  </a:txBody>
                  <a:tcPr/>
                </a:tc>
              </a:tr>
              <a:tr h="138545">
                <a:tc>
                  <a:txBody>
                    <a:bodyPr/>
                    <a:lstStyle/>
                    <a:p>
                      <a:r>
                        <a:t>vol-061abab1670a5c72f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Unencrypted</a:t>
                      </a:r>
                    </a:p>
                  </a:txBody>
                  <a:tcPr/>
                </a:tc>
              </a:tr>
              <a:tr h="138545">
                <a:tc>
                  <a:txBody>
                    <a:bodyPr/>
                    <a:lstStyle/>
                    <a:p>
                      <a:r>
                        <a:t>vol-04f9fbcad663ff959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Unencrypted</a:t>
                      </a:r>
                    </a:p>
                  </a:txBody>
                  <a:tcPr/>
                </a:tc>
              </a:tr>
              <a:tr h="138545">
                <a:tc>
                  <a:txBody>
                    <a:bodyPr/>
                    <a:lstStyle/>
                    <a:p>
                      <a:r>
                        <a:t>vol-0326420fed212db17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Unencrypted</a:t>
                      </a:r>
                    </a:p>
                  </a:txBody>
                  <a:tcPr/>
                </a:tc>
              </a:tr>
              <a:tr h="138545">
                <a:tc>
                  <a:txBody>
                    <a:bodyPr/>
                    <a:lstStyle/>
                    <a:p>
                      <a:r>
                        <a:t>vol-00d8e5d383cd23469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Unencrypted</a:t>
                      </a:r>
                    </a:p>
                  </a:txBody>
                  <a:tcPr/>
                </a:tc>
              </a:tr>
              <a:tr h="138545">
                <a:tc>
                  <a:txBody>
                    <a:bodyPr/>
                    <a:lstStyle/>
                    <a:p>
                      <a:r>
                        <a:t>vol-0adec6d74b7bb1167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Unencrypted</a:t>
                      </a:r>
                    </a:p>
                  </a:txBody>
                  <a:tcPr/>
                </a:tc>
              </a:tr>
              <a:tr h="138545">
                <a:tc>
                  <a:txBody>
                    <a:bodyPr/>
                    <a:lstStyle/>
                    <a:p>
                      <a:r>
                        <a:t>vol-018e2ab78645932f3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Unencrypted</a:t>
                      </a:r>
                    </a:p>
                  </a:txBody>
                  <a:tcPr/>
                </a:tc>
              </a:tr>
              <a:tr h="138545">
                <a:tc>
                  <a:txBody>
                    <a:bodyPr/>
                    <a:lstStyle/>
                    <a:p>
                      <a:r>
                        <a:t>vol-07552035d6e0c69ab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Unencrypted</a:t>
                      </a:r>
                    </a:p>
                  </a:txBody>
                  <a:tcPr/>
                </a:tc>
              </a:tr>
              <a:tr h="138545">
                <a:tc>
                  <a:txBody>
                    <a:bodyPr/>
                    <a:lstStyle/>
                    <a:p>
                      <a:r>
                        <a:t>vol-03085e1820cc2d7d4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Unencrypted</a:t>
                      </a:r>
                    </a:p>
                  </a:txBody>
                  <a:tcPr/>
                </a:tc>
              </a:tr>
              <a:tr h="138545">
                <a:tc>
                  <a:txBody>
                    <a:bodyPr/>
                    <a:lstStyle/>
                    <a:p>
                      <a:r>
                        <a:t>vol-019828e73a0e8742a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Unencrypted</a:t>
                      </a:r>
                    </a:p>
                  </a:txBody>
                  <a:tcPr/>
                </a:tc>
              </a:tr>
              <a:tr h="138545">
                <a:tc>
                  <a:txBody>
                    <a:bodyPr/>
                    <a:lstStyle/>
                    <a:p>
                      <a:r>
                        <a:t>vol-0686748d31ac0a796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Unencrypted</a:t>
                      </a:r>
                    </a:p>
                  </a:txBody>
                  <a:tcPr/>
                </a:tc>
              </a:tr>
              <a:tr h="138545">
                <a:tc>
                  <a:txBody>
                    <a:bodyPr/>
                    <a:lstStyle/>
                    <a:p>
                      <a:r>
                        <a:t>vol-016ec877c3f8ac1f0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Unencrypted</a:t>
                      </a:r>
                    </a:p>
                  </a:txBody>
                  <a:tcPr/>
                </a:tc>
              </a:tr>
              <a:tr h="138560">
                <a:tc>
                  <a:txBody>
                    <a:bodyPr/>
                    <a:lstStyle/>
                    <a:p>
                      <a:r>
                        <a:t>vol-0b258920efda5c739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Unencrypted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Unassociated IP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"/>
            <a:ext cx="1371600" cy="13716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09728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286000">
                <a:tc>
                  <a:txBody>
                    <a:bodyPr/>
                    <a:lstStyle/>
                    <a:p>
                      <a:r>
                        <a:t>Allocation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Public IP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eipalloc-06d7e871173da9711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13.213.134.214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EC2 Instance Utilization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"/>
            <a:ext cx="1371600" cy="13716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09728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117230">
                <a:tc>
                  <a:txBody>
                    <a:bodyPr/>
                    <a:lstStyle/>
                    <a:p>
                      <a:r>
                        <a:t>Instance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Instance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System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 CPU Utilization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 Disk Utilization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 Memory Utilization (%)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i-052f72507b832b24f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i-059741f4de4748bd0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i-006614c4e2d854b77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i-023bb4b373548f959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i-0ca03450938dbd6a3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i-0d16c2413f18e0fbb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i-0883c4262d092cb2f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i-0574806df0187fbb9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i-089e680368ab56af6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7.2262238589766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i-094f87bf215b10619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i-03ee76e2f6ec50bf1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i-0ec6e89f9fffd0658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i-09dfca6e18bdc3fe1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i-0c257195b4fec04c4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i-01344d95cb09cce50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i-06d8ff9ebb823c28e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i-01d66c4bef86e03ee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i-0f1974fb8f4c8cb4d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i-0aea896ecb8934618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i-0b7973dd69dafca94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i-016b732f02385b8b4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i-013a30693b7b9f7a0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i-06748afaa136d266d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i-075136e702ac1e361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i-0cc9937053a49de88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i-0a649905bc37eaac6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i-0643f612a958616ac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i-05ef9a4bf5ca0899e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i-00184ebfbe24fd25d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0.10423392520850136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i-051a51ff30e8f922f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0.11082761274122621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i-0b317ac4c6f5b8275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0.11270212351451388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i-06b106d4b4d90314b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0.11143527523077419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i-0d20f1683cd4643d3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19.428774482933036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i-0e2aba629fb0a1b9e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0.12535310734463262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i-0e053d67b988ed3d8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i-06189c75b89a38ae0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18.401388888888892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30">
                <a:tc>
                  <a:txBody>
                    <a:bodyPr/>
                    <a:lstStyle/>
                    <a:p>
                      <a:r>
                        <a:t>i-0f0cc6ce1d70e4829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17260">
                <a:tc>
                  <a:txBody>
                    <a:bodyPr/>
                    <a:lstStyle/>
                    <a:p>
                      <a:r>
                        <a:t>i-0b1817e28a6aa5ce6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RDS Details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"/>
            <a:ext cx="1371600" cy="13716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09728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8"/>
                <a:gridCol w="1045028"/>
                <a:gridCol w="1045028"/>
                <a:gridCol w="1045028"/>
                <a:gridCol w="1045028"/>
                <a:gridCol w="1045028"/>
                <a:gridCol w="1045032"/>
              </a:tblGrid>
              <a:tr h="4572000">
                <a:tc>
                  <a:txBody>
                    <a:bodyPr/>
                    <a:lstStyle/>
                    <a:p>
                      <a:r>
                        <a:t>Instance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Engine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End of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DB Instance Certificate Expiration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Storage Auto-Scaling Enabled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