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584"/>
    <a:srgbClr val="E5E5E5"/>
    <a:srgbClr val="FFFFFF"/>
    <a:srgbClr val="F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34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9070-F271-A244-A99F-BF74AC3FCDBD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54EB9-F91B-5B40-B032-39A92921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puzzle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Dominosa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2-D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biggest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iterate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board,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domino,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bound.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won't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iterating.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domino.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-1.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domino,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cell,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-1.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recurred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cell.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it's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horizontally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-1.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it's</a:t>
            </a:r>
            <a:r>
              <a:rPr lang="zh-CN" altLang="en-US" dirty="0"/>
              <a:t> </a:t>
            </a:r>
            <a:r>
              <a:rPr lang="en-US" altLang="zh-CN" dirty="0"/>
              <a:t>zero,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(click)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-1,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(02)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domino,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-1.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orientation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vertical(click)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backtracking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vertical,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02,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0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domimosa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Dominosa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board,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8,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board.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rectangle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is: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once.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domino,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same.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domino.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dominos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domino.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starting,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horizontal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valid.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,3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bound.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domino.</a:t>
            </a:r>
            <a:r>
              <a:rPr lang="zh-CN" altLang="en-US" dirty="0"/>
              <a:t> </a:t>
            </a:r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it's</a:t>
            </a:r>
            <a:r>
              <a:rPr lang="zh-CN" altLang="en-US" dirty="0"/>
              <a:t> </a:t>
            </a:r>
            <a:r>
              <a:rPr lang="en-US" altLang="zh-CN" dirty="0"/>
              <a:t>duplicate.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it's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duplicate.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placed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vertical.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can't,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wrong.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obvious.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54EB9-F91B-5B40-B032-39A92921BE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E4-C267-4841-98D9-0CB1D188D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C4DE1-6CFE-684D-B58C-DB6B6595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8023-ACD7-5848-A450-960B80B2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5D5F-2E2D-7F4D-9EC0-EC812A44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C718-9A5E-AA43-83F6-1F5679A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4BE8-59F3-B344-B775-D70B4B82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67C9B-3ACA-DB44-A40C-B244569C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87FA-A92C-1E45-9A88-E0BBB41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8A13-0950-7240-BA85-6187AC25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DD87-A50A-364E-B51C-0A2A48E4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F59FA-EAE8-954D-A690-EB344479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0F5D8-BCBE-C045-BC9E-3E6D24F5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B2B6-9A3B-6A4D-AEE9-582889F6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58D3-EB7D-6640-9DCC-BBBAA149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3F4-1943-9A4F-9EA8-612C406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C611-B6CF-BC40-94E9-E7AAE8D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EED5-2D18-AC46-B5C9-BF318B2E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6494-9346-D047-9C51-4E567BAB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4EFF-A665-8D4C-980C-60F02B85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307C-D433-E44F-8AB8-91DF41AE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257A-DFD9-604A-ACCB-1A8370B9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9299-77E4-D948-BBCE-540F33AD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670A-F1C1-3741-A6C6-A9890DE5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E3A8-7F9E-6C48-B9EB-7E66CD3E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ABC4-0DBE-804D-AAFB-B0F78FE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F35-6CDA-484C-845B-D8489F9B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44E5-A2D4-4247-B51E-F0FA70FA0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73C74-49BF-D14A-AD50-DBC922D5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1AAB9-CEF2-5D4A-9277-19F6D77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067A2-9FEF-4140-8027-2317EEA9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61A5-4184-AA4A-B5EA-2866EAD8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7D6-0C5D-0646-B151-D2C3BC95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C11B-D769-0144-9632-606A4474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64C5-F581-1841-8680-13CB7790E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A5C94-E8B6-BD49-83EC-CB218487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7BE0-BE09-634B-AEF3-9AEDA2F6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B6164-0433-A640-AB2B-0351CAA0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23B95-A9DF-EA48-A1BC-F5B271FD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EEA05-4B63-8C4D-A9EA-8456259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6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93D-E1A5-4F4B-8003-6257854F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A365A-B01F-4440-A51E-9BFB469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5C59-AFE4-8D47-848D-5DF3B96E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3EC63-9394-7B4E-858A-A6EF9F2E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722C8-3A8C-984E-AA1F-DFAEA0AB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BECCB-BE6E-FB41-9235-521867B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95428-6768-3E42-8FAB-1C83062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2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6B6E-FEA6-B34D-9B0B-A108DCEA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E56A-921B-014E-9BC3-98425C71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FD7BF-7B83-9E4E-B05F-D4B54090B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A4838-081D-094C-9F2D-8BD0FFCB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2481-714E-6146-BCDB-74766A21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A6E73-F286-3D4A-AF71-B339DB3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0C2-3776-FA41-9727-E53E9B7A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9EE17-6C4C-AE41-9CB9-6755B3C58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6E976-F93C-EC47-9D3D-1086FD4E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9274-7E69-4F4D-88D3-A1CAB191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2C4E-447E-8F4D-BFC7-4A6A5580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FFD7-D744-8C4D-AF31-3771ACEC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00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521F-2C45-2843-9F16-2D3DFD90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645F-6867-1D48-9542-96267ED6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8F55-DDAE-4049-B69B-4812BB30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3783-A448-C14E-B927-649A4D06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F056-7695-C248-99FC-1D95AED90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970-303B-2D41-915F-EBDD06C23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Dominosa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ED2A1-6B5D-C940-A369-089E70506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CE12-B356-0642-B1C4-F1BF409B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0B312-55CD-CA41-A860-32725F91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308" y="1457325"/>
            <a:ext cx="5453624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6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2196-D629-7046-9D41-712F6DA2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E267-9001-F44F-AACC-8E2E80CD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4904A-565C-5D46-960D-31858B73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92" y="1703457"/>
            <a:ext cx="5318589" cy="4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E4C2-2ECE-084B-BC89-580270B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13EF-3202-A54A-A83B-69968CCC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F7A8D-F576-5545-98D6-105F2CE9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81" y="1776467"/>
            <a:ext cx="5329237" cy="44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4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BB70-0E2A-634E-B639-8B3B1F54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94B14-8CD0-0240-8E71-F0F948DB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7900" y="1829594"/>
            <a:ext cx="5156200" cy="4343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D30153-FB7F-C247-834F-2C27F169310C}"/>
              </a:ext>
            </a:extLst>
          </p:cNvPr>
          <p:cNvGrpSpPr/>
          <p:nvPr/>
        </p:nvGrpSpPr>
        <p:grpSpPr>
          <a:xfrm>
            <a:off x="4234659" y="2486025"/>
            <a:ext cx="5039516" cy="3620825"/>
            <a:chOff x="4234659" y="2486025"/>
            <a:chExt cx="5039516" cy="3620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987989-13D1-C84F-BE53-C1E8283E4315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320E1E-FEDF-0541-98EA-C123C988D66E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70568-78C6-014B-9C4F-34DD27EF1CF7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35FBC6-AFFD-DF4A-9A3A-BD6CE4E94DB0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6EE9AF-E079-474F-B153-BDB310EEEB62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7B46D-DCF6-CB49-B439-08FB611B2E27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CB2DE-7D75-4D40-9919-CD59452BF83D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9BC6BC-0869-8044-A485-8E45096DDC1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6C8414-60E1-464A-889F-8BBFAFD29052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FB8B9E-35EB-514A-8065-B2AB7162D3D6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77727-61EA-3749-9C74-36441075E2B4}"/>
              </a:ext>
            </a:extLst>
          </p:cNvPr>
          <p:cNvCxnSpPr/>
          <p:nvPr/>
        </p:nvCxnSpPr>
        <p:spPr>
          <a:xfrm flipV="1">
            <a:off x="7686675" y="1528763"/>
            <a:ext cx="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F89368-F5DB-D440-9E56-572C7106795C}"/>
              </a:ext>
            </a:extLst>
          </p:cNvPr>
          <p:cNvSpPr txBox="1"/>
          <p:nvPr/>
        </p:nvSpPr>
        <p:spPr>
          <a:xfrm>
            <a:off x="7453312" y="906374"/>
            <a:ext cx="103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A029C73-30DC-F645-A7EE-C9712F90F40F}"/>
              </a:ext>
            </a:extLst>
          </p:cNvPr>
          <p:cNvSpPr/>
          <p:nvPr/>
        </p:nvSpPr>
        <p:spPr>
          <a:xfrm>
            <a:off x="3517901" y="2778412"/>
            <a:ext cx="554038" cy="2536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252E1E-5FD1-B249-AE00-D50772A850E2}"/>
              </a:ext>
            </a:extLst>
          </p:cNvPr>
          <p:cNvSpPr txBox="1"/>
          <p:nvPr/>
        </p:nvSpPr>
        <p:spPr>
          <a:xfrm>
            <a:off x="2223295" y="3807904"/>
            <a:ext cx="157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zh-CN" altLang="en-US" sz="3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+</a:t>
            </a:r>
            <a:r>
              <a:rPr lang="zh-CN" altLang="en-US" sz="3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1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5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0DE5-A475-3344-9D4C-1E206E7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B5EF-6F73-6F42-A302-F92D4DF9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Place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-1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mark</a:t>
            </a:r>
            <a:r>
              <a:rPr lang="zh-CN" altLang="en-US" sz="3200" dirty="0"/>
              <a:t> </a:t>
            </a:r>
            <a:r>
              <a:rPr lang="en-US" altLang="zh-CN" sz="3200" dirty="0"/>
              <a:t>that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cell</a:t>
            </a:r>
            <a:r>
              <a:rPr lang="zh-CN" altLang="en-US" sz="3200" dirty="0"/>
              <a:t> </a:t>
            </a:r>
            <a:r>
              <a:rPr lang="en-US" altLang="zh-CN" sz="3200" dirty="0"/>
              <a:t>has</a:t>
            </a:r>
            <a:r>
              <a:rPr lang="zh-CN" altLang="en-US" sz="3200" dirty="0"/>
              <a:t> </a:t>
            </a:r>
            <a:r>
              <a:rPr lang="en-US" altLang="zh-CN" sz="3200" dirty="0"/>
              <a:t>been</a:t>
            </a:r>
            <a:r>
              <a:rPr lang="zh-CN" altLang="en-US" sz="3200" dirty="0"/>
              <a:t> </a:t>
            </a:r>
            <a:r>
              <a:rPr lang="en-US" altLang="zh-CN" sz="3200" dirty="0"/>
              <a:t>put</a:t>
            </a:r>
            <a:r>
              <a:rPr lang="zh-CN" altLang="en-US" sz="3200" dirty="0"/>
              <a:t> </a:t>
            </a:r>
            <a:r>
              <a:rPr lang="en-US" altLang="zh-CN" sz="3200" dirty="0"/>
              <a:t>into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domino</a:t>
            </a:r>
            <a:r>
              <a:rPr lang="zh-CN" altLang="en-US" sz="3200" dirty="0"/>
              <a:t> </a:t>
            </a:r>
            <a:r>
              <a:rPr lang="en-US" altLang="zh-CN" sz="3200" dirty="0"/>
              <a:t>successfully.</a:t>
            </a:r>
          </a:p>
          <a:p>
            <a:r>
              <a:rPr lang="en-US" altLang="zh-CN" sz="3200" dirty="0"/>
              <a:t>Before</a:t>
            </a:r>
            <a:r>
              <a:rPr lang="zh-CN" altLang="en-US" sz="3200" dirty="0"/>
              <a:t> </a:t>
            </a:r>
            <a:r>
              <a:rPr lang="en-US" altLang="zh-CN" sz="3200" dirty="0"/>
              <a:t>solving: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each_row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each_cell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row:</a:t>
            </a:r>
          </a:p>
          <a:p>
            <a:pPr marL="914400" lvl="2" indent="0">
              <a:buNone/>
            </a:pPr>
            <a:r>
              <a:rPr lang="en-US" altLang="zh-CN" sz="2400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each_cell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</a:p>
          <a:p>
            <a:pPr marL="914400" lvl="2" indent="0">
              <a:buNone/>
            </a:pP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we_have_a_solution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58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0511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1C4-D450-6541-B7ED-19315BCB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B6B-179E-C94F-BE81-A6CA697C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218A3-D7C6-9A41-BE52-A9A3C27F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563"/>
            <a:ext cx="51562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08CFFB-7152-844D-8063-232E7A2397F4}"/>
              </a:ext>
            </a:extLst>
          </p:cNvPr>
          <p:cNvGrpSpPr/>
          <p:nvPr/>
        </p:nvGrpSpPr>
        <p:grpSpPr>
          <a:xfrm>
            <a:off x="1554959" y="2460030"/>
            <a:ext cx="5039516" cy="3620825"/>
            <a:chOff x="4234659" y="2486025"/>
            <a:chExt cx="5039516" cy="3620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D61B1-D8C2-8247-A887-805073B7AEE5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CFC17-3283-7747-A0D6-396F3A0796BD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F0D59-7CB1-3542-9E4D-5B938F87B928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8FC94-D720-C54F-B867-077FDBB0ED33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CB406-7888-1D44-B1EB-FBA0279099C2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FEB8F-BBEB-BC4B-B92D-F351DCBEF6C6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ABEC4-46FD-2B41-99A7-67B1D20F9B5E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27ADBD-52B9-E448-B28B-016353B558D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8B2026-E5B1-8049-A487-DEFB04587837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B1A84D-AC24-D24F-B2BF-A07305489F1E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7AB6B-25A3-404C-AB5B-5579080E4D83}"/>
              </a:ext>
            </a:extLst>
          </p:cNvPr>
          <p:cNvSpPr/>
          <p:nvPr/>
        </p:nvSpPr>
        <p:spPr>
          <a:xfrm>
            <a:off x="1554960" y="2489994"/>
            <a:ext cx="588166" cy="584775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125DA1-056C-F34D-8297-60EF9922F6D3}"/>
              </a:ext>
            </a:extLst>
          </p:cNvPr>
          <p:cNvGrpSpPr/>
          <p:nvPr/>
        </p:nvGrpSpPr>
        <p:grpSpPr>
          <a:xfrm>
            <a:off x="6395243" y="1825625"/>
            <a:ext cx="5756275" cy="4343400"/>
            <a:chOff x="6395243" y="1825625"/>
            <a:chExt cx="5756275" cy="4343400"/>
          </a:xfrm>
        </p:grpSpPr>
        <p:pic>
          <p:nvPicPr>
            <p:cNvPr id="17" name="Content Placeholder 3">
              <a:extLst>
                <a:ext uri="{FF2B5EF4-FFF2-40B4-BE49-F238E27FC236}">
                  <a16:creationId xmlns:a16="http://schemas.microsoft.com/office/drawing/2014/main" id="{93AE72DA-1F7D-2147-87D4-656D7FC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243" y="1825625"/>
              <a:ext cx="5156200" cy="43434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273CAA-7578-8F4F-856E-10A9DF5FEC1B}"/>
                </a:ext>
              </a:extLst>
            </p:cNvPr>
            <p:cNvGrpSpPr/>
            <p:nvPr/>
          </p:nvGrpSpPr>
          <p:grpSpPr>
            <a:xfrm>
              <a:off x="7112002" y="2452092"/>
              <a:ext cx="5039516" cy="3620825"/>
              <a:chOff x="4234659" y="2486025"/>
              <a:chExt cx="5039516" cy="362082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81A0B2-83DE-454E-816A-B4E088A68722}"/>
                  </a:ext>
                </a:extLst>
              </p:cNvPr>
              <p:cNvSpPr txBox="1"/>
              <p:nvPr/>
            </p:nvSpPr>
            <p:spPr>
              <a:xfrm>
                <a:off x="8074025" y="2486025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7DB882-74E4-9946-AD48-2017BAF42216}"/>
                  </a:ext>
                </a:extLst>
              </p:cNvPr>
              <p:cNvSpPr txBox="1"/>
              <p:nvPr/>
            </p:nvSpPr>
            <p:spPr>
              <a:xfrm>
                <a:off x="6616700" y="5522075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5AEA17-5084-7F48-AE10-11420FF4F7CE}"/>
                  </a:ext>
                </a:extLst>
              </p:cNvPr>
              <p:cNvSpPr txBox="1"/>
              <p:nvPr/>
            </p:nvSpPr>
            <p:spPr>
              <a:xfrm>
                <a:off x="8074025" y="4071717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CFCA77-8EB1-7C40-9803-9B9E902D310E}"/>
                  </a:ext>
                </a:extLst>
              </p:cNvPr>
              <p:cNvSpPr txBox="1"/>
              <p:nvPr/>
            </p:nvSpPr>
            <p:spPr>
              <a:xfrm>
                <a:off x="8074025" y="4862072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DBCA46-185A-5A48-911D-650F11E2C1AD}"/>
                  </a:ext>
                </a:extLst>
              </p:cNvPr>
              <p:cNvSpPr txBox="1"/>
              <p:nvPr/>
            </p:nvSpPr>
            <p:spPr>
              <a:xfrm>
                <a:off x="8074025" y="5522075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7A490-C7C8-3646-9AED-A17E8E1C13CA}"/>
                  </a:ext>
                </a:extLst>
              </p:cNvPr>
              <p:cNvSpPr txBox="1"/>
              <p:nvPr/>
            </p:nvSpPr>
            <p:spPr>
              <a:xfrm>
                <a:off x="7369175" y="5522075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888831-FAEE-004D-A5DB-753180EEB253}"/>
                  </a:ext>
                </a:extLst>
              </p:cNvPr>
              <p:cNvSpPr txBox="1"/>
              <p:nvPr/>
            </p:nvSpPr>
            <p:spPr>
              <a:xfrm>
                <a:off x="8074025" y="3276380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EBA23A-6F5A-AE42-BA15-ED74CE66AB35}"/>
                  </a:ext>
                </a:extLst>
              </p:cNvPr>
              <p:cNvSpPr txBox="1"/>
              <p:nvPr/>
            </p:nvSpPr>
            <p:spPr>
              <a:xfrm>
                <a:off x="5792788" y="5501148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CB9696-263F-C24E-809A-5F761F7CD8FE}"/>
                  </a:ext>
                </a:extLst>
              </p:cNvPr>
              <p:cNvSpPr txBox="1"/>
              <p:nvPr/>
            </p:nvSpPr>
            <p:spPr>
              <a:xfrm>
                <a:off x="5037139" y="5484962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4A92D0-012A-904F-8DF1-80F622686F3F}"/>
                  </a:ext>
                </a:extLst>
              </p:cNvPr>
              <p:cNvSpPr txBox="1"/>
              <p:nvPr/>
            </p:nvSpPr>
            <p:spPr>
              <a:xfrm>
                <a:off x="4234659" y="5522075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FF0000"/>
                    </a:solidFill>
                  </a:rPr>
                  <a:t>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788DE-DFB1-9F41-A1A4-37BC669B8EF4}"/>
              </a:ext>
            </a:extLst>
          </p:cNvPr>
          <p:cNvSpPr/>
          <p:nvPr/>
        </p:nvSpPr>
        <p:spPr>
          <a:xfrm>
            <a:off x="7112002" y="2482056"/>
            <a:ext cx="1423191" cy="584775"/>
          </a:xfrm>
          <a:prstGeom prst="rect">
            <a:avLst/>
          </a:prstGeom>
          <a:solidFill>
            <a:srgbClr val="E5E5E5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D628C1-3BE3-8B48-9431-10696BB5CEB3}"/>
              </a:ext>
            </a:extLst>
          </p:cNvPr>
          <p:cNvSpPr txBox="1"/>
          <p:nvPr/>
        </p:nvSpPr>
        <p:spPr>
          <a:xfrm>
            <a:off x="7149308" y="2460029"/>
            <a:ext cx="6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-1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34296D-6ED5-4C42-A51B-E60B20363DD2}"/>
              </a:ext>
            </a:extLst>
          </p:cNvPr>
          <p:cNvSpPr txBox="1"/>
          <p:nvPr/>
        </p:nvSpPr>
        <p:spPr>
          <a:xfrm>
            <a:off x="7839868" y="2460028"/>
            <a:ext cx="6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-1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86EBF-9D17-BB47-8875-B9D3E5E7DD22}"/>
              </a:ext>
            </a:extLst>
          </p:cNvPr>
          <p:cNvCxnSpPr>
            <a:cxnSpLocks/>
          </p:cNvCxnSpPr>
          <p:nvPr/>
        </p:nvCxnSpPr>
        <p:spPr>
          <a:xfrm>
            <a:off x="1714500" y="2100263"/>
            <a:ext cx="0" cy="35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438A17-7675-3B41-9057-3C493BE895C7}"/>
              </a:ext>
            </a:extLst>
          </p:cNvPr>
          <p:cNvSpPr txBox="1"/>
          <p:nvPr/>
        </p:nvSpPr>
        <p:spPr>
          <a:xfrm>
            <a:off x="1308103" y="1577003"/>
            <a:ext cx="28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-1?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44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1C4-D450-6541-B7ED-19315BCB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218A3-D7C6-9A41-BE52-A9A3C27F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563"/>
            <a:ext cx="51562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08CFFB-7152-844D-8063-232E7A2397F4}"/>
              </a:ext>
            </a:extLst>
          </p:cNvPr>
          <p:cNvGrpSpPr/>
          <p:nvPr/>
        </p:nvGrpSpPr>
        <p:grpSpPr>
          <a:xfrm>
            <a:off x="1554959" y="2460030"/>
            <a:ext cx="5039516" cy="3620825"/>
            <a:chOff x="4234659" y="2486025"/>
            <a:chExt cx="5039516" cy="3620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D61B1-D8C2-8247-A887-805073B7AEE5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CFC17-3283-7747-A0D6-396F3A0796BD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F0D59-7CB1-3542-9E4D-5B938F87B928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8FC94-D720-C54F-B867-077FDBB0ED33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CB406-7888-1D44-B1EB-FBA0279099C2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FEB8F-BBEB-BC4B-B92D-F351DCBEF6C6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ABEC4-46FD-2B41-99A7-67B1D20F9B5E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27ADBD-52B9-E448-B28B-016353B558D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8B2026-E5B1-8049-A487-DEFB04587837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B1A84D-AC24-D24F-B2BF-A07305489F1E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7AB6B-25A3-404C-AB5B-5579080E4D83}"/>
              </a:ext>
            </a:extLst>
          </p:cNvPr>
          <p:cNvSpPr/>
          <p:nvPr/>
        </p:nvSpPr>
        <p:spPr>
          <a:xfrm>
            <a:off x="1554960" y="2489994"/>
            <a:ext cx="588166" cy="584775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93AE72DA-1F7D-2147-87D4-656D7FCB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1833563"/>
            <a:ext cx="5156200" cy="434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73CAA-7578-8F4F-856E-10A9DF5FEC1B}"/>
              </a:ext>
            </a:extLst>
          </p:cNvPr>
          <p:cNvGrpSpPr/>
          <p:nvPr/>
        </p:nvGrpSpPr>
        <p:grpSpPr>
          <a:xfrm>
            <a:off x="7112002" y="2452092"/>
            <a:ext cx="5039516" cy="3620825"/>
            <a:chOff x="4234659" y="2486025"/>
            <a:chExt cx="5039516" cy="36208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81A0B2-83DE-454E-816A-B4E088A68722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7DB882-74E4-9946-AD48-2017BAF42216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5AEA17-5084-7F48-AE10-11420FF4F7CE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FCA77-8EB1-7C40-9803-9B9E902D310E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DBCA46-185A-5A48-911D-650F11E2C1AD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7A490-C7C8-3646-9AED-A17E8E1C13CA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888831-FAEE-004D-A5DB-753180EEB253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EBA23A-6F5A-AE42-BA15-ED74CE66AB3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B9696-263F-C24E-809A-5F761F7CD8FE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4A92D0-012A-904F-8DF1-80F622686F3F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95C143-6A81-E344-83DD-E9C8EABFF80C}"/>
              </a:ext>
            </a:extLst>
          </p:cNvPr>
          <p:cNvGrpSpPr/>
          <p:nvPr/>
        </p:nvGrpSpPr>
        <p:grpSpPr>
          <a:xfrm>
            <a:off x="7112002" y="2460028"/>
            <a:ext cx="1423191" cy="606803"/>
            <a:chOff x="7112002" y="2460028"/>
            <a:chExt cx="1423191" cy="6068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1788DE-DFB1-9F41-A1A4-37BC669B8EF4}"/>
                </a:ext>
              </a:extLst>
            </p:cNvPr>
            <p:cNvSpPr/>
            <p:nvPr/>
          </p:nvSpPr>
          <p:spPr>
            <a:xfrm>
              <a:off x="7112002" y="2482056"/>
              <a:ext cx="1423191" cy="584775"/>
            </a:xfrm>
            <a:prstGeom prst="rect">
              <a:avLst/>
            </a:prstGeom>
            <a:solidFill>
              <a:srgbClr val="E5E5E5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D628C1-3BE3-8B48-9431-10696BB5CEB3}"/>
                </a:ext>
              </a:extLst>
            </p:cNvPr>
            <p:cNvSpPr txBox="1"/>
            <p:nvPr/>
          </p:nvSpPr>
          <p:spPr>
            <a:xfrm>
              <a:off x="7149308" y="2460029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34296D-6ED5-4C42-A51B-E60B20363DD2}"/>
                </a:ext>
              </a:extLst>
            </p:cNvPr>
            <p:cNvSpPr txBox="1"/>
            <p:nvPr/>
          </p:nvSpPr>
          <p:spPr>
            <a:xfrm>
              <a:off x="7839868" y="2460028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86EBF-9D17-BB47-8875-B9D3E5E7DD22}"/>
              </a:ext>
            </a:extLst>
          </p:cNvPr>
          <p:cNvCxnSpPr>
            <a:cxnSpLocks/>
          </p:cNvCxnSpPr>
          <p:nvPr/>
        </p:nvCxnSpPr>
        <p:spPr>
          <a:xfrm>
            <a:off x="1714500" y="2100263"/>
            <a:ext cx="0" cy="35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438A17-7675-3B41-9057-3C493BE895C7}"/>
              </a:ext>
            </a:extLst>
          </p:cNvPr>
          <p:cNvSpPr txBox="1"/>
          <p:nvPr/>
        </p:nvSpPr>
        <p:spPr>
          <a:xfrm>
            <a:off x="11101984" y="1232418"/>
            <a:ext cx="28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-1?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F986B3-1C73-4A42-8D36-F23866DA861F}"/>
              </a:ext>
            </a:extLst>
          </p:cNvPr>
          <p:cNvGrpSpPr/>
          <p:nvPr/>
        </p:nvGrpSpPr>
        <p:grpSpPr>
          <a:xfrm>
            <a:off x="8645924" y="2460028"/>
            <a:ext cx="1423191" cy="606803"/>
            <a:chOff x="7112002" y="2460028"/>
            <a:chExt cx="1423191" cy="60680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798887-3C41-1540-A8C5-7BFE80B063E2}"/>
                </a:ext>
              </a:extLst>
            </p:cNvPr>
            <p:cNvSpPr/>
            <p:nvPr/>
          </p:nvSpPr>
          <p:spPr>
            <a:xfrm>
              <a:off x="7112002" y="2482056"/>
              <a:ext cx="1423191" cy="584775"/>
            </a:xfrm>
            <a:prstGeom prst="rect">
              <a:avLst/>
            </a:prstGeom>
            <a:solidFill>
              <a:srgbClr val="E5E5E5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0B8544-39A9-F344-9368-130B81891E99}"/>
                </a:ext>
              </a:extLst>
            </p:cNvPr>
            <p:cNvSpPr txBox="1"/>
            <p:nvPr/>
          </p:nvSpPr>
          <p:spPr>
            <a:xfrm>
              <a:off x="7149308" y="2460029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5D6DAD-5E6C-BF41-B869-C0D3A65E7E22}"/>
                </a:ext>
              </a:extLst>
            </p:cNvPr>
            <p:cNvSpPr txBox="1"/>
            <p:nvPr/>
          </p:nvSpPr>
          <p:spPr>
            <a:xfrm>
              <a:off x="7839868" y="2460028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840303C-479C-FB42-AF03-08EC903E7807}"/>
              </a:ext>
            </a:extLst>
          </p:cNvPr>
          <p:cNvSpPr txBox="1"/>
          <p:nvPr/>
        </p:nvSpPr>
        <p:spPr>
          <a:xfrm>
            <a:off x="10004027" y="1248788"/>
            <a:ext cx="28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-1?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761FE-1A61-E143-8140-7B351104B636}"/>
              </a:ext>
            </a:extLst>
          </p:cNvPr>
          <p:cNvSpPr txBox="1"/>
          <p:nvPr/>
        </p:nvSpPr>
        <p:spPr>
          <a:xfrm>
            <a:off x="1460503" y="1729403"/>
            <a:ext cx="28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-1?</a:t>
            </a:r>
            <a:endParaRPr lang="en-US" sz="3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B2C868-D09A-4E45-B1D4-87FC2E9BB5DB}"/>
              </a:ext>
            </a:extLst>
          </p:cNvPr>
          <p:cNvCxnSpPr>
            <a:cxnSpLocks/>
          </p:cNvCxnSpPr>
          <p:nvPr/>
        </p:nvCxnSpPr>
        <p:spPr>
          <a:xfrm>
            <a:off x="10496550" y="2021790"/>
            <a:ext cx="0" cy="35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651729-484D-4D40-B6C8-EAA87EB25D9E}"/>
              </a:ext>
            </a:extLst>
          </p:cNvPr>
          <p:cNvCxnSpPr>
            <a:cxnSpLocks/>
          </p:cNvCxnSpPr>
          <p:nvPr/>
        </p:nvCxnSpPr>
        <p:spPr>
          <a:xfrm>
            <a:off x="11239500" y="1962349"/>
            <a:ext cx="0" cy="35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6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1C4-D450-6541-B7ED-19315BCB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218A3-D7C6-9A41-BE52-A9A3C27F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563"/>
            <a:ext cx="51562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08CFFB-7152-844D-8063-232E7A2397F4}"/>
              </a:ext>
            </a:extLst>
          </p:cNvPr>
          <p:cNvGrpSpPr/>
          <p:nvPr/>
        </p:nvGrpSpPr>
        <p:grpSpPr>
          <a:xfrm>
            <a:off x="1554959" y="2460030"/>
            <a:ext cx="5039516" cy="3620825"/>
            <a:chOff x="4234659" y="2486025"/>
            <a:chExt cx="5039516" cy="3620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D61B1-D8C2-8247-A887-805073B7AEE5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CFC17-3283-7747-A0D6-396F3A0796BD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F0D59-7CB1-3542-9E4D-5B938F87B928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8FC94-D720-C54F-B867-077FDBB0ED33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CB406-7888-1D44-B1EB-FBA0279099C2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FEB8F-BBEB-BC4B-B92D-F351DCBEF6C6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ABEC4-46FD-2B41-99A7-67B1D20F9B5E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27ADBD-52B9-E448-B28B-016353B558D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8B2026-E5B1-8049-A487-DEFB04587837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B1A84D-AC24-D24F-B2BF-A07305489F1E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7AB6B-25A3-404C-AB5B-5579080E4D83}"/>
              </a:ext>
            </a:extLst>
          </p:cNvPr>
          <p:cNvSpPr/>
          <p:nvPr/>
        </p:nvSpPr>
        <p:spPr>
          <a:xfrm>
            <a:off x="1554960" y="2489994"/>
            <a:ext cx="588166" cy="584775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93AE72DA-1F7D-2147-87D4-656D7FCB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1833563"/>
            <a:ext cx="5156200" cy="434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73CAA-7578-8F4F-856E-10A9DF5FEC1B}"/>
              </a:ext>
            </a:extLst>
          </p:cNvPr>
          <p:cNvGrpSpPr/>
          <p:nvPr/>
        </p:nvGrpSpPr>
        <p:grpSpPr>
          <a:xfrm>
            <a:off x="7112002" y="2452092"/>
            <a:ext cx="5039516" cy="3620825"/>
            <a:chOff x="4234659" y="2486025"/>
            <a:chExt cx="5039516" cy="36208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81A0B2-83DE-454E-816A-B4E088A68722}"/>
                </a:ext>
              </a:extLst>
            </p:cNvPr>
            <p:cNvSpPr txBox="1"/>
            <p:nvPr/>
          </p:nvSpPr>
          <p:spPr>
            <a:xfrm>
              <a:off x="8074025" y="248602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7DB882-74E4-9946-AD48-2017BAF42216}"/>
                </a:ext>
              </a:extLst>
            </p:cNvPr>
            <p:cNvSpPr txBox="1"/>
            <p:nvPr/>
          </p:nvSpPr>
          <p:spPr>
            <a:xfrm>
              <a:off x="6616700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5AEA17-5084-7F48-AE10-11420FF4F7CE}"/>
                </a:ext>
              </a:extLst>
            </p:cNvPr>
            <p:cNvSpPr txBox="1"/>
            <p:nvPr/>
          </p:nvSpPr>
          <p:spPr>
            <a:xfrm>
              <a:off x="8074025" y="4071717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FCA77-8EB1-7C40-9803-9B9E902D310E}"/>
                </a:ext>
              </a:extLst>
            </p:cNvPr>
            <p:cNvSpPr txBox="1"/>
            <p:nvPr/>
          </p:nvSpPr>
          <p:spPr>
            <a:xfrm>
              <a:off x="8074025" y="486207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DBCA46-185A-5A48-911D-650F11E2C1AD}"/>
                </a:ext>
              </a:extLst>
            </p:cNvPr>
            <p:cNvSpPr txBox="1"/>
            <p:nvPr/>
          </p:nvSpPr>
          <p:spPr>
            <a:xfrm>
              <a:off x="807402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7A490-C7C8-3646-9AED-A17E8E1C13CA}"/>
                </a:ext>
              </a:extLst>
            </p:cNvPr>
            <p:cNvSpPr txBox="1"/>
            <p:nvPr/>
          </p:nvSpPr>
          <p:spPr>
            <a:xfrm>
              <a:off x="7369175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888831-FAEE-004D-A5DB-753180EEB253}"/>
                </a:ext>
              </a:extLst>
            </p:cNvPr>
            <p:cNvSpPr txBox="1"/>
            <p:nvPr/>
          </p:nvSpPr>
          <p:spPr>
            <a:xfrm>
              <a:off x="8074025" y="3276380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EBA23A-6F5A-AE42-BA15-ED74CE66AB35}"/>
                </a:ext>
              </a:extLst>
            </p:cNvPr>
            <p:cNvSpPr txBox="1"/>
            <p:nvPr/>
          </p:nvSpPr>
          <p:spPr>
            <a:xfrm>
              <a:off x="5792788" y="5501148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B9696-263F-C24E-809A-5F761F7CD8FE}"/>
                </a:ext>
              </a:extLst>
            </p:cNvPr>
            <p:cNvSpPr txBox="1"/>
            <p:nvPr/>
          </p:nvSpPr>
          <p:spPr>
            <a:xfrm>
              <a:off x="5037139" y="5484962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4A92D0-012A-904F-8DF1-80F622686F3F}"/>
                </a:ext>
              </a:extLst>
            </p:cNvPr>
            <p:cNvSpPr txBox="1"/>
            <p:nvPr/>
          </p:nvSpPr>
          <p:spPr>
            <a:xfrm>
              <a:off x="4234659" y="5522075"/>
              <a:ext cx="120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-1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95C143-6A81-E344-83DD-E9C8EABFF80C}"/>
              </a:ext>
            </a:extLst>
          </p:cNvPr>
          <p:cNvGrpSpPr/>
          <p:nvPr/>
        </p:nvGrpSpPr>
        <p:grpSpPr>
          <a:xfrm>
            <a:off x="7112002" y="2460028"/>
            <a:ext cx="1423191" cy="606803"/>
            <a:chOff x="7112002" y="2460028"/>
            <a:chExt cx="1423191" cy="6068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1788DE-DFB1-9F41-A1A4-37BC669B8EF4}"/>
                </a:ext>
              </a:extLst>
            </p:cNvPr>
            <p:cNvSpPr/>
            <p:nvPr/>
          </p:nvSpPr>
          <p:spPr>
            <a:xfrm>
              <a:off x="7112002" y="2482056"/>
              <a:ext cx="1423191" cy="584775"/>
            </a:xfrm>
            <a:prstGeom prst="rect">
              <a:avLst/>
            </a:prstGeom>
            <a:solidFill>
              <a:srgbClr val="E5E5E5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D628C1-3BE3-8B48-9431-10696BB5CEB3}"/>
                </a:ext>
              </a:extLst>
            </p:cNvPr>
            <p:cNvSpPr txBox="1"/>
            <p:nvPr/>
          </p:nvSpPr>
          <p:spPr>
            <a:xfrm>
              <a:off x="7149308" y="2460029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34296D-6ED5-4C42-A51B-E60B20363DD2}"/>
                </a:ext>
              </a:extLst>
            </p:cNvPr>
            <p:cNvSpPr txBox="1"/>
            <p:nvPr/>
          </p:nvSpPr>
          <p:spPr>
            <a:xfrm>
              <a:off x="7839868" y="2460028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86EBF-9D17-BB47-8875-B9D3E5E7DD22}"/>
              </a:ext>
            </a:extLst>
          </p:cNvPr>
          <p:cNvCxnSpPr>
            <a:cxnSpLocks/>
          </p:cNvCxnSpPr>
          <p:nvPr/>
        </p:nvCxnSpPr>
        <p:spPr>
          <a:xfrm>
            <a:off x="1714500" y="2100263"/>
            <a:ext cx="0" cy="35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F986B3-1C73-4A42-8D36-F23866DA861F}"/>
              </a:ext>
            </a:extLst>
          </p:cNvPr>
          <p:cNvGrpSpPr/>
          <p:nvPr/>
        </p:nvGrpSpPr>
        <p:grpSpPr>
          <a:xfrm>
            <a:off x="8645924" y="2460028"/>
            <a:ext cx="1423191" cy="606803"/>
            <a:chOff x="7112002" y="2460028"/>
            <a:chExt cx="1423191" cy="60680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798887-3C41-1540-A8C5-7BFE80B063E2}"/>
                </a:ext>
              </a:extLst>
            </p:cNvPr>
            <p:cNvSpPr/>
            <p:nvPr/>
          </p:nvSpPr>
          <p:spPr>
            <a:xfrm>
              <a:off x="7112002" y="2482056"/>
              <a:ext cx="1423191" cy="584775"/>
            </a:xfrm>
            <a:prstGeom prst="rect">
              <a:avLst/>
            </a:prstGeom>
            <a:solidFill>
              <a:srgbClr val="E5E5E5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0B8544-39A9-F344-9368-130B81891E99}"/>
                </a:ext>
              </a:extLst>
            </p:cNvPr>
            <p:cNvSpPr txBox="1"/>
            <p:nvPr/>
          </p:nvSpPr>
          <p:spPr>
            <a:xfrm>
              <a:off x="7149308" y="2460029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5D6DAD-5E6C-BF41-B869-C0D3A65E7E22}"/>
                </a:ext>
              </a:extLst>
            </p:cNvPr>
            <p:cNvSpPr txBox="1"/>
            <p:nvPr/>
          </p:nvSpPr>
          <p:spPr>
            <a:xfrm>
              <a:off x="7839868" y="2460028"/>
              <a:ext cx="614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-1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60761FE-1A61-E143-8140-7B351104B636}"/>
              </a:ext>
            </a:extLst>
          </p:cNvPr>
          <p:cNvSpPr txBox="1"/>
          <p:nvPr/>
        </p:nvSpPr>
        <p:spPr>
          <a:xfrm>
            <a:off x="1460503" y="1729403"/>
            <a:ext cx="28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-1?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374CC-E617-E84E-8EC1-0EF232161376}"/>
              </a:ext>
            </a:extLst>
          </p:cNvPr>
          <p:cNvSpPr/>
          <p:nvPr/>
        </p:nvSpPr>
        <p:spPr>
          <a:xfrm>
            <a:off x="10246518" y="2486025"/>
            <a:ext cx="597695" cy="155175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1FCE-02E5-CC47-B50F-EA6EE092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F58B9-28CF-8A45-8464-9400B3C3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837" y="1071563"/>
            <a:ext cx="6584192" cy="54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8F42-9DC2-C348-88E6-35BFCE1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Dominosa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A74C-6919-2F40-84C3-9CA2C7D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4161" cy="1731963"/>
          </a:xfrm>
        </p:spPr>
        <p:txBody>
          <a:bodyPr/>
          <a:lstStyle/>
          <a:p>
            <a:r>
              <a:rPr lang="en-US" altLang="zh-CN" dirty="0"/>
              <a:t>Board: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n+2</a:t>
            </a:r>
            <a:r>
              <a:rPr lang="zh-CN" altLang="en-US" dirty="0"/>
              <a:t> </a:t>
            </a:r>
            <a:r>
              <a:rPr lang="en-US" altLang="zh-CN" dirty="0"/>
              <a:t>×</a:t>
            </a:r>
            <a:r>
              <a:rPr lang="zh-CN" altLang="en-US" dirty="0"/>
              <a:t> </a:t>
            </a:r>
            <a:r>
              <a:rPr lang="en-US" altLang="zh-CN" dirty="0"/>
              <a:t>n+1</a:t>
            </a:r>
            <a:r>
              <a:rPr lang="zh-CN" altLang="en-US" dirty="0"/>
              <a:t> </a:t>
            </a:r>
            <a:r>
              <a:rPr lang="en-US" altLang="zh-CN" dirty="0"/>
              <a:t>grid,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filled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(0,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...,</a:t>
            </a:r>
            <a:r>
              <a:rPr lang="zh-CN" altLang="en-US" dirty="0"/>
              <a:t> </a:t>
            </a:r>
            <a:r>
              <a:rPr lang="en-US" altLang="zh-CN" dirty="0"/>
              <a:t>n)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1B197-F8CC-EE49-9668-184E8F73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186361" cy="4576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E8665-FB3E-9648-AC5E-7960518D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88" y="2152651"/>
            <a:ext cx="496887" cy="9937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094C77-79C1-EA44-BE0D-AB87F24BC3C4}"/>
              </a:ext>
            </a:extLst>
          </p:cNvPr>
          <p:cNvSpPr/>
          <p:nvPr/>
        </p:nvSpPr>
        <p:spPr>
          <a:xfrm>
            <a:off x="909639" y="3727450"/>
            <a:ext cx="60960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Domino: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1×2</a:t>
            </a:r>
            <a:r>
              <a:rPr lang="zh-CN" altLang="en-US" sz="2800" dirty="0"/>
              <a:t> </a:t>
            </a:r>
            <a:r>
              <a:rPr lang="en-US" altLang="zh-CN" sz="2800" dirty="0"/>
              <a:t>rectangles</a:t>
            </a:r>
          </a:p>
        </p:txBody>
      </p:sp>
    </p:spTree>
    <p:extLst>
      <p:ext uri="{BB962C8B-B14F-4D97-AF65-F5344CB8AC3E}">
        <p14:creationId xmlns:p14="http://schemas.microsoft.com/office/powerpoint/2010/main" val="18722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1E31-78A5-3040-8F7B-8C0408A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 err="1"/>
              <a:t>Dominosa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C3B6-D172-0142-9463-C1D83983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domino appears exactly once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(2,</a:t>
            </a:r>
            <a:r>
              <a:rPr lang="zh-CN" altLang="en-US" dirty="0"/>
              <a:t> </a:t>
            </a:r>
            <a:r>
              <a:rPr lang="en-US" altLang="zh-CN" dirty="0"/>
              <a:t>0)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(0,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</a:p>
          <a:p>
            <a:r>
              <a:rPr lang="en-US" altLang="zh-CN" dirty="0"/>
              <a:t>T</a:t>
            </a:r>
            <a:r>
              <a:rPr lang="en-US" dirty="0"/>
              <a:t>hat is, </a:t>
            </a:r>
          </a:p>
          <a:p>
            <a:pPr marL="0" indent="0">
              <a:buNone/>
            </a:pPr>
            <a:r>
              <a:rPr lang="en-US" dirty="0"/>
              <a:t>every possible pair of numbers, </a:t>
            </a:r>
          </a:p>
          <a:p>
            <a:pPr marL="0" indent="0">
              <a:buNone/>
            </a:pPr>
            <a:r>
              <a:rPr lang="en-US" dirty="0"/>
              <a:t>including doubles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1DF9F-9040-4142-9384-F72DF264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1759229"/>
            <a:ext cx="5053012" cy="44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F67-B7C3-C44B-9019-B25C05DC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 err="1"/>
              <a:t>Dominosa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3E69-3E1C-244F-9552-1B7EF2E3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38EC5-F230-474D-9E61-A639221D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22" y="1690688"/>
            <a:ext cx="5008066" cy="45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ED22-64F0-434B-A8D0-059D26E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7A28-E243-2142-B701-8B66D0A7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numbers.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3-size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are: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472C4"/>
                </a:solidFill>
              </a:rPr>
              <a:t>[0,0,0,0,0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472C4"/>
                </a:solidFill>
              </a:rPr>
              <a:t>1,1,1,1,1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472C4"/>
                </a:solidFill>
              </a:rPr>
              <a:t>2,2,2,2,2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472C4"/>
                </a:solidFill>
              </a:rPr>
              <a:t>3,3,3,3,3]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D6F-1F12-0D4A-B910-EB91FC7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DA5C-8FFF-5D4B-81F1-C7F54B14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backtrack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D6F-1F12-0D4A-B910-EB91FC7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DA5C-8FFF-5D4B-81F1-C7F54B14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41306-8D6C-F747-A662-EC2B399F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11" y="1825625"/>
            <a:ext cx="527279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D6F-1F12-0D4A-B910-EB91FC7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DA5C-8FFF-5D4B-81F1-C7F54B14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CFAC-127E-E248-AB22-E08D36C4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11" y="1825624"/>
            <a:ext cx="5195477" cy="43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F3D2-AEE6-D54E-A79E-739D18EF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F5F8B-19B4-DF42-899C-803DDAC88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4253" y="1804988"/>
            <a:ext cx="5103494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1071</Words>
  <Application>Microsoft Macintosh PowerPoint</Application>
  <PresentationFormat>Widescreen</PresentationFormat>
  <Paragraphs>163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Office Theme</vt:lpstr>
      <vt:lpstr>Dominosa</vt:lpstr>
      <vt:lpstr>What is Dominosa?</vt:lpstr>
      <vt:lpstr>How to solve Dominosa?</vt:lpstr>
      <vt:lpstr>How to solve Dominosa?</vt:lpstr>
      <vt:lpstr>Generator:</vt:lpstr>
      <vt:lpstr>Solver:</vt:lpstr>
      <vt:lpstr>Solver:</vt:lpstr>
      <vt:lpstr>Solver:</vt:lpstr>
      <vt:lpstr>Solver:</vt:lpstr>
      <vt:lpstr>Solver:</vt:lpstr>
      <vt:lpstr>Solver:</vt:lpstr>
      <vt:lpstr>Solver:</vt:lpstr>
      <vt:lpstr>Code:</vt:lpstr>
      <vt:lpstr>Code:</vt:lpstr>
      <vt:lpstr>Code:</vt:lpstr>
      <vt:lpstr>Code:</vt:lpstr>
      <vt:lpstr>Code: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Dominosa</dc:title>
  <dc:creator>whanmonoy@live.com</dc:creator>
  <cp:lastModifiedBy>whanmonoy@live.com</cp:lastModifiedBy>
  <cp:revision>10</cp:revision>
  <dcterms:created xsi:type="dcterms:W3CDTF">2019-11-22T05:16:38Z</dcterms:created>
  <dcterms:modified xsi:type="dcterms:W3CDTF">2019-11-22T08:29:14Z</dcterms:modified>
</cp:coreProperties>
</file>