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82F39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82F39"/>
        </a:fontRef>
        <a:srgbClr val="282F3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BCB"/>
          </a:solidFill>
        </a:fill>
      </a:tcStyle>
    </a:wholeTbl>
    <a:band2H>
      <a:tcTxStyle b="def" i="def"/>
      <a:tcStyle>
        <a:tcBdr/>
        <a:fill>
          <a:solidFill>
            <a:srgbClr val="F4F5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82F39"/>
        </a:fontRef>
        <a:srgbClr val="282F3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2"/>
          </a:solidFill>
        </a:fill>
      </a:tcStyle>
    </a:wholeTbl>
    <a:band2H>
      <a:tcTxStyle b="def" i="def"/>
      <a:tcStyle>
        <a:tcBdr/>
        <a:fill>
          <a:solidFill>
            <a:srgbClr val="E6E8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82F39"/>
        </a:fontRef>
        <a:srgbClr val="282F3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6D6"/>
          </a:solidFill>
        </a:fill>
      </a:tcStyle>
    </a:wholeTbl>
    <a:band2H>
      <a:tcTxStyle b="def" i="def"/>
      <a:tcStyle>
        <a:tcBdr/>
        <a:fill>
          <a:solidFill>
            <a:srgbClr val="E6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82F39"/>
        </a:fontRef>
        <a:srgbClr val="282F3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82F39"/>
        </a:fontRef>
        <a:srgbClr val="282F3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82F39"/>
              </a:solidFill>
              <a:prstDash val="solid"/>
              <a:round/>
            </a:ln>
          </a:top>
          <a:bottom>
            <a:ln w="254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82F39"/>
              </a:solidFill>
              <a:prstDash val="solid"/>
              <a:round/>
            </a:ln>
          </a:top>
          <a:bottom>
            <a:ln w="254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82F39"/>
        </a:fontRef>
        <a:srgbClr val="282F3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82F3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82F3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82F3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82F39"/>
        </a:fontRef>
        <a:srgbClr val="282F39"/>
      </a:tcTxStyle>
      <a:tcStyle>
        <a:tcBdr>
          <a:left>
            <a:ln w="12700" cap="flat">
              <a:solidFill>
                <a:srgbClr val="282F39"/>
              </a:solidFill>
              <a:prstDash val="solid"/>
              <a:round/>
            </a:ln>
          </a:left>
          <a:right>
            <a:ln w="12700" cap="flat">
              <a:solidFill>
                <a:srgbClr val="282F39"/>
              </a:solidFill>
              <a:prstDash val="solid"/>
              <a:round/>
            </a:ln>
          </a:right>
          <a:top>
            <a:ln w="12700" cap="flat">
              <a:solidFill>
                <a:srgbClr val="282F39"/>
              </a:solidFill>
              <a:prstDash val="solid"/>
              <a:round/>
            </a:ln>
          </a:top>
          <a:bottom>
            <a:ln w="127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solidFill>
                <a:srgbClr val="282F39"/>
              </a:solidFill>
              <a:prstDash val="solid"/>
              <a:round/>
            </a:ln>
          </a:insideH>
          <a:insideV>
            <a:ln w="12700" cap="flat">
              <a:solidFill>
                <a:srgbClr val="282F39"/>
              </a:solidFill>
              <a:prstDash val="solid"/>
              <a:round/>
            </a:ln>
          </a:insideV>
        </a:tcBdr>
        <a:fill>
          <a:solidFill>
            <a:srgbClr val="282F3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82F39"/>
        </a:fontRef>
        <a:srgbClr val="282F39"/>
      </a:tcTxStyle>
      <a:tcStyle>
        <a:tcBdr>
          <a:left>
            <a:ln w="12700" cap="flat">
              <a:solidFill>
                <a:srgbClr val="282F39"/>
              </a:solidFill>
              <a:prstDash val="solid"/>
              <a:round/>
            </a:ln>
          </a:left>
          <a:right>
            <a:ln w="12700" cap="flat">
              <a:solidFill>
                <a:srgbClr val="282F39"/>
              </a:solidFill>
              <a:prstDash val="solid"/>
              <a:round/>
            </a:ln>
          </a:right>
          <a:top>
            <a:ln w="12700" cap="flat">
              <a:solidFill>
                <a:srgbClr val="282F39"/>
              </a:solidFill>
              <a:prstDash val="solid"/>
              <a:round/>
            </a:ln>
          </a:top>
          <a:bottom>
            <a:ln w="127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solidFill>
                <a:srgbClr val="282F39"/>
              </a:solidFill>
              <a:prstDash val="solid"/>
              <a:round/>
            </a:ln>
          </a:insideH>
          <a:insideV>
            <a:ln w="12700" cap="flat">
              <a:solidFill>
                <a:srgbClr val="282F39"/>
              </a:solidFill>
              <a:prstDash val="solid"/>
              <a:round/>
            </a:ln>
          </a:insideV>
        </a:tcBdr>
        <a:fill>
          <a:solidFill>
            <a:srgbClr val="282F39">
              <a:alpha val="20000"/>
            </a:srgbClr>
          </a:solidFill>
        </a:fill>
      </a:tcStyle>
    </a:firstCol>
    <a:lastRow>
      <a:tcTxStyle b="on" i="off">
        <a:fontRef idx="minor">
          <a:srgbClr val="282F39"/>
        </a:fontRef>
        <a:srgbClr val="282F39"/>
      </a:tcTxStyle>
      <a:tcStyle>
        <a:tcBdr>
          <a:left>
            <a:ln w="12700" cap="flat">
              <a:solidFill>
                <a:srgbClr val="282F39"/>
              </a:solidFill>
              <a:prstDash val="solid"/>
              <a:round/>
            </a:ln>
          </a:left>
          <a:right>
            <a:ln w="12700" cap="flat">
              <a:solidFill>
                <a:srgbClr val="282F39"/>
              </a:solidFill>
              <a:prstDash val="solid"/>
              <a:round/>
            </a:ln>
          </a:right>
          <a:top>
            <a:ln w="50800" cap="flat">
              <a:solidFill>
                <a:srgbClr val="282F39"/>
              </a:solidFill>
              <a:prstDash val="solid"/>
              <a:round/>
            </a:ln>
          </a:top>
          <a:bottom>
            <a:ln w="127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solidFill>
                <a:srgbClr val="282F39"/>
              </a:solidFill>
              <a:prstDash val="solid"/>
              <a:round/>
            </a:ln>
          </a:insideH>
          <a:insideV>
            <a:ln w="12700" cap="flat">
              <a:solidFill>
                <a:srgbClr val="282F3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82F39"/>
        </a:fontRef>
        <a:srgbClr val="282F39"/>
      </a:tcTxStyle>
      <a:tcStyle>
        <a:tcBdr>
          <a:left>
            <a:ln w="12700" cap="flat">
              <a:solidFill>
                <a:srgbClr val="282F39"/>
              </a:solidFill>
              <a:prstDash val="solid"/>
              <a:round/>
            </a:ln>
          </a:left>
          <a:right>
            <a:ln w="12700" cap="flat">
              <a:solidFill>
                <a:srgbClr val="282F39"/>
              </a:solidFill>
              <a:prstDash val="solid"/>
              <a:round/>
            </a:ln>
          </a:right>
          <a:top>
            <a:ln w="12700" cap="flat">
              <a:solidFill>
                <a:srgbClr val="282F39"/>
              </a:solidFill>
              <a:prstDash val="solid"/>
              <a:round/>
            </a:ln>
          </a:top>
          <a:bottom>
            <a:ln w="25400" cap="flat">
              <a:solidFill>
                <a:srgbClr val="282F39"/>
              </a:solidFill>
              <a:prstDash val="solid"/>
              <a:round/>
            </a:ln>
          </a:bottom>
          <a:insideH>
            <a:ln w="12700" cap="flat">
              <a:solidFill>
                <a:srgbClr val="282F39"/>
              </a:solidFill>
              <a:prstDash val="solid"/>
              <a:round/>
            </a:ln>
          </a:insideH>
          <a:insideV>
            <a:ln w="12700" cap="flat">
              <a:solidFill>
                <a:srgbClr val="282F3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282F39"/>
        </a:solidFill>
        <a:latin typeface="+mn-lt"/>
        <a:ea typeface="+mn-ea"/>
        <a:cs typeface="+mn-cs"/>
        <a:sym typeface="Calibri"/>
      </a:defRPr>
    </a:lvl1pPr>
    <a:lvl2pPr indent="228600" latinLnBrk="0">
      <a:defRPr sz="1200">
        <a:solidFill>
          <a:srgbClr val="282F39"/>
        </a:solidFill>
        <a:latin typeface="+mn-lt"/>
        <a:ea typeface="+mn-ea"/>
        <a:cs typeface="+mn-cs"/>
        <a:sym typeface="Calibri"/>
      </a:defRPr>
    </a:lvl2pPr>
    <a:lvl3pPr indent="457200" latinLnBrk="0">
      <a:defRPr sz="1200">
        <a:solidFill>
          <a:srgbClr val="282F39"/>
        </a:solidFill>
        <a:latin typeface="+mn-lt"/>
        <a:ea typeface="+mn-ea"/>
        <a:cs typeface="+mn-cs"/>
        <a:sym typeface="Calibri"/>
      </a:defRPr>
    </a:lvl3pPr>
    <a:lvl4pPr indent="685800" latinLnBrk="0">
      <a:defRPr sz="1200">
        <a:solidFill>
          <a:srgbClr val="282F39"/>
        </a:solidFill>
        <a:latin typeface="+mn-lt"/>
        <a:ea typeface="+mn-ea"/>
        <a:cs typeface="+mn-cs"/>
        <a:sym typeface="Calibri"/>
      </a:defRPr>
    </a:lvl4pPr>
    <a:lvl5pPr indent="914400" latinLnBrk="0">
      <a:defRPr sz="1200">
        <a:solidFill>
          <a:srgbClr val="282F39"/>
        </a:solidFill>
        <a:latin typeface="+mn-lt"/>
        <a:ea typeface="+mn-ea"/>
        <a:cs typeface="+mn-cs"/>
        <a:sym typeface="Calibri"/>
      </a:defRPr>
    </a:lvl5pPr>
    <a:lvl6pPr indent="1143000" latinLnBrk="0">
      <a:defRPr sz="1200">
        <a:solidFill>
          <a:srgbClr val="282F39"/>
        </a:solidFill>
        <a:latin typeface="+mn-lt"/>
        <a:ea typeface="+mn-ea"/>
        <a:cs typeface="+mn-cs"/>
        <a:sym typeface="Calibri"/>
      </a:defRPr>
    </a:lvl6pPr>
    <a:lvl7pPr indent="1371600" latinLnBrk="0">
      <a:defRPr sz="1200">
        <a:solidFill>
          <a:srgbClr val="282F39"/>
        </a:solidFill>
        <a:latin typeface="+mn-lt"/>
        <a:ea typeface="+mn-ea"/>
        <a:cs typeface="+mn-cs"/>
        <a:sym typeface="Calibri"/>
      </a:defRPr>
    </a:lvl7pPr>
    <a:lvl8pPr indent="1600200" latinLnBrk="0">
      <a:defRPr sz="1200">
        <a:solidFill>
          <a:srgbClr val="282F39"/>
        </a:solidFill>
        <a:latin typeface="+mn-lt"/>
        <a:ea typeface="+mn-ea"/>
        <a:cs typeface="+mn-cs"/>
        <a:sym typeface="Calibri"/>
      </a:defRPr>
    </a:lvl8pPr>
    <a:lvl9pPr indent="1828800" latinLnBrk="0">
      <a:defRPr sz="1200">
        <a:solidFill>
          <a:srgbClr val="282F39"/>
        </a:solidFill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93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B8C8E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B8C8E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B8C8E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B8C8E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B8C8E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B8C8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282F39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82F39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84"/>
          <p:cNvSpPr txBox="1"/>
          <p:nvPr/>
        </p:nvSpPr>
        <p:spPr>
          <a:xfrm>
            <a:off x="2131831" y="341941"/>
            <a:ext cx="8004538" cy="85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5000">
                <a:solidFill>
                  <a:schemeClr val="accent4">
                    <a:satOff val="-13664"/>
                    <a:lumOff val="13725"/>
                  </a:schemeClr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t>HAPPY</a:t>
            </a:r>
            <a:r>
              <a:rPr>
                <a:solidFill>
                  <a:schemeClr val="accent2"/>
                </a:solidFill>
              </a:rPr>
              <a:t> </a:t>
            </a:r>
            <a:r>
              <a:rPr>
                <a:solidFill>
                  <a:srgbClr val="A0D7DA"/>
                </a:solidFill>
              </a:rPr>
              <a:t>HOUSE</a:t>
            </a:r>
          </a:p>
        </p:txBody>
      </p:sp>
      <p:grpSp>
        <p:nvGrpSpPr>
          <p:cNvPr id="161" name="Group 182"/>
          <p:cNvGrpSpPr/>
          <p:nvPr/>
        </p:nvGrpSpPr>
        <p:grpSpPr>
          <a:xfrm>
            <a:off x="1474775" y="1688589"/>
            <a:ext cx="3051161" cy="4867870"/>
            <a:chOff x="-2" y="-25"/>
            <a:chExt cx="3051159" cy="4867869"/>
          </a:xfrm>
        </p:grpSpPr>
        <p:sp>
          <p:nvSpPr>
            <p:cNvPr id="104" name="Freeform 79"/>
            <p:cNvSpPr/>
            <p:nvPr/>
          </p:nvSpPr>
          <p:spPr>
            <a:xfrm>
              <a:off x="566116" y="4545492"/>
              <a:ext cx="555118" cy="322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0" h="20786" fill="norm" stroke="1" extrusionOk="0">
                  <a:moveTo>
                    <a:pt x="20021" y="5482"/>
                  </a:moveTo>
                  <a:cubicBezTo>
                    <a:pt x="19965" y="5384"/>
                    <a:pt x="19853" y="4893"/>
                    <a:pt x="19909" y="4795"/>
                  </a:cubicBezTo>
                  <a:cubicBezTo>
                    <a:pt x="20359" y="2733"/>
                    <a:pt x="19346" y="2635"/>
                    <a:pt x="18728" y="1947"/>
                  </a:cubicBezTo>
                  <a:cubicBezTo>
                    <a:pt x="18446" y="1751"/>
                    <a:pt x="18109" y="1947"/>
                    <a:pt x="17940" y="1358"/>
                  </a:cubicBezTo>
                  <a:cubicBezTo>
                    <a:pt x="17434" y="-409"/>
                    <a:pt x="16534" y="-114"/>
                    <a:pt x="15746" y="376"/>
                  </a:cubicBezTo>
                  <a:cubicBezTo>
                    <a:pt x="14284" y="1162"/>
                    <a:pt x="12822" y="1162"/>
                    <a:pt x="11471" y="1555"/>
                  </a:cubicBezTo>
                  <a:cubicBezTo>
                    <a:pt x="10459" y="1358"/>
                    <a:pt x="9559" y="1555"/>
                    <a:pt x="8828" y="2340"/>
                  </a:cubicBezTo>
                  <a:cubicBezTo>
                    <a:pt x="7253" y="3813"/>
                    <a:pt x="5790" y="5580"/>
                    <a:pt x="3934" y="5875"/>
                  </a:cubicBezTo>
                  <a:cubicBezTo>
                    <a:pt x="3596" y="5875"/>
                    <a:pt x="3090" y="6562"/>
                    <a:pt x="2978" y="7151"/>
                  </a:cubicBezTo>
                  <a:cubicBezTo>
                    <a:pt x="2471" y="9213"/>
                    <a:pt x="1403" y="10391"/>
                    <a:pt x="559" y="11962"/>
                  </a:cubicBezTo>
                  <a:cubicBezTo>
                    <a:pt x="-566" y="14122"/>
                    <a:pt x="165" y="17558"/>
                    <a:pt x="1346" y="18540"/>
                  </a:cubicBezTo>
                  <a:cubicBezTo>
                    <a:pt x="1740" y="18933"/>
                    <a:pt x="2078" y="19227"/>
                    <a:pt x="2303" y="19915"/>
                  </a:cubicBezTo>
                  <a:cubicBezTo>
                    <a:pt x="2640" y="21191"/>
                    <a:pt x="3034" y="20896"/>
                    <a:pt x="3484" y="20111"/>
                  </a:cubicBezTo>
                  <a:cubicBezTo>
                    <a:pt x="3765" y="19718"/>
                    <a:pt x="3878" y="18638"/>
                    <a:pt x="4271" y="18835"/>
                  </a:cubicBezTo>
                  <a:cubicBezTo>
                    <a:pt x="5453" y="19522"/>
                    <a:pt x="6634" y="17951"/>
                    <a:pt x="7759" y="18835"/>
                  </a:cubicBezTo>
                  <a:cubicBezTo>
                    <a:pt x="8434" y="19326"/>
                    <a:pt x="9053" y="19227"/>
                    <a:pt x="9784" y="18933"/>
                  </a:cubicBezTo>
                  <a:cubicBezTo>
                    <a:pt x="10797" y="18442"/>
                    <a:pt x="11865" y="18246"/>
                    <a:pt x="12934" y="17460"/>
                  </a:cubicBezTo>
                  <a:cubicBezTo>
                    <a:pt x="14115" y="16576"/>
                    <a:pt x="15409" y="15595"/>
                    <a:pt x="16534" y="15300"/>
                  </a:cubicBezTo>
                  <a:cubicBezTo>
                    <a:pt x="18165" y="14907"/>
                    <a:pt x="18559" y="13042"/>
                    <a:pt x="19178" y="11275"/>
                  </a:cubicBezTo>
                  <a:cubicBezTo>
                    <a:pt x="19515" y="10391"/>
                    <a:pt x="19797" y="9507"/>
                    <a:pt x="20134" y="8624"/>
                  </a:cubicBezTo>
                  <a:cubicBezTo>
                    <a:pt x="20415" y="7642"/>
                    <a:pt x="21034" y="6464"/>
                    <a:pt x="20021" y="5482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5" name="Oval 81"/>
            <p:cNvSpPr/>
            <p:nvPr/>
          </p:nvSpPr>
          <p:spPr>
            <a:xfrm>
              <a:off x="532616" y="1725304"/>
              <a:ext cx="12703" cy="12703"/>
            </a:xfrm>
            <a:prstGeom prst="ellipse">
              <a:avLst/>
            </a:pr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6" name="Rectangle 82"/>
            <p:cNvSpPr/>
            <p:nvPr/>
          </p:nvSpPr>
          <p:spPr>
            <a:xfrm>
              <a:off x="532616" y="1725304"/>
              <a:ext cx="12702" cy="12702"/>
            </a:xfrm>
            <a:prstGeom prst="rect">
              <a:avLst/>
            </a:pr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7" name="Freeform 83"/>
            <p:cNvSpPr/>
            <p:nvPr/>
          </p:nvSpPr>
          <p:spPr>
            <a:xfrm>
              <a:off x="529440" y="172847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21600"/>
                  </a:moveTo>
                  <a:cubicBezTo>
                    <a:pt x="14400" y="12960"/>
                    <a:pt x="21600" y="8640"/>
                    <a:pt x="21600" y="0"/>
                  </a:cubicBezTo>
                  <a:cubicBezTo>
                    <a:pt x="14400" y="4320"/>
                    <a:pt x="7200" y="12960"/>
                    <a:pt x="0" y="17280"/>
                  </a:cubicBezTo>
                  <a:cubicBezTo>
                    <a:pt x="0" y="17280"/>
                    <a:pt x="7200" y="21600"/>
                    <a:pt x="14400" y="2160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8" name="Freeform 85"/>
            <p:cNvSpPr/>
            <p:nvPr/>
          </p:nvSpPr>
          <p:spPr>
            <a:xfrm>
              <a:off x="650884" y="184119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21600" y="21600"/>
                    <a:pt x="21600" y="0"/>
                    <a:pt x="21600" y="0"/>
                  </a:cubicBezTo>
                  <a:cubicBezTo>
                    <a:pt x="10800" y="0"/>
                    <a:pt x="10800" y="21600"/>
                    <a:pt x="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9" name="Freeform 87"/>
            <p:cNvSpPr/>
            <p:nvPr/>
          </p:nvSpPr>
          <p:spPr>
            <a:xfrm>
              <a:off x="1249442" y="3729787"/>
              <a:ext cx="93543" cy="6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2" h="18848" fill="norm" stroke="1" extrusionOk="0">
                  <a:moveTo>
                    <a:pt x="18950" y="2071"/>
                  </a:moveTo>
                  <a:cubicBezTo>
                    <a:pt x="16332" y="-1456"/>
                    <a:pt x="13059" y="307"/>
                    <a:pt x="10441" y="1630"/>
                  </a:cubicBezTo>
                  <a:cubicBezTo>
                    <a:pt x="8477" y="2511"/>
                    <a:pt x="7168" y="5597"/>
                    <a:pt x="5205" y="4715"/>
                  </a:cubicBezTo>
                  <a:cubicBezTo>
                    <a:pt x="1932" y="2952"/>
                    <a:pt x="1605" y="6038"/>
                    <a:pt x="623" y="8683"/>
                  </a:cubicBezTo>
                  <a:cubicBezTo>
                    <a:pt x="-359" y="11768"/>
                    <a:pt x="-359" y="13973"/>
                    <a:pt x="1932" y="16617"/>
                  </a:cubicBezTo>
                  <a:cubicBezTo>
                    <a:pt x="3568" y="18381"/>
                    <a:pt x="5205" y="20144"/>
                    <a:pt x="7496" y="17499"/>
                  </a:cubicBezTo>
                  <a:cubicBezTo>
                    <a:pt x="8477" y="15736"/>
                    <a:pt x="10114" y="16177"/>
                    <a:pt x="12077" y="16617"/>
                  </a:cubicBezTo>
                  <a:cubicBezTo>
                    <a:pt x="16332" y="19703"/>
                    <a:pt x="17314" y="14413"/>
                    <a:pt x="18623" y="10446"/>
                  </a:cubicBezTo>
                  <a:cubicBezTo>
                    <a:pt x="19932" y="7801"/>
                    <a:pt x="21241" y="4715"/>
                    <a:pt x="18950" y="2071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0" name="Freeform 88"/>
            <p:cNvSpPr/>
            <p:nvPr/>
          </p:nvSpPr>
          <p:spPr>
            <a:xfrm>
              <a:off x="1697085" y="3531085"/>
              <a:ext cx="55341" cy="11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69" h="21480" fill="norm" stroke="1" extrusionOk="0">
                  <a:moveTo>
                    <a:pt x="8852" y="0"/>
                  </a:moveTo>
                  <a:cubicBezTo>
                    <a:pt x="8402" y="0"/>
                    <a:pt x="7952" y="0"/>
                    <a:pt x="7052" y="0"/>
                  </a:cubicBezTo>
                  <a:cubicBezTo>
                    <a:pt x="7052" y="3780"/>
                    <a:pt x="7502" y="7560"/>
                    <a:pt x="3002" y="11070"/>
                  </a:cubicBezTo>
                  <a:cubicBezTo>
                    <a:pt x="-3298" y="16200"/>
                    <a:pt x="752" y="20520"/>
                    <a:pt x="11102" y="21330"/>
                  </a:cubicBezTo>
                  <a:cubicBezTo>
                    <a:pt x="12902" y="21600"/>
                    <a:pt x="14702" y="21600"/>
                    <a:pt x="15602" y="20520"/>
                  </a:cubicBezTo>
                  <a:cubicBezTo>
                    <a:pt x="18302" y="17550"/>
                    <a:pt x="13352" y="2430"/>
                    <a:pt x="8852" y="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1" name="Freeform 89"/>
            <p:cNvSpPr/>
            <p:nvPr/>
          </p:nvSpPr>
          <p:spPr>
            <a:xfrm>
              <a:off x="993784" y="3781181"/>
              <a:ext cx="76669" cy="53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7053" fill="norm" stroke="1" extrusionOk="0">
                  <a:moveTo>
                    <a:pt x="14824" y="186"/>
                  </a:moveTo>
                  <a:cubicBezTo>
                    <a:pt x="11012" y="-774"/>
                    <a:pt x="7200" y="2106"/>
                    <a:pt x="5082" y="5946"/>
                  </a:cubicBezTo>
                  <a:cubicBezTo>
                    <a:pt x="2965" y="8826"/>
                    <a:pt x="1694" y="12186"/>
                    <a:pt x="0" y="15546"/>
                  </a:cubicBezTo>
                  <a:cubicBezTo>
                    <a:pt x="7200" y="20826"/>
                    <a:pt x="13129" y="10266"/>
                    <a:pt x="19906" y="13626"/>
                  </a:cubicBezTo>
                  <a:cubicBezTo>
                    <a:pt x="20753" y="14106"/>
                    <a:pt x="21600" y="12186"/>
                    <a:pt x="21176" y="10746"/>
                  </a:cubicBezTo>
                  <a:cubicBezTo>
                    <a:pt x="19059" y="6906"/>
                    <a:pt x="18635" y="1146"/>
                    <a:pt x="14824" y="186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2" name="Freeform 90"/>
            <p:cNvSpPr/>
            <p:nvPr/>
          </p:nvSpPr>
          <p:spPr>
            <a:xfrm>
              <a:off x="1061771" y="3983343"/>
              <a:ext cx="51506" cy="54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2" h="20562" fill="norm" stroke="1" extrusionOk="0">
                  <a:moveTo>
                    <a:pt x="90" y="13679"/>
                  </a:moveTo>
                  <a:cubicBezTo>
                    <a:pt x="-510" y="17657"/>
                    <a:pt x="1890" y="21068"/>
                    <a:pt x="7290" y="20500"/>
                  </a:cubicBezTo>
                  <a:cubicBezTo>
                    <a:pt x="13890" y="19931"/>
                    <a:pt x="21090" y="19363"/>
                    <a:pt x="19890" y="8563"/>
                  </a:cubicBezTo>
                  <a:cubicBezTo>
                    <a:pt x="19290" y="5721"/>
                    <a:pt x="20490" y="-532"/>
                    <a:pt x="13290" y="36"/>
                  </a:cubicBezTo>
                  <a:cubicBezTo>
                    <a:pt x="4890" y="605"/>
                    <a:pt x="1290" y="6857"/>
                    <a:pt x="90" y="13679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3" name="Freeform 91"/>
            <p:cNvSpPr/>
            <p:nvPr/>
          </p:nvSpPr>
          <p:spPr>
            <a:xfrm>
              <a:off x="1687733" y="3682178"/>
              <a:ext cx="63291" cy="54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1" h="18231" fill="norm" stroke="1" extrusionOk="0">
                  <a:moveTo>
                    <a:pt x="1188" y="3301"/>
                  </a:moveTo>
                  <a:cubicBezTo>
                    <a:pt x="-2029" y="6315"/>
                    <a:pt x="2107" y="8826"/>
                    <a:pt x="3945" y="11338"/>
                  </a:cubicBezTo>
                  <a:cubicBezTo>
                    <a:pt x="6703" y="14854"/>
                    <a:pt x="10839" y="16864"/>
                    <a:pt x="14975" y="17868"/>
                  </a:cubicBezTo>
                  <a:cubicBezTo>
                    <a:pt x="17273" y="18873"/>
                    <a:pt x="19571" y="17868"/>
                    <a:pt x="19571" y="13850"/>
                  </a:cubicBezTo>
                  <a:cubicBezTo>
                    <a:pt x="17273" y="10333"/>
                    <a:pt x="14975" y="6315"/>
                    <a:pt x="12218" y="2799"/>
                  </a:cubicBezTo>
                  <a:cubicBezTo>
                    <a:pt x="8541" y="-2727"/>
                    <a:pt x="3945" y="1292"/>
                    <a:pt x="1188" y="3301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4" name="Freeform 92"/>
            <p:cNvSpPr/>
            <p:nvPr/>
          </p:nvSpPr>
          <p:spPr>
            <a:xfrm>
              <a:off x="1506113" y="3748572"/>
              <a:ext cx="57586" cy="5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0586" fill="norm" stroke="1" extrusionOk="0">
                  <a:moveTo>
                    <a:pt x="10898" y="0"/>
                  </a:moveTo>
                  <a:cubicBezTo>
                    <a:pt x="7118" y="3000"/>
                    <a:pt x="-982" y="1800"/>
                    <a:pt x="98" y="7200"/>
                  </a:cubicBezTo>
                  <a:cubicBezTo>
                    <a:pt x="1178" y="13200"/>
                    <a:pt x="6578" y="19200"/>
                    <a:pt x="12518" y="20400"/>
                  </a:cubicBezTo>
                  <a:cubicBezTo>
                    <a:pt x="17378" y="21600"/>
                    <a:pt x="20618" y="16800"/>
                    <a:pt x="20618" y="11400"/>
                  </a:cubicBezTo>
                  <a:cubicBezTo>
                    <a:pt x="20078" y="5400"/>
                    <a:pt x="15758" y="2400"/>
                    <a:pt x="10898" y="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5" name="Freeform 93"/>
            <p:cNvSpPr/>
            <p:nvPr/>
          </p:nvSpPr>
          <p:spPr>
            <a:xfrm>
              <a:off x="998547" y="3860832"/>
              <a:ext cx="87102" cy="44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2" h="14752" fill="norm" stroke="1" extrusionOk="0">
                  <a:moveTo>
                    <a:pt x="17939" y="2442"/>
                  </a:moveTo>
                  <a:cubicBezTo>
                    <a:pt x="10983" y="-4591"/>
                    <a:pt x="6956" y="5958"/>
                    <a:pt x="0" y="4451"/>
                  </a:cubicBezTo>
                  <a:cubicBezTo>
                    <a:pt x="4759" y="10479"/>
                    <a:pt x="10251" y="6460"/>
                    <a:pt x="13180" y="11483"/>
                  </a:cubicBezTo>
                  <a:cubicBezTo>
                    <a:pt x="16108" y="17009"/>
                    <a:pt x="18305" y="14497"/>
                    <a:pt x="20136" y="11483"/>
                  </a:cubicBezTo>
                  <a:cubicBezTo>
                    <a:pt x="21600" y="8469"/>
                    <a:pt x="20502" y="4953"/>
                    <a:pt x="17939" y="2442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6" name="Freeform 94"/>
            <p:cNvSpPr/>
            <p:nvPr/>
          </p:nvSpPr>
          <p:spPr>
            <a:xfrm>
              <a:off x="1175045" y="3840515"/>
              <a:ext cx="63216" cy="46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9" h="20324" fill="norm" stroke="1" extrusionOk="0">
                  <a:moveTo>
                    <a:pt x="5261" y="37"/>
                  </a:moveTo>
                  <a:cubicBezTo>
                    <a:pt x="2315" y="37"/>
                    <a:pt x="-1121" y="4087"/>
                    <a:pt x="352" y="6787"/>
                  </a:cubicBezTo>
                  <a:cubicBezTo>
                    <a:pt x="3297" y="12187"/>
                    <a:pt x="5752" y="20962"/>
                    <a:pt x="12134" y="20287"/>
                  </a:cubicBezTo>
                  <a:cubicBezTo>
                    <a:pt x="15079" y="20287"/>
                    <a:pt x="19988" y="19612"/>
                    <a:pt x="20479" y="13537"/>
                  </a:cubicBezTo>
                  <a:cubicBezTo>
                    <a:pt x="19988" y="8137"/>
                    <a:pt x="9679" y="-638"/>
                    <a:pt x="5261" y="37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7" name="Freeform 95"/>
            <p:cNvSpPr/>
            <p:nvPr/>
          </p:nvSpPr>
          <p:spPr>
            <a:xfrm>
              <a:off x="1079977" y="3810485"/>
              <a:ext cx="48890" cy="44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8" h="20372" fill="norm" stroke="1" extrusionOk="0">
                  <a:moveTo>
                    <a:pt x="4090" y="0"/>
                  </a:moveTo>
                  <a:cubicBezTo>
                    <a:pt x="1004" y="0"/>
                    <a:pt x="-847" y="1350"/>
                    <a:pt x="387" y="4725"/>
                  </a:cubicBezTo>
                  <a:cubicBezTo>
                    <a:pt x="2856" y="11475"/>
                    <a:pt x="387" y="21600"/>
                    <a:pt x="12730" y="20250"/>
                  </a:cubicBezTo>
                  <a:cubicBezTo>
                    <a:pt x="14582" y="19575"/>
                    <a:pt x="18902" y="20250"/>
                    <a:pt x="20136" y="15525"/>
                  </a:cubicBezTo>
                  <a:cubicBezTo>
                    <a:pt x="20753" y="11475"/>
                    <a:pt x="8410" y="0"/>
                    <a:pt x="4090" y="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" name="Freeform 96"/>
            <p:cNvSpPr/>
            <p:nvPr/>
          </p:nvSpPr>
          <p:spPr>
            <a:xfrm>
              <a:off x="1146184" y="3873760"/>
              <a:ext cx="34927" cy="26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704" fill="norm" stroke="1" extrusionOk="0">
                  <a:moveTo>
                    <a:pt x="7513" y="104"/>
                  </a:moveTo>
                  <a:cubicBezTo>
                    <a:pt x="1878" y="-976"/>
                    <a:pt x="0" y="6584"/>
                    <a:pt x="0" y="11984"/>
                  </a:cubicBezTo>
                  <a:cubicBezTo>
                    <a:pt x="0" y="20624"/>
                    <a:pt x="6574" y="18464"/>
                    <a:pt x="11270" y="18464"/>
                  </a:cubicBezTo>
                  <a:cubicBezTo>
                    <a:pt x="16904" y="19544"/>
                    <a:pt x="19722" y="14144"/>
                    <a:pt x="21600" y="7664"/>
                  </a:cubicBezTo>
                  <a:cubicBezTo>
                    <a:pt x="18783" y="1184"/>
                    <a:pt x="12209" y="104"/>
                    <a:pt x="7513" y="104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9" name="Freeform 97"/>
            <p:cNvSpPr/>
            <p:nvPr/>
          </p:nvSpPr>
          <p:spPr>
            <a:xfrm>
              <a:off x="1377597" y="4119510"/>
              <a:ext cx="32115" cy="24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19490" fill="norm" stroke="1" extrusionOk="0">
                  <a:moveTo>
                    <a:pt x="11970" y="290"/>
                  </a:moveTo>
                  <a:cubicBezTo>
                    <a:pt x="7061" y="290"/>
                    <a:pt x="188" y="-2110"/>
                    <a:pt x="188" y="7490"/>
                  </a:cubicBezTo>
                  <a:cubicBezTo>
                    <a:pt x="-794" y="13490"/>
                    <a:pt x="2151" y="19490"/>
                    <a:pt x="7061" y="19490"/>
                  </a:cubicBezTo>
                  <a:cubicBezTo>
                    <a:pt x="11970" y="18290"/>
                    <a:pt x="16879" y="13490"/>
                    <a:pt x="20806" y="9890"/>
                  </a:cubicBezTo>
                  <a:cubicBezTo>
                    <a:pt x="20806" y="1490"/>
                    <a:pt x="16879" y="-910"/>
                    <a:pt x="11970" y="29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0" name="Freeform 98"/>
            <p:cNvSpPr/>
            <p:nvPr/>
          </p:nvSpPr>
          <p:spPr>
            <a:xfrm>
              <a:off x="1198159" y="3767262"/>
              <a:ext cx="25815" cy="33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0" h="20091" fill="norm" stroke="1" extrusionOk="0">
                  <a:moveTo>
                    <a:pt x="15578" y="19974"/>
                  </a:moveTo>
                  <a:cubicBezTo>
                    <a:pt x="19389" y="20874"/>
                    <a:pt x="19389" y="16374"/>
                    <a:pt x="20660" y="12774"/>
                  </a:cubicBezTo>
                  <a:cubicBezTo>
                    <a:pt x="19389" y="7374"/>
                    <a:pt x="14307" y="1974"/>
                    <a:pt x="5413" y="174"/>
                  </a:cubicBezTo>
                  <a:cubicBezTo>
                    <a:pt x="1601" y="-726"/>
                    <a:pt x="-940" y="1974"/>
                    <a:pt x="331" y="5574"/>
                  </a:cubicBezTo>
                  <a:cubicBezTo>
                    <a:pt x="1601" y="12774"/>
                    <a:pt x="5413" y="19074"/>
                    <a:pt x="15578" y="19974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" name="Freeform 99"/>
            <p:cNvSpPr/>
            <p:nvPr/>
          </p:nvSpPr>
          <p:spPr>
            <a:xfrm>
              <a:off x="512367" y="3658085"/>
              <a:ext cx="206382" cy="197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2" h="21476" fill="norm" stroke="1" extrusionOk="0">
                  <a:moveTo>
                    <a:pt x="8667" y="20776"/>
                  </a:moveTo>
                  <a:cubicBezTo>
                    <a:pt x="11050" y="19621"/>
                    <a:pt x="13136" y="17643"/>
                    <a:pt x="15519" y="16489"/>
                  </a:cubicBezTo>
                  <a:cubicBezTo>
                    <a:pt x="17903" y="15169"/>
                    <a:pt x="21329" y="8739"/>
                    <a:pt x="19839" y="6760"/>
                  </a:cubicBezTo>
                  <a:cubicBezTo>
                    <a:pt x="17754" y="3957"/>
                    <a:pt x="15966" y="330"/>
                    <a:pt x="11795" y="0"/>
                  </a:cubicBezTo>
                  <a:cubicBezTo>
                    <a:pt x="12093" y="2473"/>
                    <a:pt x="14328" y="5936"/>
                    <a:pt x="9263" y="4947"/>
                  </a:cubicBezTo>
                  <a:cubicBezTo>
                    <a:pt x="8667" y="4782"/>
                    <a:pt x="7624" y="5441"/>
                    <a:pt x="8369" y="6925"/>
                  </a:cubicBezTo>
                  <a:cubicBezTo>
                    <a:pt x="9263" y="8739"/>
                    <a:pt x="9561" y="10718"/>
                    <a:pt x="8220" y="13191"/>
                  </a:cubicBezTo>
                  <a:cubicBezTo>
                    <a:pt x="7624" y="10718"/>
                    <a:pt x="7326" y="8739"/>
                    <a:pt x="6879" y="6595"/>
                  </a:cubicBezTo>
                  <a:cubicBezTo>
                    <a:pt x="5241" y="7420"/>
                    <a:pt x="5241" y="9069"/>
                    <a:pt x="3900" y="9563"/>
                  </a:cubicBezTo>
                  <a:cubicBezTo>
                    <a:pt x="1963" y="10223"/>
                    <a:pt x="1368" y="12531"/>
                    <a:pt x="325" y="14180"/>
                  </a:cubicBezTo>
                  <a:cubicBezTo>
                    <a:pt x="-271" y="15169"/>
                    <a:pt x="27" y="16324"/>
                    <a:pt x="623" y="17148"/>
                  </a:cubicBezTo>
                  <a:cubicBezTo>
                    <a:pt x="921" y="17478"/>
                    <a:pt x="921" y="18137"/>
                    <a:pt x="1666" y="17643"/>
                  </a:cubicBezTo>
                  <a:cubicBezTo>
                    <a:pt x="3304" y="16489"/>
                    <a:pt x="4049" y="17148"/>
                    <a:pt x="3304" y="19127"/>
                  </a:cubicBezTo>
                  <a:cubicBezTo>
                    <a:pt x="2708" y="20611"/>
                    <a:pt x="3304" y="20940"/>
                    <a:pt x="4496" y="21270"/>
                  </a:cubicBezTo>
                  <a:cubicBezTo>
                    <a:pt x="5986" y="21600"/>
                    <a:pt x="7177" y="21600"/>
                    <a:pt x="8667" y="20776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2" name="Freeform 100"/>
            <p:cNvSpPr/>
            <p:nvPr/>
          </p:nvSpPr>
          <p:spPr>
            <a:xfrm>
              <a:off x="363442" y="3459084"/>
              <a:ext cx="90161" cy="124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67" h="19770" fill="norm" stroke="1" extrusionOk="0">
                  <a:moveTo>
                    <a:pt x="18323" y="13485"/>
                  </a:moveTo>
                  <a:cubicBezTo>
                    <a:pt x="12520" y="10845"/>
                    <a:pt x="11553" y="7965"/>
                    <a:pt x="16389" y="4365"/>
                  </a:cubicBezTo>
                  <a:cubicBezTo>
                    <a:pt x="16711" y="3885"/>
                    <a:pt x="16711" y="3405"/>
                    <a:pt x="17034" y="1725"/>
                  </a:cubicBezTo>
                  <a:cubicBezTo>
                    <a:pt x="17034" y="525"/>
                    <a:pt x="16711" y="-915"/>
                    <a:pt x="12842" y="765"/>
                  </a:cubicBezTo>
                  <a:cubicBezTo>
                    <a:pt x="10263" y="1725"/>
                    <a:pt x="7684" y="2205"/>
                    <a:pt x="5105" y="2925"/>
                  </a:cubicBezTo>
                  <a:cubicBezTo>
                    <a:pt x="914" y="3885"/>
                    <a:pt x="-1665" y="8685"/>
                    <a:pt x="1236" y="10365"/>
                  </a:cubicBezTo>
                  <a:cubicBezTo>
                    <a:pt x="4460" y="12045"/>
                    <a:pt x="5105" y="13965"/>
                    <a:pt x="4783" y="16365"/>
                  </a:cubicBezTo>
                  <a:cubicBezTo>
                    <a:pt x="4783" y="19005"/>
                    <a:pt x="8329" y="18765"/>
                    <a:pt x="10586" y="19485"/>
                  </a:cubicBezTo>
                  <a:cubicBezTo>
                    <a:pt x="14454" y="20685"/>
                    <a:pt x="15422" y="17805"/>
                    <a:pt x="17678" y="16365"/>
                  </a:cubicBezTo>
                  <a:cubicBezTo>
                    <a:pt x="18968" y="15645"/>
                    <a:pt x="19935" y="14205"/>
                    <a:pt x="18323" y="13485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3" name="Freeform 101"/>
            <p:cNvSpPr/>
            <p:nvPr/>
          </p:nvSpPr>
          <p:spPr>
            <a:xfrm>
              <a:off x="908858" y="3823139"/>
              <a:ext cx="94366" cy="95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20618" fill="norm" stroke="1" extrusionOk="0">
                  <a:moveTo>
                    <a:pt x="14763" y="5216"/>
                  </a:moveTo>
                  <a:cubicBezTo>
                    <a:pt x="13102" y="634"/>
                    <a:pt x="9779" y="-675"/>
                    <a:pt x="5459" y="307"/>
                  </a:cubicBezTo>
                  <a:cubicBezTo>
                    <a:pt x="1139" y="961"/>
                    <a:pt x="-523" y="3907"/>
                    <a:pt x="142" y="8161"/>
                  </a:cubicBezTo>
                  <a:cubicBezTo>
                    <a:pt x="1471" y="15361"/>
                    <a:pt x="8117" y="20598"/>
                    <a:pt x="16425" y="20598"/>
                  </a:cubicBezTo>
                  <a:cubicBezTo>
                    <a:pt x="17754" y="20598"/>
                    <a:pt x="19415" y="20925"/>
                    <a:pt x="20080" y="18961"/>
                  </a:cubicBezTo>
                  <a:cubicBezTo>
                    <a:pt x="20745" y="17980"/>
                    <a:pt x="21077" y="15689"/>
                    <a:pt x="20080" y="15361"/>
                  </a:cubicBezTo>
                  <a:cubicBezTo>
                    <a:pt x="15095" y="13398"/>
                    <a:pt x="16092" y="8816"/>
                    <a:pt x="14763" y="5216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4" name="Freeform 102"/>
            <p:cNvSpPr/>
            <p:nvPr/>
          </p:nvSpPr>
          <p:spPr>
            <a:xfrm>
              <a:off x="427047" y="3344242"/>
              <a:ext cx="86767" cy="69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5" h="18197" fill="norm" stroke="1" extrusionOk="0">
                  <a:moveTo>
                    <a:pt x="10623" y="18181"/>
                  </a:moveTo>
                  <a:cubicBezTo>
                    <a:pt x="18767" y="18581"/>
                    <a:pt x="17351" y="10981"/>
                    <a:pt x="19830" y="6581"/>
                  </a:cubicBezTo>
                  <a:cubicBezTo>
                    <a:pt x="21600" y="3781"/>
                    <a:pt x="18413" y="2981"/>
                    <a:pt x="17351" y="1381"/>
                  </a:cubicBezTo>
                  <a:cubicBezTo>
                    <a:pt x="14164" y="-2619"/>
                    <a:pt x="13102" y="3381"/>
                    <a:pt x="10623" y="2981"/>
                  </a:cubicBezTo>
                  <a:cubicBezTo>
                    <a:pt x="3541" y="2181"/>
                    <a:pt x="4957" y="12181"/>
                    <a:pt x="0" y="14181"/>
                  </a:cubicBezTo>
                  <a:cubicBezTo>
                    <a:pt x="2125" y="18981"/>
                    <a:pt x="6728" y="14981"/>
                    <a:pt x="9561" y="17781"/>
                  </a:cubicBezTo>
                  <a:cubicBezTo>
                    <a:pt x="9915" y="18181"/>
                    <a:pt x="10623" y="18181"/>
                    <a:pt x="10623" y="18181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5" name="Freeform 103"/>
            <p:cNvSpPr/>
            <p:nvPr/>
          </p:nvSpPr>
          <p:spPr>
            <a:xfrm>
              <a:off x="504056" y="3464202"/>
              <a:ext cx="72228" cy="83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6" h="19946" fill="norm" stroke="1" extrusionOk="0">
                  <a:moveTo>
                    <a:pt x="13457" y="31"/>
                  </a:moveTo>
                  <a:cubicBezTo>
                    <a:pt x="10549" y="391"/>
                    <a:pt x="7642" y="-329"/>
                    <a:pt x="5149" y="1111"/>
                  </a:cubicBezTo>
                  <a:cubicBezTo>
                    <a:pt x="5980" y="3991"/>
                    <a:pt x="11796" y="2191"/>
                    <a:pt x="10549" y="6151"/>
                  </a:cubicBezTo>
                  <a:cubicBezTo>
                    <a:pt x="8888" y="6151"/>
                    <a:pt x="7642" y="5791"/>
                    <a:pt x="6396" y="5791"/>
                  </a:cubicBezTo>
                  <a:cubicBezTo>
                    <a:pt x="4319" y="5791"/>
                    <a:pt x="1411" y="4711"/>
                    <a:pt x="165" y="6511"/>
                  </a:cubicBezTo>
                  <a:cubicBezTo>
                    <a:pt x="-666" y="9031"/>
                    <a:pt x="1826" y="10831"/>
                    <a:pt x="3488" y="12271"/>
                  </a:cubicBezTo>
                  <a:cubicBezTo>
                    <a:pt x="5980" y="14431"/>
                    <a:pt x="9303" y="16591"/>
                    <a:pt x="12626" y="18391"/>
                  </a:cubicBezTo>
                  <a:cubicBezTo>
                    <a:pt x="14288" y="19471"/>
                    <a:pt x="17196" y="21271"/>
                    <a:pt x="18857" y="18391"/>
                  </a:cubicBezTo>
                  <a:cubicBezTo>
                    <a:pt x="20103" y="16591"/>
                    <a:pt x="20934" y="14071"/>
                    <a:pt x="18442" y="11911"/>
                  </a:cubicBezTo>
                  <a:cubicBezTo>
                    <a:pt x="15949" y="9751"/>
                    <a:pt x="12211" y="7591"/>
                    <a:pt x="16780" y="3991"/>
                  </a:cubicBezTo>
                  <a:cubicBezTo>
                    <a:pt x="18442" y="2551"/>
                    <a:pt x="16780" y="-329"/>
                    <a:pt x="13457" y="31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6" name="Freeform 104"/>
            <p:cNvSpPr/>
            <p:nvPr/>
          </p:nvSpPr>
          <p:spPr>
            <a:xfrm>
              <a:off x="622309" y="3358643"/>
              <a:ext cx="90762" cy="8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0248" fill="norm" stroke="1" extrusionOk="0">
                  <a:moveTo>
                    <a:pt x="0" y="11340"/>
                  </a:moveTo>
                  <a:cubicBezTo>
                    <a:pt x="2125" y="15660"/>
                    <a:pt x="4957" y="14580"/>
                    <a:pt x="7790" y="14220"/>
                  </a:cubicBezTo>
                  <a:cubicBezTo>
                    <a:pt x="11331" y="13860"/>
                    <a:pt x="16289" y="11340"/>
                    <a:pt x="15934" y="18900"/>
                  </a:cubicBezTo>
                  <a:cubicBezTo>
                    <a:pt x="15934" y="20340"/>
                    <a:pt x="17351" y="20700"/>
                    <a:pt x="18413" y="19620"/>
                  </a:cubicBezTo>
                  <a:cubicBezTo>
                    <a:pt x="19830" y="18540"/>
                    <a:pt x="21600" y="17100"/>
                    <a:pt x="21246" y="14940"/>
                  </a:cubicBezTo>
                  <a:cubicBezTo>
                    <a:pt x="20892" y="13500"/>
                    <a:pt x="20538" y="10980"/>
                    <a:pt x="18767" y="10980"/>
                  </a:cubicBezTo>
                  <a:cubicBezTo>
                    <a:pt x="13810" y="10620"/>
                    <a:pt x="13810" y="8460"/>
                    <a:pt x="15580" y="4500"/>
                  </a:cubicBezTo>
                  <a:cubicBezTo>
                    <a:pt x="16289" y="2700"/>
                    <a:pt x="15580" y="900"/>
                    <a:pt x="13102" y="540"/>
                  </a:cubicBezTo>
                  <a:cubicBezTo>
                    <a:pt x="12039" y="180"/>
                    <a:pt x="9915" y="-900"/>
                    <a:pt x="10269" y="1620"/>
                  </a:cubicBezTo>
                  <a:cubicBezTo>
                    <a:pt x="10623" y="8820"/>
                    <a:pt x="5666" y="10260"/>
                    <a:pt x="0" y="1134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" name="Freeform 105"/>
            <p:cNvSpPr/>
            <p:nvPr/>
          </p:nvSpPr>
          <p:spPr>
            <a:xfrm>
              <a:off x="808377" y="4019159"/>
              <a:ext cx="79047" cy="44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17868" fill="norm" stroke="1" extrusionOk="0">
                  <a:moveTo>
                    <a:pt x="3489" y="281"/>
                  </a:moveTo>
                  <a:cubicBezTo>
                    <a:pt x="289" y="1481"/>
                    <a:pt x="-511" y="1481"/>
                    <a:pt x="289" y="6881"/>
                  </a:cubicBezTo>
                  <a:cubicBezTo>
                    <a:pt x="1889" y="18281"/>
                    <a:pt x="3889" y="20681"/>
                    <a:pt x="10689" y="14681"/>
                  </a:cubicBezTo>
                  <a:cubicBezTo>
                    <a:pt x="13889" y="11681"/>
                    <a:pt x="17889" y="8681"/>
                    <a:pt x="21089" y="2681"/>
                  </a:cubicBezTo>
                  <a:cubicBezTo>
                    <a:pt x="14689" y="2081"/>
                    <a:pt x="9489" y="-919"/>
                    <a:pt x="3489" y="281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8" name="Freeform 106"/>
            <p:cNvSpPr/>
            <p:nvPr/>
          </p:nvSpPr>
          <p:spPr>
            <a:xfrm>
              <a:off x="477152" y="3161197"/>
              <a:ext cx="55364" cy="7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20247" fill="norm" stroke="1" extrusionOk="0">
                  <a:moveTo>
                    <a:pt x="1281" y="15984"/>
                  </a:moveTo>
                  <a:cubicBezTo>
                    <a:pt x="6141" y="16848"/>
                    <a:pt x="9381" y="21600"/>
                    <a:pt x="14781" y="19872"/>
                  </a:cubicBezTo>
                  <a:cubicBezTo>
                    <a:pt x="19101" y="18144"/>
                    <a:pt x="19641" y="14256"/>
                    <a:pt x="19101" y="10800"/>
                  </a:cubicBezTo>
                  <a:cubicBezTo>
                    <a:pt x="19101" y="7344"/>
                    <a:pt x="20181" y="4320"/>
                    <a:pt x="17481" y="0"/>
                  </a:cubicBezTo>
                  <a:cubicBezTo>
                    <a:pt x="12081" y="3888"/>
                    <a:pt x="7221" y="7344"/>
                    <a:pt x="2361" y="10800"/>
                  </a:cubicBezTo>
                  <a:cubicBezTo>
                    <a:pt x="741" y="12096"/>
                    <a:pt x="-1419" y="15120"/>
                    <a:pt x="1281" y="15984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9" name="Freeform 107"/>
            <p:cNvSpPr/>
            <p:nvPr/>
          </p:nvSpPr>
          <p:spPr>
            <a:xfrm>
              <a:off x="532880" y="3584740"/>
              <a:ext cx="54506" cy="43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19017" fill="norm" stroke="1" extrusionOk="0">
                  <a:moveTo>
                    <a:pt x="7526" y="74"/>
                  </a:moveTo>
                  <a:cubicBezTo>
                    <a:pt x="5253" y="1424"/>
                    <a:pt x="-1000" y="-1951"/>
                    <a:pt x="137" y="6824"/>
                  </a:cubicBezTo>
                  <a:cubicBezTo>
                    <a:pt x="1274" y="12224"/>
                    <a:pt x="2411" y="19649"/>
                    <a:pt x="9232" y="18974"/>
                  </a:cubicBezTo>
                  <a:cubicBezTo>
                    <a:pt x="14916" y="18299"/>
                    <a:pt x="20032" y="12224"/>
                    <a:pt x="20600" y="6824"/>
                  </a:cubicBezTo>
                  <a:cubicBezTo>
                    <a:pt x="20600" y="3449"/>
                    <a:pt x="14347" y="-601"/>
                    <a:pt x="7526" y="74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0" name="Freeform 108"/>
            <p:cNvSpPr/>
            <p:nvPr/>
          </p:nvSpPr>
          <p:spPr>
            <a:xfrm>
              <a:off x="497813" y="3393745"/>
              <a:ext cx="60261" cy="6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1" h="16829" fill="norm" stroke="1" extrusionOk="0">
                  <a:moveTo>
                    <a:pt x="1175" y="6029"/>
                  </a:moveTo>
                  <a:cubicBezTo>
                    <a:pt x="-298" y="5229"/>
                    <a:pt x="-298" y="8029"/>
                    <a:pt x="684" y="9629"/>
                  </a:cubicBezTo>
                  <a:cubicBezTo>
                    <a:pt x="2157" y="11629"/>
                    <a:pt x="4120" y="14029"/>
                    <a:pt x="6084" y="16829"/>
                  </a:cubicBezTo>
                  <a:cubicBezTo>
                    <a:pt x="8538" y="13229"/>
                    <a:pt x="11484" y="10429"/>
                    <a:pt x="15411" y="8429"/>
                  </a:cubicBezTo>
                  <a:cubicBezTo>
                    <a:pt x="18847" y="7229"/>
                    <a:pt x="21302" y="4029"/>
                    <a:pt x="17866" y="1629"/>
                  </a:cubicBezTo>
                  <a:cubicBezTo>
                    <a:pt x="10011" y="-4771"/>
                    <a:pt x="9029" y="10029"/>
                    <a:pt x="1175" y="6029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1" name="Freeform 109"/>
            <p:cNvSpPr/>
            <p:nvPr/>
          </p:nvSpPr>
          <p:spPr>
            <a:xfrm>
              <a:off x="-3" y="3548101"/>
              <a:ext cx="44083" cy="59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0" h="19174" fill="norm" stroke="1" extrusionOk="0">
                  <a:moveTo>
                    <a:pt x="14106" y="3465"/>
                  </a:moveTo>
                  <a:cubicBezTo>
                    <a:pt x="11264" y="2483"/>
                    <a:pt x="7854" y="-2426"/>
                    <a:pt x="6149" y="1501"/>
                  </a:cubicBezTo>
                  <a:cubicBezTo>
                    <a:pt x="2738" y="6410"/>
                    <a:pt x="-4083" y="11810"/>
                    <a:pt x="3306" y="19174"/>
                  </a:cubicBezTo>
                  <a:cubicBezTo>
                    <a:pt x="7854" y="15738"/>
                    <a:pt x="8422" y="10829"/>
                    <a:pt x="13538" y="8374"/>
                  </a:cubicBezTo>
                  <a:cubicBezTo>
                    <a:pt x="16380" y="7392"/>
                    <a:pt x="17517" y="5429"/>
                    <a:pt x="14106" y="3465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2" name="Freeform 110"/>
            <p:cNvSpPr/>
            <p:nvPr/>
          </p:nvSpPr>
          <p:spPr>
            <a:xfrm>
              <a:off x="901928" y="3997810"/>
              <a:ext cx="33326" cy="66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14" h="21120" fill="norm" stroke="1" extrusionOk="0">
                  <a:moveTo>
                    <a:pt x="7449" y="19680"/>
                  </a:moveTo>
                  <a:cubicBezTo>
                    <a:pt x="9540" y="21600"/>
                    <a:pt x="11630" y="21600"/>
                    <a:pt x="13024" y="19680"/>
                  </a:cubicBezTo>
                  <a:cubicBezTo>
                    <a:pt x="17901" y="14880"/>
                    <a:pt x="8146" y="9600"/>
                    <a:pt x="15114" y="4800"/>
                  </a:cubicBezTo>
                  <a:cubicBezTo>
                    <a:pt x="13024" y="3840"/>
                    <a:pt x="10933" y="2400"/>
                    <a:pt x="6056" y="0"/>
                  </a:cubicBezTo>
                  <a:cubicBezTo>
                    <a:pt x="6056" y="5280"/>
                    <a:pt x="6056" y="8160"/>
                    <a:pt x="1875" y="11040"/>
                  </a:cubicBezTo>
                  <a:cubicBezTo>
                    <a:pt x="-3699" y="15360"/>
                    <a:pt x="4662" y="17280"/>
                    <a:pt x="7449" y="1968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3" name="Freeform 111"/>
            <p:cNvSpPr/>
            <p:nvPr/>
          </p:nvSpPr>
          <p:spPr>
            <a:xfrm>
              <a:off x="850909" y="3969235"/>
              <a:ext cx="42865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938"/>
                  </a:moveTo>
                  <a:cubicBezTo>
                    <a:pt x="14657" y="5959"/>
                    <a:pt x="8486" y="2979"/>
                    <a:pt x="1543" y="0"/>
                  </a:cubicBezTo>
                  <a:cubicBezTo>
                    <a:pt x="771" y="7448"/>
                    <a:pt x="771" y="14152"/>
                    <a:pt x="0" y="21600"/>
                  </a:cubicBezTo>
                  <a:cubicBezTo>
                    <a:pt x="9257" y="18621"/>
                    <a:pt x="15429" y="15641"/>
                    <a:pt x="21600" y="8938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4" name="Freeform 112"/>
            <p:cNvSpPr/>
            <p:nvPr/>
          </p:nvSpPr>
          <p:spPr>
            <a:xfrm>
              <a:off x="458457" y="3630643"/>
              <a:ext cx="30787" cy="37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13" h="17553" fill="norm" stroke="1" extrusionOk="0">
                  <a:moveTo>
                    <a:pt x="6942" y="17393"/>
                  </a:moveTo>
                  <a:cubicBezTo>
                    <a:pt x="16971" y="18833"/>
                    <a:pt x="15428" y="10193"/>
                    <a:pt x="15428" y="4433"/>
                  </a:cubicBezTo>
                  <a:cubicBezTo>
                    <a:pt x="10028" y="6593"/>
                    <a:pt x="6942" y="-2767"/>
                    <a:pt x="0" y="833"/>
                  </a:cubicBezTo>
                  <a:cubicBezTo>
                    <a:pt x="3085" y="6593"/>
                    <a:pt x="-4629" y="16673"/>
                    <a:pt x="6942" y="17393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5" name="Freeform 113"/>
            <p:cNvSpPr/>
            <p:nvPr/>
          </p:nvSpPr>
          <p:spPr>
            <a:xfrm>
              <a:off x="485220" y="3616647"/>
              <a:ext cx="33904" cy="30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2" h="18259" fill="norm" stroke="1" extrusionOk="0">
                  <a:moveTo>
                    <a:pt x="17742" y="17157"/>
                  </a:moveTo>
                  <a:cubicBezTo>
                    <a:pt x="14542" y="9057"/>
                    <a:pt x="11342" y="-843"/>
                    <a:pt x="2542" y="57"/>
                  </a:cubicBezTo>
                  <a:cubicBezTo>
                    <a:pt x="-3858" y="957"/>
                    <a:pt x="4142" y="9057"/>
                    <a:pt x="1742" y="13557"/>
                  </a:cubicBezTo>
                  <a:cubicBezTo>
                    <a:pt x="7342" y="14457"/>
                    <a:pt x="11342" y="20757"/>
                    <a:pt x="17742" y="17157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6" name="Freeform 115"/>
            <p:cNvSpPr/>
            <p:nvPr/>
          </p:nvSpPr>
          <p:spPr>
            <a:xfrm>
              <a:off x="458797" y="3859491"/>
              <a:ext cx="22227" cy="28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fill="norm" stroke="1" extrusionOk="0">
                  <a:moveTo>
                    <a:pt x="21600" y="14927"/>
                  </a:moveTo>
                  <a:cubicBezTo>
                    <a:pt x="18720" y="9243"/>
                    <a:pt x="14400" y="2422"/>
                    <a:pt x="5760" y="148"/>
                  </a:cubicBezTo>
                  <a:cubicBezTo>
                    <a:pt x="0" y="-989"/>
                    <a:pt x="0" y="4695"/>
                    <a:pt x="0" y="8106"/>
                  </a:cubicBezTo>
                  <a:cubicBezTo>
                    <a:pt x="0" y="13790"/>
                    <a:pt x="0" y="19474"/>
                    <a:pt x="11520" y="20611"/>
                  </a:cubicBezTo>
                  <a:cubicBezTo>
                    <a:pt x="15840" y="20611"/>
                    <a:pt x="20160" y="19474"/>
                    <a:pt x="21600" y="14927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7" name="Freeform 116"/>
            <p:cNvSpPr/>
            <p:nvPr/>
          </p:nvSpPr>
          <p:spPr>
            <a:xfrm>
              <a:off x="476259" y="3899450"/>
              <a:ext cx="35670" cy="19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14771" fill="norm" stroke="1" extrusionOk="0">
                  <a:moveTo>
                    <a:pt x="0" y="2351"/>
                  </a:moveTo>
                  <a:cubicBezTo>
                    <a:pt x="6300" y="8351"/>
                    <a:pt x="11700" y="16751"/>
                    <a:pt x="20700" y="14351"/>
                  </a:cubicBezTo>
                  <a:cubicBezTo>
                    <a:pt x="20700" y="14351"/>
                    <a:pt x="21600" y="8351"/>
                    <a:pt x="20700" y="5951"/>
                  </a:cubicBezTo>
                  <a:cubicBezTo>
                    <a:pt x="14400" y="-4849"/>
                    <a:pt x="7200" y="2351"/>
                    <a:pt x="0" y="2351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" name="Freeform 118"/>
            <p:cNvSpPr/>
            <p:nvPr/>
          </p:nvSpPr>
          <p:spPr>
            <a:xfrm>
              <a:off x="1712921" y="352235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0"/>
                    <a:pt x="10800" y="21600"/>
                    <a:pt x="21600" y="21600"/>
                  </a:cubicBezTo>
                  <a:cubicBezTo>
                    <a:pt x="21600" y="21600"/>
                    <a:pt x="21600" y="0"/>
                    <a:pt x="10800" y="0"/>
                  </a:cubicBezTo>
                  <a:cubicBezTo>
                    <a:pt x="10800" y="0"/>
                    <a:pt x="10800" y="0"/>
                    <a:pt x="0" y="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" name="Freeform 119"/>
            <p:cNvSpPr/>
            <p:nvPr/>
          </p:nvSpPr>
          <p:spPr>
            <a:xfrm>
              <a:off x="605641" y="155861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0"/>
                    <a:pt x="0" y="21600"/>
                    <a:pt x="0" y="21600"/>
                  </a:cubicBez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0" name="Freeform 120"/>
            <p:cNvSpPr/>
            <p:nvPr/>
          </p:nvSpPr>
          <p:spPr>
            <a:xfrm>
              <a:off x="604053" y="156020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21600" y="21600"/>
                    <a:pt x="21600" y="0"/>
                  </a:cubicBez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1" name="Freeform 121"/>
            <p:cNvSpPr/>
            <p:nvPr/>
          </p:nvSpPr>
          <p:spPr>
            <a:xfrm>
              <a:off x="535422" y="-26"/>
              <a:ext cx="2515736" cy="3905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576" fill="norm" stroke="1" extrusionOk="0">
                  <a:moveTo>
                    <a:pt x="21400" y="12879"/>
                  </a:moveTo>
                  <a:cubicBezTo>
                    <a:pt x="21374" y="12854"/>
                    <a:pt x="21361" y="12803"/>
                    <a:pt x="21322" y="12795"/>
                  </a:cubicBezTo>
                  <a:cubicBezTo>
                    <a:pt x="21257" y="12778"/>
                    <a:pt x="21218" y="12820"/>
                    <a:pt x="21192" y="12854"/>
                  </a:cubicBezTo>
                  <a:cubicBezTo>
                    <a:pt x="21063" y="12963"/>
                    <a:pt x="20946" y="13089"/>
                    <a:pt x="20778" y="13173"/>
                  </a:cubicBezTo>
                  <a:cubicBezTo>
                    <a:pt x="20648" y="13248"/>
                    <a:pt x="20377" y="13206"/>
                    <a:pt x="20260" y="13089"/>
                  </a:cubicBezTo>
                  <a:cubicBezTo>
                    <a:pt x="20169" y="12988"/>
                    <a:pt x="20247" y="12912"/>
                    <a:pt x="20377" y="12862"/>
                  </a:cubicBezTo>
                  <a:cubicBezTo>
                    <a:pt x="20519" y="12812"/>
                    <a:pt x="20558" y="12677"/>
                    <a:pt x="20506" y="12652"/>
                  </a:cubicBezTo>
                  <a:cubicBezTo>
                    <a:pt x="20260" y="12518"/>
                    <a:pt x="20299" y="12325"/>
                    <a:pt x="20247" y="12157"/>
                  </a:cubicBezTo>
                  <a:cubicBezTo>
                    <a:pt x="20143" y="11872"/>
                    <a:pt x="20195" y="11578"/>
                    <a:pt x="20364" y="11309"/>
                  </a:cubicBezTo>
                  <a:cubicBezTo>
                    <a:pt x="20558" y="10982"/>
                    <a:pt x="20713" y="10671"/>
                    <a:pt x="20480" y="10318"/>
                  </a:cubicBezTo>
                  <a:cubicBezTo>
                    <a:pt x="20428" y="10260"/>
                    <a:pt x="20415" y="10193"/>
                    <a:pt x="20415" y="10125"/>
                  </a:cubicBezTo>
                  <a:cubicBezTo>
                    <a:pt x="20364" y="10117"/>
                    <a:pt x="20364" y="10117"/>
                    <a:pt x="20364" y="10117"/>
                  </a:cubicBezTo>
                  <a:cubicBezTo>
                    <a:pt x="20364" y="10117"/>
                    <a:pt x="20364" y="10117"/>
                    <a:pt x="20364" y="10117"/>
                  </a:cubicBezTo>
                  <a:cubicBezTo>
                    <a:pt x="20415" y="10117"/>
                    <a:pt x="20415" y="10117"/>
                    <a:pt x="20415" y="10117"/>
                  </a:cubicBezTo>
                  <a:cubicBezTo>
                    <a:pt x="20415" y="10016"/>
                    <a:pt x="20480" y="9924"/>
                    <a:pt x="20597" y="9857"/>
                  </a:cubicBezTo>
                  <a:cubicBezTo>
                    <a:pt x="20765" y="9773"/>
                    <a:pt x="20791" y="9689"/>
                    <a:pt x="20804" y="9571"/>
                  </a:cubicBezTo>
                  <a:cubicBezTo>
                    <a:pt x="20830" y="9378"/>
                    <a:pt x="20752" y="9202"/>
                    <a:pt x="20623" y="9026"/>
                  </a:cubicBezTo>
                  <a:cubicBezTo>
                    <a:pt x="20415" y="8757"/>
                    <a:pt x="20389" y="8472"/>
                    <a:pt x="20454" y="8178"/>
                  </a:cubicBezTo>
                  <a:cubicBezTo>
                    <a:pt x="20506" y="8001"/>
                    <a:pt x="20506" y="7825"/>
                    <a:pt x="20260" y="7674"/>
                  </a:cubicBezTo>
                  <a:cubicBezTo>
                    <a:pt x="20066" y="7548"/>
                    <a:pt x="19949" y="7363"/>
                    <a:pt x="20014" y="7170"/>
                  </a:cubicBezTo>
                  <a:cubicBezTo>
                    <a:pt x="20092" y="6952"/>
                    <a:pt x="19949" y="6784"/>
                    <a:pt x="19690" y="6658"/>
                  </a:cubicBezTo>
                  <a:cubicBezTo>
                    <a:pt x="19535" y="6591"/>
                    <a:pt x="19457" y="6490"/>
                    <a:pt x="19457" y="6381"/>
                  </a:cubicBezTo>
                  <a:cubicBezTo>
                    <a:pt x="19457" y="6306"/>
                    <a:pt x="19418" y="6281"/>
                    <a:pt x="19341" y="6247"/>
                  </a:cubicBezTo>
                  <a:cubicBezTo>
                    <a:pt x="19017" y="6104"/>
                    <a:pt x="18939" y="5844"/>
                    <a:pt x="18719" y="5651"/>
                  </a:cubicBezTo>
                  <a:cubicBezTo>
                    <a:pt x="18667" y="5609"/>
                    <a:pt x="18551" y="5542"/>
                    <a:pt x="18615" y="5466"/>
                  </a:cubicBezTo>
                  <a:cubicBezTo>
                    <a:pt x="18680" y="5366"/>
                    <a:pt x="18577" y="5315"/>
                    <a:pt x="18499" y="5265"/>
                  </a:cubicBezTo>
                  <a:cubicBezTo>
                    <a:pt x="18305" y="5130"/>
                    <a:pt x="18084" y="5005"/>
                    <a:pt x="18149" y="4795"/>
                  </a:cubicBezTo>
                  <a:cubicBezTo>
                    <a:pt x="18175" y="4736"/>
                    <a:pt x="18084" y="4702"/>
                    <a:pt x="18033" y="4669"/>
                  </a:cubicBezTo>
                  <a:cubicBezTo>
                    <a:pt x="17644" y="4408"/>
                    <a:pt x="17269" y="4140"/>
                    <a:pt x="16919" y="3854"/>
                  </a:cubicBezTo>
                  <a:cubicBezTo>
                    <a:pt x="16802" y="3754"/>
                    <a:pt x="16828" y="3611"/>
                    <a:pt x="16660" y="3535"/>
                  </a:cubicBezTo>
                  <a:cubicBezTo>
                    <a:pt x="16530" y="3477"/>
                    <a:pt x="16466" y="3376"/>
                    <a:pt x="16375" y="3300"/>
                  </a:cubicBezTo>
                  <a:cubicBezTo>
                    <a:pt x="16246" y="3191"/>
                    <a:pt x="16233" y="3040"/>
                    <a:pt x="16090" y="2931"/>
                  </a:cubicBezTo>
                  <a:cubicBezTo>
                    <a:pt x="15818" y="2704"/>
                    <a:pt x="15469" y="2494"/>
                    <a:pt x="15430" y="2184"/>
                  </a:cubicBezTo>
                  <a:cubicBezTo>
                    <a:pt x="15430" y="2117"/>
                    <a:pt x="15391" y="2041"/>
                    <a:pt x="15326" y="1991"/>
                  </a:cubicBezTo>
                  <a:cubicBezTo>
                    <a:pt x="14964" y="1705"/>
                    <a:pt x="15015" y="1277"/>
                    <a:pt x="14549" y="1025"/>
                  </a:cubicBezTo>
                  <a:cubicBezTo>
                    <a:pt x="14536" y="1017"/>
                    <a:pt x="14536" y="1000"/>
                    <a:pt x="14536" y="992"/>
                  </a:cubicBezTo>
                  <a:cubicBezTo>
                    <a:pt x="14562" y="740"/>
                    <a:pt x="14238" y="564"/>
                    <a:pt x="14174" y="320"/>
                  </a:cubicBezTo>
                  <a:cubicBezTo>
                    <a:pt x="14161" y="236"/>
                    <a:pt x="14044" y="152"/>
                    <a:pt x="13966" y="77"/>
                  </a:cubicBezTo>
                  <a:cubicBezTo>
                    <a:pt x="13928" y="35"/>
                    <a:pt x="13902" y="-24"/>
                    <a:pt x="13798" y="10"/>
                  </a:cubicBezTo>
                  <a:cubicBezTo>
                    <a:pt x="13707" y="35"/>
                    <a:pt x="13643" y="68"/>
                    <a:pt x="13643" y="144"/>
                  </a:cubicBezTo>
                  <a:cubicBezTo>
                    <a:pt x="13656" y="228"/>
                    <a:pt x="13669" y="312"/>
                    <a:pt x="13656" y="396"/>
                  </a:cubicBezTo>
                  <a:cubicBezTo>
                    <a:pt x="13630" y="740"/>
                    <a:pt x="13319" y="1000"/>
                    <a:pt x="12956" y="1210"/>
                  </a:cubicBezTo>
                  <a:cubicBezTo>
                    <a:pt x="12762" y="1319"/>
                    <a:pt x="12490" y="1420"/>
                    <a:pt x="12205" y="1479"/>
                  </a:cubicBezTo>
                  <a:cubicBezTo>
                    <a:pt x="11998" y="1521"/>
                    <a:pt x="11830" y="1546"/>
                    <a:pt x="11610" y="1529"/>
                  </a:cubicBezTo>
                  <a:cubicBezTo>
                    <a:pt x="11273" y="1495"/>
                    <a:pt x="10923" y="1386"/>
                    <a:pt x="10600" y="1554"/>
                  </a:cubicBezTo>
                  <a:cubicBezTo>
                    <a:pt x="10496" y="1605"/>
                    <a:pt x="10444" y="1537"/>
                    <a:pt x="10405" y="1487"/>
                  </a:cubicBezTo>
                  <a:cubicBezTo>
                    <a:pt x="10354" y="1412"/>
                    <a:pt x="10276" y="1412"/>
                    <a:pt x="10159" y="1395"/>
                  </a:cubicBezTo>
                  <a:cubicBezTo>
                    <a:pt x="9926" y="1370"/>
                    <a:pt x="9732" y="1495"/>
                    <a:pt x="9512" y="1462"/>
                  </a:cubicBezTo>
                  <a:cubicBezTo>
                    <a:pt x="9214" y="1412"/>
                    <a:pt x="8929" y="1420"/>
                    <a:pt x="8683" y="1546"/>
                  </a:cubicBezTo>
                  <a:cubicBezTo>
                    <a:pt x="8579" y="1596"/>
                    <a:pt x="8502" y="1596"/>
                    <a:pt x="8385" y="1546"/>
                  </a:cubicBezTo>
                  <a:cubicBezTo>
                    <a:pt x="8191" y="1453"/>
                    <a:pt x="7958" y="1386"/>
                    <a:pt x="7699" y="1437"/>
                  </a:cubicBezTo>
                  <a:cubicBezTo>
                    <a:pt x="7492" y="1470"/>
                    <a:pt x="7310" y="1588"/>
                    <a:pt x="7090" y="1445"/>
                  </a:cubicBezTo>
                  <a:cubicBezTo>
                    <a:pt x="7064" y="1428"/>
                    <a:pt x="7000" y="1428"/>
                    <a:pt x="6948" y="1437"/>
                  </a:cubicBezTo>
                  <a:cubicBezTo>
                    <a:pt x="6689" y="1479"/>
                    <a:pt x="6430" y="1529"/>
                    <a:pt x="6210" y="1588"/>
                  </a:cubicBezTo>
                  <a:cubicBezTo>
                    <a:pt x="5834" y="1689"/>
                    <a:pt x="5536" y="1890"/>
                    <a:pt x="5290" y="2108"/>
                  </a:cubicBezTo>
                  <a:cubicBezTo>
                    <a:pt x="5290" y="2117"/>
                    <a:pt x="5290" y="2117"/>
                    <a:pt x="5290" y="2117"/>
                  </a:cubicBezTo>
                  <a:cubicBezTo>
                    <a:pt x="5238" y="2167"/>
                    <a:pt x="5174" y="2243"/>
                    <a:pt x="5238" y="2301"/>
                  </a:cubicBezTo>
                  <a:cubicBezTo>
                    <a:pt x="5381" y="2419"/>
                    <a:pt x="5225" y="2427"/>
                    <a:pt x="5122" y="2461"/>
                  </a:cubicBezTo>
                  <a:cubicBezTo>
                    <a:pt x="4941" y="2511"/>
                    <a:pt x="4746" y="2578"/>
                    <a:pt x="4707" y="2696"/>
                  </a:cubicBezTo>
                  <a:cubicBezTo>
                    <a:pt x="4552" y="3082"/>
                    <a:pt x="4125" y="3258"/>
                    <a:pt x="3581" y="3351"/>
                  </a:cubicBezTo>
                  <a:cubicBezTo>
                    <a:pt x="3503" y="3368"/>
                    <a:pt x="3490" y="3393"/>
                    <a:pt x="3503" y="3435"/>
                  </a:cubicBezTo>
                  <a:cubicBezTo>
                    <a:pt x="3516" y="3510"/>
                    <a:pt x="3529" y="3586"/>
                    <a:pt x="3529" y="3670"/>
                  </a:cubicBezTo>
                  <a:cubicBezTo>
                    <a:pt x="3542" y="3754"/>
                    <a:pt x="3594" y="3846"/>
                    <a:pt x="3516" y="3930"/>
                  </a:cubicBezTo>
                  <a:cubicBezTo>
                    <a:pt x="3400" y="4039"/>
                    <a:pt x="3413" y="4173"/>
                    <a:pt x="3464" y="4274"/>
                  </a:cubicBezTo>
                  <a:cubicBezTo>
                    <a:pt x="3555" y="4450"/>
                    <a:pt x="3425" y="4593"/>
                    <a:pt x="3400" y="4744"/>
                  </a:cubicBezTo>
                  <a:cubicBezTo>
                    <a:pt x="3309" y="4652"/>
                    <a:pt x="3348" y="4568"/>
                    <a:pt x="3387" y="4476"/>
                  </a:cubicBezTo>
                  <a:cubicBezTo>
                    <a:pt x="3413" y="4408"/>
                    <a:pt x="3413" y="4333"/>
                    <a:pt x="3322" y="4283"/>
                  </a:cubicBezTo>
                  <a:cubicBezTo>
                    <a:pt x="3244" y="4232"/>
                    <a:pt x="3166" y="4299"/>
                    <a:pt x="3102" y="4325"/>
                  </a:cubicBezTo>
                  <a:cubicBezTo>
                    <a:pt x="2985" y="4367"/>
                    <a:pt x="2882" y="4375"/>
                    <a:pt x="2765" y="4341"/>
                  </a:cubicBezTo>
                  <a:cubicBezTo>
                    <a:pt x="2636" y="4308"/>
                    <a:pt x="2545" y="4325"/>
                    <a:pt x="2441" y="4442"/>
                  </a:cubicBezTo>
                  <a:cubicBezTo>
                    <a:pt x="2454" y="4148"/>
                    <a:pt x="2014" y="4173"/>
                    <a:pt x="1897" y="4006"/>
                  </a:cubicBezTo>
                  <a:cubicBezTo>
                    <a:pt x="1884" y="3980"/>
                    <a:pt x="1833" y="4014"/>
                    <a:pt x="1807" y="4022"/>
                  </a:cubicBezTo>
                  <a:cubicBezTo>
                    <a:pt x="1574" y="4098"/>
                    <a:pt x="1379" y="4190"/>
                    <a:pt x="1431" y="4392"/>
                  </a:cubicBezTo>
                  <a:cubicBezTo>
                    <a:pt x="1444" y="4467"/>
                    <a:pt x="1431" y="4543"/>
                    <a:pt x="1431" y="4627"/>
                  </a:cubicBezTo>
                  <a:cubicBezTo>
                    <a:pt x="1651" y="4593"/>
                    <a:pt x="1703" y="4711"/>
                    <a:pt x="1768" y="4803"/>
                  </a:cubicBezTo>
                  <a:cubicBezTo>
                    <a:pt x="1820" y="4904"/>
                    <a:pt x="1729" y="4929"/>
                    <a:pt x="1600" y="4971"/>
                  </a:cubicBezTo>
                  <a:cubicBezTo>
                    <a:pt x="1483" y="5005"/>
                    <a:pt x="1509" y="5080"/>
                    <a:pt x="1613" y="5122"/>
                  </a:cubicBezTo>
                  <a:cubicBezTo>
                    <a:pt x="1871" y="5240"/>
                    <a:pt x="2143" y="5072"/>
                    <a:pt x="2402" y="5130"/>
                  </a:cubicBezTo>
                  <a:cubicBezTo>
                    <a:pt x="2402" y="5130"/>
                    <a:pt x="2428" y="5105"/>
                    <a:pt x="2441" y="5088"/>
                  </a:cubicBezTo>
                  <a:cubicBezTo>
                    <a:pt x="2506" y="5021"/>
                    <a:pt x="2558" y="4954"/>
                    <a:pt x="2506" y="4870"/>
                  </a:cubicBezTo>
                  <a:cubicBezTo>
                    <a:pt x="2441" y="4786"/>
                    <a:pt x="2454" y="4711"/>
                    <a:pt x="2493" y="4610"/>
                  </a:cubicBezTo>
                  <a:cubicBezTo>
                    <a:pt x="2597" y="4677"/>
                    <a:pt x="2545" y="4753"/>
                    <a:pt x="2558" y="4820"/>
                  </a:cubicBezTo>
                  <a:cubicBezTo>
                    <a:pt x="2571" y="4954"/>
                    <a:pt x="2830" y="5240"/>
                    <a:pt x="2946" y="5223"/>
                  </a:cubicBezTo>
                  <a:cubicBezTo>
                    <a:pt x="2972" y="5214"/>
                    <a:pt x="2985" y="5214"/>
                    <a:pt x="3011" y="5206"/>
                  </a:cubicBezTo>
                  <a:cubicBezTo>
                    <a:pt x="3011" y="5214"/>
                    <a:pt x="3011" y="5214"/>
                    <a:pt x="3011" y="5214"/>
                  </a:cubicBezTo>
                  <a:cubicBezTo>
                    <a:pt x="3037" y="5206"/>
                    <a:pt x="3076" y="5206"/>
                    <a:pt x="3102" y="5206"/>
                  </a:cubicBezTo>
                  <a:cubicBezTo>
                    <a:pt x="3218" y="5206"/>
                    <a:pt x="3244" y="5265"/>
                    <a:pt x="3270" y="5382"/>
                  </a:cubicBezTo>
                  <a:cubicBezTo>
                    <a:pt x="3348" y="5643"/>
                    <a:pt x="3387" y="5651"/>
                    <a:pt x="2998" y="5710"/>
                  </a:cubicBezTo>
                  <a:cubicBezTo>
                    <a:pt x="3063" y="5861"/>
                    <a:pt x="3089" y="6029"/>
                    <a:pt x="3296" y="6138"/>
                  </a:cubicBezTo>
                  <a:cubicBezTo>
                    <a:pt x="3464" y="6222"/>
                    <a:pt x="3710" y="6264"/>
                    <a:pt x="3620" y="6457"/>
                  </a:cubicBezTo>
                  <a:cubicBezTo>
                    <a:pt x="3620" y="6465"/>
                    <a:pt x="3659" y="6474"/>
                    <a:pt x="3671" y="6490"/>
                  </a:cubicBezTo>
                  <a:cubicBezTo>
                    <a:pt x="3814" y="6608"/>
                    <a:pt x="3969" y="6692"/>
                    <a:pt x="4215" y="6650"/>
                  </a:cubicBezTo>
                  <a:cubicBezTo>
                    <a:pt x="4293" y="6642"/>
                    <a:pt x="4345" y="6658"/>
                    <a:pt x="4371" y="6700"/>
                  </a:cubicBezTo>
                  <a:cubicBezTo>
                    <a:pt x="4384" y="6751"/>
                    <a:pt x="4306" y="6742"/>
                    <a:pt x="4267" y="6751"/>
                  </a:cubicBezTo>
                  <a:cubicBezTo>
                    <a:pt x="4021" y="6793"/>
                    <a:pt x="3775" y="6860"/>
                    <a:pt x="3542" y="6734"/>
                  </a:cubicBezTo>
                  <a:cubicBezTo>
                    <a:pt x="3451" y="6692"/>
                    <a:pt x="3374" y="6709"/>
                    <a:pt x="3309" y="6742"/>
                  </a:cubicBezTo>
                  <a:cubicBezTo>
                    <a:pt x="3218" y="6784"/>
                    <a:pt x="3244" y="6826"/>
                    <a:pt x="3296" y="6877"/>
                  </a:cubicBezTo>
                  <a:cubicBezTo>
                    <a:pt x="3361" y="6919"/>
                    <a:pt x="3335" y="6977"/>
                    <a:pt x="3322" y="7036"/>
                  </a:cubicBezTo>
                  <a:cubicBezTo>
                    <a:pt x="3296" y="7204"/>
                    <a:pt x="3374" y="7363"/>
                    <a:pt x="3451" y="7523"/>
                  </a:cubicBezTo>
                  <a:cubicBezTo>
                    <a:pt x="3477" y="7573"/>
                    <a:pt x="3516" y="7582"/>
                    <a:pt x="3594" y="7548"/>
                  </a:cubicBezTo>
                  <a:cubicBezTo>
                    <a:pt x="3710" y="7498"/>
                    <a:pt x="3775" y="7431"/>
                    <a:pt x="3840" y="7355"/>
                  </a:cubicBezTo>
                  <a:cubicBezTo>
                    <a:pt x="3918" y="7280"/>
                    <a:pt x="4034" y="7296"/>
                    <a:pt x="4125" y="7322"/>
                  </a:cubicBezTo>
                  <a:cubicBezTo>
                    <a:pt x="4177" y="7338"/>
                    <a:pt x="4293" y="7355"/>
                    <a:pt x="4293" y="7414"/>
                  </a:cubicBezTo>
                  <a:cubicBezTo>
                    <a:pt x="4293" y="7481"/>
                    <a:pt x="4215" y="7515"/>
                    <a:pt x="4112" y="7515"/>
                  </a:cubicBezTo>
                  <a:cubicBezTo>
                    <a:pt x="4047" y="7515"/>
                    <a:pt x="4021" y="7531"/>
                    <a:pt x="4008" y="7573"/>
                  </a:cubicBezTo>
                  <a:cubicBezTo>
                    <a:pt x="3879" y="7859"/>
                    <a:pt x="3892" y="7892"/>
                    <a:pt x="4241" y="8035"/>
                  </a:cubicBezTo>
                  <a:cubicBezTo>
                    <a:pt x="4267" y="8043"/>
                    <a:pt x="4280" y="8052"/>
                    <a:pt x="4306" y="8060"/>
                  </a:cubicBezTo>
                  <a:cubicBezTo>
                    <a:pt x="4332" y="8069"/>
                    <a:pt x="4345" y="8077"/>
                    <a:pt x="4358" y="8085"/>
                  </a:cubicBezTo>
                  <a:cubicBezTo>
                    <a:pt x="4345" y="8144"/>
                    <a:pt x="4215" y="8127"/>
                    <a:pt x="4241" y="8195"/>
                  </a:cubicBezTo>
                  <a:cubicBezTo>
                    <a:pt x="4241" y="8237"/>
                    <a:pt x="4772" y="8589"/>
                    <a:pt x="4837" y="8572"/>
                  </a:cubicBezTo>
                  <a:cubicBezTo>
                    <a:pt x="4850" y="8572"/>
                    <a:pt x="4863" y="8572"/>
                    <a:pt x="4889" y="8564"/>
                  </a:cubicBezTo>
                  <a:cubicBezTo>
                    <a:pt x="4889" y="8564"/>
                    <a:pt x="4889" y="8564"/>
                    <a:pt x="4902" y="8564"/>
                  </a:cubicBezTo>
                  <a:cubicBezTo>
                    <a:pt x="4915" y="8564"/>
                    <a:pt x="4928" y="8556"/>
                    <a:pt x="4941" y="8556"/>
                  </a:cubicBezTo>
                  <a:cubicBezTo>
                    <a:pt x="4941" y="8556"/>
                    <a:pt x="4941" y="8556"/>
                    <a:pt x="4954" y="8556"/>
                  </a:cubicBezTo>
                  <a:cubicBezTo>
                    <a:pt x="4966" y="8547"/>
                    <a:pt x="4979" y="8547"/>
                    <a:pt x="4992" y="8547"/>
                  </a:cubicBezTo>
                  <a:cubicBezTo>
                    <a:pt x="4992" y="8547"/>
                    <a:pt x="4992" y="8547"/>
                    <a:pt x="5005" y="8539"/>
                  </a:cubicBezTo>
                  <a:cubicBezTo>
                    <a:pt x="5018" y="8539"/>
                    <a:pt x="5031" y="8530"/>
                    <a:pt x="5044" y="8530"/>
                  </a:cubicBezTo>
                  <a:cubicBezTo>
                    <a:pt x="5044" y="8530"/>
                    <a:pt x="5044" y="8530"/>
                    <a:pt x="5044" y="8530"/>
                  </a:cubicBezTo>
                  <a:cubicBezTo>
                    <a:pt x="5200" y="8488"/>
                    <a:pt x="5303" y="8413"/>
                    <a:pt x="5303" y="8262"/>
                  </a:cubicBezTo>
                  <a:cubicBezTo>
                    <a:pt x="5355" y="8430"/>
                    <a:pt x="5303" y="8564"/>
                    <a:pt x="5161" y="8648"/>
                  </a:cubicBezTo>
                  <a:cubicBezTo>
                    <a:pt x="5083" y="8698"/>
                    <a:pt x="4979" y="8723"/>
                    <a:pt x="4850" y="8749"/>
                  </a:cubicBezTo>
                  <a:cubicBezTo>
                    <a:pt x="4513" y="8791"/>
                    <a:pt x="4461" y="8858"/>
                    <a:pt x="4643" y="9042"/>
                  </a:cubicBezTo>
                  <a:cubicBezTo>
                    <a:pt x="4500" y="9076"/>
                    <a:pt x="4397" y="9059"/>
                    <a:pt x="4371" y="8942"/>
                  </a:cubicBezTo>
                  <a:cubicBezTo>
                    <a:pt x="4358" y="8858"/>
                    <a:pt x="4332" y="8774"/>
                    <a:pt x="4306" y="8690"/>
                  </a:cubicBezTo>
                  <a:cubicBezTo>
                    <a:pt x="4228" y="8472"/>
                    <a:pt x="4086" y="8379"/>
                    <a:pt x="3762" y="8321"/>
                  </a:cubicBezTo>
                  <a:cubicBezTo>
                    <a:pt x="3710" y="8312"/>
                    <a:pt x="3684" y="8287"/>
                    <a:pt x="3659" y="8262"/>
                  </a:cubicBezTo>
                  <a:cubicBezTo>
                    <a:pt x="3620" y="8211"/>
                    <a:pt x="3581" y="8169"/>
                    <a:pt x="3477" y="8186"/>
                  </a:cubicBezTo>
                  <a:cubicBezTo>
                    <a:pt x="3400" y="8203"/>
                    <a:pt x="3400" y="8245"/>
                    <a:pt x="3387" y="8295"/>
                  </a:cubicBezTo>
                  <a:cubicBezTo>
                    <a:pt x="3387" y="8379"/>
                    <a:pt x="3231" y="8421"/>
                    <a:pt x="3192" y="8379"/>
                  </a:cubicBezTo>
                  <a:cubicBezTo>
                    <a:pt x="3089" y="8262"/>
                    <a:pt x="2869" y="8245"/>
                    <a:pt x="2817" y="8111"/>
                  </a:cubicBezTo>
                  <a:cubicBezTo>
                    <a:pt x="2791" y="8018"/>
                    <a:pt x="2648" y="7993"/>
                    <a:pt x="2532" y="7985"/>
                  </a:cubicBezTo>
                  <a:cubicBezTo>
                    <a:pt x="2389" y="7976"/>
                    <a:pt x="2493" y="8085"/>
                    <a:pt x="2428" y="8127"/>
                  </a:cubicBezTo>
                  <a:cubicBezTo>
                    <a:pt x="2351" y="8169"/>
                    <a:pt x="2428" y="8211"/>
                    <a:pt x="2480" y="8237"/>
                  </a:cubicBezTo>
                  <a:cubicBezTo>
                    <a:pt x="2584" y="8321"/>
                    <a:pt x="2610" y="8421"/>
                    <a:pt x="2610" y="8539"/>
                  </a:cubicBezTo>
                  <a:cubicBezTo>
                    <a:pt x="2506" y="8488"/>
                    <a:pt x="2493" y="8421"/>
                    <a:pt x="2377" y="8396"/>
                  </a:cubicBezTo>
                  <a:cubicBezTo>
                    <a:pt x="2351" y="8564"/>
                    <a:pt x="2156" y="8681"/>
                    <a:pt x="2143" y="8849"/>
                  </a:cubicBezTo>
                  <a:cubicBezTo>
                    <a:pt x="2066" y="8757"/>
                    <a:pt x="2066" y="8665"/>
                    <a:pt x="2118" y="8581"/>
                  </a:cubicBezTo>
                  <a:cubicBezTo>
                    <a:pt x="2182" y="8472"/>
                    <a:pt x="2130" y="8362"/>
                    <a:pt x="1988" y="8321"/>
                  </a:cubicBezTo>
                  <a:cubicBezTo>
                    <a:pt x="1884" y="8287"/>
                    <a:pt x="1897" y="8270"/>
                    <a:pt x="1936" y="8220"/>
                  </a:cubicBezTo>
                  <a:cubicBezTo>
                    <a:pt x="1962" y="8186"/>
                    <a:pt x="1962" y="8169"/>
                    <a:pt x="1910" y="8136"/>
                  </a:cubicBezTo>
                  <a:cubicBezTo>
                    <a:pt x="1859" y="8094"/>
                    <a:pt x="1794" y="8102"/>
                    <a:pt x="1755" y="8127"/>
                  </a:cubicBezTo>
                  <a:cubicBezTo>
                    <a:pt x="1664" y="8169"/>
                    <a:pt x="1587" y="8195"/>
                    <a:pt x="1483" y="8161"/>
                  </a:cubicBezTo>
                  <a:cubicBezTo>
                    <a:pt x="1405" y="8136"/>
                    <a:pt x="1354" y="8178"/>
                    <a:pt x="1315" y="8211"/>
                  </a:cubicBezTo>
                  <a:cubicBezTo>
                    <a:pt x="1289" y="8237"/>
                    <a:pt x="1276" y="8262"/>
                    <a:pt x="1315" y="8270"/>
                  </a:cubicBezTo>
                  <a:cubicBezTo>
                    <a:pt x="1457" y="8304"/>
                    <a:pt x="1457" y="8413"/>
                    <a:pt x="1574" y="8455"/>
                  </a:cubicBezTo>
                  <a:cubicBezTo>
                    <a:pt x="1651" y="8488"/>
                    <a:pt x="1690" y="8581"/>
                    <a:pt x="1781" y="8640"/>
                  </a:cubicBezTo>
                  <a:cubicBezTo>
                    <a:pt x="1859" y="8681"/>
                    <a:pt x="1794" y="8707"/>
                    <a:pt x="1729" y="8715"/>
                  </a:cubicBezTo>
                  <a:cubicBezTo>
                    <a:pt x="1561" y="8740"/>
                    <a:pt x="1457" y="8799"/>
                    <a:pt x="1457" y="8925"/>
                  </a:cubicBezTo>
                  <a:cubicBezTo>
                    <a:pt x="1470" y="8950"/>
                    <a:pt x="1457" y="8975"/>
                    <a:pt x="1392" y="8984"/>
                  </a:cubicBezTo>
                  <a:cubicBezTo>
                    <a:pt x="1237" y="9000"/>
                    <a:pt x="1224" y="9000"/>
                    <a:pt x="1263" y="9084"/>
                  </a:cubicBezTo>
                  <a:cubicBezTo>
                    <a:pt x="1185" y="9076"/>
                    <a:pt x="1159" y="9177"/>
                    <a:pt x="1069" y="9135"/>
                  </a:cubicBezTo>
                  <a:cubicBezTo>
                    <a:pt x="1004" y="9093"/>
                    <a:pt x="1004" y="9042"/>
                    <a:pt x="1043" y="8984"/>
                  </a:cubicBezTo>
                  <a:cubicBezTo>
                    <a:pt x="1069" y="8908"/>
                    <a:pt x="1082" y="8841"/>
                    <a:pt x="1172" y="8791"/>
                  </a:cubicBezTo>
                  <a:cubicBezTo>
                    <a:pt x="1224" y="8765"/>
                    <a:pt x="1289" y="8740"/>
                    <a:pt x="1224" y="8698"/>
                  </a:cubicBezTo>
                  <a:cubicBezTo>
                    <a:pt x="1056" y="8606"/>
                    <a:pt x="1043" y="8480"/>
                    <a:pt x="1030" y="8346"/>
                  </a:cubicBezTo>
                  <a:cubicBezTo>
                    <a:pt x="1004" y="8446"/>
                    <a:pt x="1017" y="8539"/>
                    <a:pt x="1004" y="8631"/>
                  </a:cubicBezTo>
                  <a:cubicBezTo>
                    <a:pt x="991" y="8723"/>
                    <a:pt x="887" y="8782"/>
                    <a:pt x="745" y="8791"/>
                  </a:cubicBezTo>
                  <a:cubicBezTo>
                    <a:pt x="602" y="8791"/>
                    <a:pt x="641" y="8715"/>
                    <a:pt x="641" y="8656"/>
                  </a:cubicBezTo>
                  <a:cubicBezTo>
                    <a:pt x="499" y="8681"/>
                    <a:pt x="292" y="8681"/>
                    <a:pt x="473" y="8841"/>
                  </a:cubicBezTo>
                  <a:cubicBezTo>
                    <a:pt x="538" y="8891"/>
                    <a:pt x="447" y="8933"/>
                    <a:pt x="395" y="8967"/>
                  </a:cubicBezTo>
                  <a:cubicBezTo>
                    <a:pt x="97" y="9118"/>
                    <a:pt x="-58" y="9311"/>
                    <a:pt x="20" y="9563"/>
                  </a:cubicBezTo>
                  <a:cubicBezTo>
                    <a:pt x="59" y="9546"/>
                    <a:pt x="84" y="9521"/>
                    <a:pt x="123" y="9513"/>
                  </a:cubicBezTo>
                  <a:cubicBezTo>
                    <a:pt x="188" y="9479"/>
                    <a:pt x="188" y="9378"/>
                    <a:pt x="330" y="9420"/>
                  </a:cubicBezTo>
                  <a:cubicBezTo>
                    <a:pt x="408" y="9445"/>
                    <a:pt x="434" y="9479"/>
                    <a:pt x="447" y="9538"/>
                  </a:cubicBezTo>
                  <a:cubicBezTo>
                    <a:pt x="460" y="9622"/>
                    <a:pt x="369" y="9613"/>
                    <a:pt x="279" y="9630"/>
                  </a:cubicBezTo>
                  <a:cubicBezTo>
                    <a:pt x="214" y="9647"/>
                    <a:pt x="162" y="9680"/>
                    <a:pt x="188" y="9731"/>
                  </a:cubicBezTo>
                  <a:cubicBezTo>
                    <a:pt x="214" y="9781"/>
                    <a:pt x="292" y="9790"/>
                    <a:pt x="356" y="9790"/>
                  </a:cubicBezTo>
                  <a:cubicBezTo>
                    <a:pt x="525" y="9798"/>
                    <a:pt x="564" y="9706"/>
                    <a:pt x="654" y="9647"/>
                  </a:cubicBezTo>
                  <a:cubicBezTo>
                    <a:pt x="706" y="9605"/>
                    <a:pt x="771" y="9571"/>
                    <a:pt x="848" y="9597"/>
                  </a:cubicBezTo>
                  <a:cubicBezTo>
                    <a:pt x="926" y="9622"/>
                    <a:pt x="861" y="9664"/>
                    <a:pt x="861" y="9697"/>
                  </a:cubicBezTo>
                  <a:cubicBezTo>
                    <a:pt x="861" y="9731"/>
                    <a:pt x="848" y="9773"/>
                    <a:pt x="874" y="9781"/>
                  </a:cubicBezTo>
                  <a:cubicBezTo>
                    <a:pt x="1133" y="9882"/>
                    <a:pt x="1043" y="10050"/>
                    <a:pt x="1056" y="10201"/>
                  </a:cubicBezTo>
                  <a:cubicBezTo>
                    <a:pt x="1107" y="10201"/>
                    <a:pt x="1159" y="10201"/>
                    <a:pt x="1211" y="10201"/>
                  </a:cubicBezTo>
                  <a:cubicBezTo>
                    <a:pt x="1159" y="10125"/>
                    <a:pt x="1509" y="10041"/>
                    <a:pt x="1198" y="9983"/>
                  </a:cubicBezTo>
                  <a:cubicBezTo>
                    <a:pt x="1289" y="9848"/>
                    <a:pt x="1043" y="9689"/>
                    <a:pt x="1263" y="9555"/>
                  </a:cubicBezTo>
                  <a:cubicBezTo>
                    <a:pt x="1302" y="9529"/>
                    <a:pt x="1315" y="9471"/>
                    <a:pt x="1392" y="9471"/>
                  </a:cubicBezTo>
                  <a:cubicBezTo>
                    <a:pt x="1509" y="9479"/>
                    <a:pt x="1457" y="9538"/>
                    <a:pt x="1470" y="9580"/>
                  </a:cubicBezTo>
                  <a:cubicBezTo>
                    <a:pt x="1483" y="9722"/>
                    <a:pt x="1457" y="9874"/>
                    <a:pt x="1496" y="10008"/>
                  </a:cubicBezTo>
                  <a:cubicBezTo>
                    <a:pt x="1846" y="9924"/>
                    <a:pt x="1936" y="9714"/>
                    <a:pt x="2118" y="9538"/>
                  </a:cubicBezTo>
                  <a:cubicBezTo>
                    <a:pt x="2182" y="9622"/>
                    <a:pt x="2040" y="9773"/>
                    <a:pt x="2325" y="9748"/>
                  </a:cubicBezTo>
                  <a:cubicBezTo>
                    <a:pt x="2364" y="9739"/>
                    <a:pt x="2441" y="9798"/>
                    <a:pt x="2364" y="9832"/>
                  </a:cubicBezTo>
                  <a:cubicBezTo>
                    <a:pt x="2143" y="9907"/>
                    <a:pt x="2312" y="9958"/>
                    <a:pt x="2364" y="10033"/>
                  </a:cubicBezTo>
                  <a:cubicBezTo>
                    <a:pt x="2415" y="10083"/>
                    <a:pt x="2571" y="10184"/>
                    <a:pt x="2312" y="10193"/>
                  </a:cubicBezTo>
                  <a:cubicBezTo>
                    <a:pt x="2118" y="10201"/>
                    <a:pt x="2027" y="10260"/>
                    <a:pt x="2014" y="10369"/>
                  </a:cubicBezTo>
                  <a:cubicBezTo>
                    <a:pt x="2014" y="10470"/>
                    <a:pt x="2143" y="10503"/>
                    <a:pt x="2260" y="10528"/>
                  </a:cubicBezTo>
                  <a:cubicBezTo>
                    <a:pt x="2364" y="10545"/>
                    <a:pt x="2364" y="10596"/>
                    <a:pt x="2312" y="10621"/>
                  </a:cubicBezTo>
                  <a:cubicBezTo>
                    <a:pt x="2118" y="10730"/>
                    <a:pt x="2221" y="10839"/>
                    <a:pt x="2312" y="10940"/>
                  </a:cubicBezTo>
                  <a:cubicBezTo>
                    <a:pt x="2364" y="10990"/>
                    <a:pt x="2325" y="11024"/>
                    <a:pt x="2286" y="11074"/>
                  </a:cubicBezTo>
                  <a:cubicBezTo>
                    <a:pt x="2247" y="11133"/>
                    <a:pt x="2169" y="11234"/>
                    <a:pt x="2273" y="11259"/>
                  </a:cubicBezTo>
                  <a:cubicBezTo>
                    <a:pt x="2441" y="11301"/>
                    <a:pt x="2467" y="11410"/>
                    <a:pt x="2623" y="11443"/>
                  </a:cubicBezTo>
                  <a:cubicBezTo>
                    <a:pt x="2571" y="11502"/>
                    <a:pt x="2480" y="11511"/>
                    <a:pt x="2415" y="11536"/>
                  </a:cubicBezTo>
                  <a:cubicBezTo>
                    <a:pt x="2364" y="11561"/>
                    <a:pt x="2351" y="11586"/>
                    <a:pt x="2377" y="11620"/>
                  </a:cubicBezTo>
                  <a:cubicBezTo>
                    <a:pt x="2389" y="11645"/>
                    <a:pt x="2415" y="11678"/>
                    <a:pt x="2454" y="11670"/>
                  </a:cubicBezTo>
                  <a:cubicBezTo>
                    <a:pt x="2830" y="11628"/>
                    <a:pt x="2623" y="11788"/>
                    <a:pt x="2623" y="11872"/>
                  </a:cubicBezTo>
                  <a:cubicBezTo>
                    <a:pt x="2610" y="11964"/>
                    <a:pt x="2480" y="12056"/>
                    <a:pt x="2584" y="12149"/>
                  </a:cubicBezTo>
                  <a:cubicBezTo>
                    <a:pt x="2739" y="12283"/>
                    <a:pt x="2623" y="12333"/>
                    <a:pt x="2441" y="12375"/>
                  </a:cubicBezTo>
                  <a:cubicBezTo>
                    <a:pt x="2389" y="12384"/>
                    <a:pt x="2312" y="12375"/>
                    <a:pt x="2325" y="12442"/>
                  </a:cubicBezTo>
                  <a:cubicBezTo>
                    <a:pt x="2493" y="12459"/>
                    <a:pt x="2713" y="12409"/>
                    <a:pt x="2817" y="12510"/>
                  </a:cubicBezTo>
                  <a:cubicBezTo>
                    <a:pt x="2920" y="12619"/>
                    <a:pt x="3128" y="12686"/>
                    <a:pt x="3179" y="12829"/>
                  </a:cubicBezTo>
                  <a:cubicBezTo>
                    <a:pt x="3218" y="12921"/>
                    <a:pt x="3387" y="12980"/>
                    <a:pt x="3348" y="13097"/>
                  </a:cubicBezTo>
                  <a:cubicBezTo>
                    <a:pt x="3322" y="13148"/>
                    <a:pt x="3413" y="13156"/>
                    <a:pt x="3464" y="13156"/>
                  </a:cubicBezTo>
                  <a:cubicBezTo>
                    <a:pt x="3542" y="13156"/>
                    <a:pt x="3620" y="13164"/>
                    <a:pt x="3749" y="13164"/>
                  </a:cubicBezTo>
                  <a:cubicBezTo>
                    <a:pt x="3918" y="13097"/>
                    <a:pt x="3918" y="13097"/>
                    <a:pt x="3918" y="13097"/>
                  </a:cubicBezTo>
                  <a:cubicBezTo>
                    <a:pt x="4021" y="13030"/>
                    <a:pt x="4021" y="13030"/>
                    <a:pt x="4021" y="13030"/>
                  </a:cubicBezTo>
                  <a:cubicBezTo>
                    <a:pt x="4151" y="12980"/>
                    <a:pt x="4151" y="12980"/>
                    <a:pt x="4151" y="12980"/>
                  </a:cubicBezTo>
                  <a:cubicBezTo>
                    <a:pt x="4280" y="12954"/>
                    <a:pt x="4280" y="12954"/>
                    <a:pt x="4280" y="12954"/>
                  </a:cubicBezTo>
                  <a:cubicBezTo>
                    <a:pt x="4280" y="12954"/>
                    <a:pt x="4280" y="12954"/>
                    <a:pt x="4280" y="12954"/>
                  </a:cubicBezTo>
                  <a:cubicBezTo>
                    <a:pt x="4151" y="12980"/>
                    <a:pt x="4151" y="12980"/>
                    <a:pt x="4151" y="12980"/>
                  </a:cubicBezTo>
                  <a:cubicBezTo>
                    <a:pt x="4021" y="13030"/>
                    <a:pt x="4021" y="13030"/>
                    <a:pt x="4021" y="13030"/>
                  </a:cubicBezTo>
                  <a:cubicBezTo>
                    <a:pt x="3918" y="13106"/>
                    <a:pt x="3918" y="13106"/>
                    <a:pt x="3918" y="13106"/>
                  </a:cubicBezTo>
                  <a:cubicBezTo>
                    <a:pt x="3749" y="13164"/>
                    <a:pt x="3749" y="13164"/>
                    <a:pt x="3749" y="13164"/>
                  </a:cubicBezTo>
                  <a:cubicBezTo>
                    <a:pt x="3762" y="13164"/>
                    <a:pt x="3762" y="13164"/>
                    <a:pt x="3762" y="13164"/>
                  </a:cubicBezTo>
                  <a:cubicBezTo>
                    <a:pt x="3749" y="13173"/>
                    <a:pt x="3749" y="13173"/>
                    <a:pt x="3736" y="13173"/>
                  </a:cubicBezTo>
                  <a:cubicBezTo>
                    <a:pt x="3736" y="13173"/>
                    <a:pt x="3736" y="13173"/>
                    <a:pt x="3736" y="13173"/>
                  </a:cubicBezTo>
                  <a:cubicBezTo>
                    <a:pt x="3400" y="13282"/>
                    <a:pt x="3089" y="13307"/>
                    <a:pt x="2778" y="13273"/>
                  </a:cubicBezTo>
                  <a:cubicBezTo>
                    <a:pt x="2726" y="13265"/>
                    <a:pt x="2661" y="13240"/>
                    <a:pt x="2623" y="13282"/>
                  </a:cubicBezTo>
                  <a:cubicBezTo>
                    <a:pt x="2584" y="13332"/>
                    <a:pt x="2493" y="13366"/>
                    <a:pt x="2532" y="13433"/>
                  </a:cubicBezTo>
                  <a:cubicBezTo>
                    <a:pt x="2571" y="13500"/>
                    <a:pt x="2674" y="13483"/>
                    <a:pt x="2752" y="13483"/>
                  </a:cubicBezTo>
                  <a:cubicBezTo>
                    <a:pt x="2882" y="13492"/>
                    <a:pt x="3063" y="13450"/>
                    <a:pt x="3011" y="13609"/>
                  </a:cubicBezTo>
                  <a:cubicBezTo>
                    <a:pt x="2972" y="13718"/>
                    <a:pt x="3063" y="13727"/>
                    <a:pt x="3192" y="13718"/>
                  </a:cubicBezTo>
                  <a:cubicBezTo>
                    <a:pt x="3529" y="13710"/>
                    <a:pt x="3892" y="13777"/>
                    <a:pt x="4215" y="13634"/>
                  </a:cubicBezTo>
                  <a:cubicBezTo>
                    <a:pt x="4228" y="13626"/>
                    <a:pt x="4280" y="13618"/>
                    <a:pt x="4293" y="13660"/>
                  </a:cubicBezTo>
                  <a:cubicBezTo>
                    <a:pt x="4112" y="13685"/>
                    <a:pt x="4138" y="13886"/>
                    <a:pt x="3879" y="13861"/>
                  </a:cubicBezTo>
                  <a:cubicBezTo>
                    <a:pt x="3736" y="13853"/>
                    <a:pt x="3581" y="13878"/>
                    <a:pt x="3555" y="13962"/>
                  </a:cubicBezTo>
                  <a:cubicBezTo>
                    <a:pt x="3529" y="14046"/>
                    <a:pt x="3710" y="14105"/>
                    <a:pt x="3814" y="14113"/>
                  </a:cubicBezTo>
                  <a:cubicBezTo>
                    <a:pt x="4125" y="14138"/>
                    <a:pt x="4060" y="14247"/>
                    <a:pt x="3982" y="14390"/>
                  </a:cubicBezTo>
                  <a:cubicBezTo>
                    <a:pt x="3840" y="14163"/>
                    <a:pt x="3555" y="14197"/>
                    <a:pt x="3296" y="14189"/>
                  </a:cubicBezTo>
                  <a:cubicBezTo>
                    <a:pt x="3141" y="14189"/>
                    <a:pt x="3089" y="14214"/>
                    <a:pt x="3076" y="14314"/>
                  </a:cubicBezTo>
                  <a:cubicBezTo>
                    <a:pt x="3050" y="14499"/>
                    <a:pt x="2985" y="14684"/>
                    <a:pt x="2610" y="14701"/>
                  </a:cubicBezTo>
                  <a:cubicBezTo>
                    <a:pt x="2558" y="14701"/>
                    <a:pt x="2519" y="14709"/>
                    <a:pt x="2506" y="14751"/>
                  </a:cubicBezTo>
                  <a:cubicBezTo>
                    <a:pt x="2467" y="14843"/>
                    <a:pt x="2351" y="14902"/>
                    <a:pt x="2221" y="14936"/>
                  </a:cubicBezTo>
                  <a:cubicBezTo>
                    <a:pt x="2040" y="14994"/>
                    <a:pt x="2053" y="15078"/>
                    <a:pt x="2169" y="15162"/>
                  </a:cubicBezTo>
                  <a:cubicBezTo>
                    <a:pt x="2260" y="15229"/>
                    <a:pt x="2351" y="15288"/>
                    <a:pt x="2519" y="15246"/>
                  </a:cubicBezTo>
                  <a:cubicBezTo>
                    <a:pt x="2687" y="15213"/>
                    <a:pt x="2882" y="15221"/>
                    <a:pt x="3063" y="15196"/>
                  </a:cubicBezTo>
                  <a:cubicBezTo>
                    <a:pt x="3141" y="15179"/>
                    <a:pt x="3205" y="15196"/>
                    <a:pt x="3283" y="15221"/>
                  </a:cubicBezTo>
                  <a:cubicBezTo>
                    <a:pt x="3335" y="15238"/>
                    <a:pt x="3348" y="15280"/>
                    <a:pt x="3335" y="15322"/>
                  </a:cubicBezTo>
                  <a:cubicBezTo>
                    <a:pt x="3309" y="15389"/>
                    <a:pt x="3244" y="15347"/>
                    <a:pt x="3192" y="15339"/>
                  </a:cubicBezTo>
                  <a:cubicBezTo>
                    <a:pt x="3089" y="15313"/>
                    <a:pt x="2998" y="15330"/>
                    <a:pt x="2920" y="15389"/>
                  </a:cubicBezTo>
                  <a:cubicBezTo>
                    <a:pt x="2856" y="15456"/>
                    <a:pt x="2752" y="15473"/>
                    <a:pt x="2648" y="15465"/>
                  </a:cubicBezTo>
                  <a:cubicBezTo>
                    <a:pt x="2377" y="15448"/>
                    <a:pt x="2208" y="15548"/>
                    <a:pt x="2118" y="15700"/>
                  </a:cubicBezTo>
                  <a:cubicBezTo>
                    <a:pt x="2001" y="15884"/>
                    <a:pt x="1794" y="16035"/>
                    <a:pt x="1729" y="16254"/>
                  </a:cubicBezTo>
                  <a:cubicBezTo>
                    <a:pt x="1729" y="16254"/>
                    <a:pt x="1729" y="16254"/>
                    <a:pt x="1729" y="16254"/>
                  </a:cubicBezTo>
                  <a:cubicBezTo>
                    <a:pt x="1729" y="16254"/>
                    <a:pt x="1729" y="16254"/>
                    <a:pt x="1729" y="16254"/>
                  </a:cubicBezTo>
                  <a:cubicBezTo>
                    <a:pt x="1729" y="16262"/>
                    <a:pt x="1729" y="16262"/>
                    <a:pt x="1729" y="16262"/>
                  </a:cubicBezTo>
                  <a:cubicBezTo>
                    <a:pt x="1729" y="16262"/>
                    <a:pt x="1729" y="16262"/>
                    <a:pt x="1729" y="16262"/>
                  </a:cubicBezTo>
                  <a:cubicBezTo>
                    <a:pt x="1729" y="16279"/>
                    <a:pt x="1729" y="16296"/>
                    <a:pt x="1729" y="16312"/>
                  </a:cubicBezTo>
                  <a:cubicBezTo>
                    <a:pt x="1690" y="16522"/>
                    <a:pt x="1522" y="16757"/>
                    <a:pt x="1250" y="16934"/>
                  </a:cubicBezTo>
                  <a:cubicBezTo>
                    <a:pt x="1198" y="16967"/>
                    <a:pt x="1069" y="16967"/>
                    <a:pt x="1146" y="17051"/>
                  </a:cubicBezTo>
                  <a:cubicBezTo>
                    <a:pt x="1198" y="17127"/>
                    <a:pt x="1302" y="17110"/>
                    <a:pt x="1392" y="17110"/>
                  </a:cubicBezTo>
                  <a:cubicBezTo>
                    <a:pt x="1457" y="17118"/>
                    <a:pt x="1548" y="17118"/>
                    <a:pt x="1509" y="17185"/>
                  </a:cubicBezTo>
                  <a:cubicBezTo>
                    <a:pt x="1444" y="17286"/>
                    <a:pt x="1457" y="17370"/>
                    <a:pt x="1625" y="17437"/>
                  </a:cubicBezTo>
                  <a:cubicBezTo>
                    <a:pt x="1742" y="17496"/>
                    <a:pt x="1768" y="17614"/>
                    <a:pt x="1962" y="17630"/>
                  </a:cubicBezTo>
                  <a:cubicBezTo>
                    <a:pt x="2130" y="17639"/>
                    <a:pt x="2118" y="17723"/>
                    <a:pt x="2040" y="17790"/>
                  </a:cubicBezTo>
                  <a:cubicBezTo>
                    <a:pt x="1962" y="17865"/>
                    <a:pt x="1871" y="17933"/>
                    <a:pt x="1716" y="17991"/>
                  </a:cubicBezTo>
                  <a:cubicBezTo>
                    <a:pt x="1703" y="17865"/>
                    <a:pt x="1613" y="17798"/>
                    <a:pt x="1457" y="17765"/>
                  </a:cubicBezTo>
                  <a:cubicBezTo>
                    <a:pt x="1328" y="17740"/>
                    <a:pt x="1302" y="17664"/>
                    <a:pt x="1302" y="17580"/>
                  </a:cubicBezTo>
                  <a:cubicBezTo>
                    <a:pt x="1302" y="17530"/>
                    <a:pt x="1392" y="17479"/>
                    <a:pt x="1315" y="17421"/>
                  </a:cubicBezTo>
                  <a:cubicBezTo>
                    <a:pt x="1237" y="17437"/>
                    <a:pt x="1159" y="17454"/>
                    <a:pt x="1095" y="17454"/>
                  </a:cubicBezTo>
                  <a:cubicBezTo>
                    <a:pt x="771" y="17454"/>
                    <a:pt x="771" y="17454"/>
                    <a:pt x="848" y="17672"/>
                  </a:cubicBezTo>
                  <a:cubicBezTo>
                    <a:pt x="861" y="17714"/>
                    <a:pt x="900" y="17790"/>
                    <a:pt x="823" y="17807"/>
                  </a:cubicBezTo>
                  <a:cubicBezTo>
                    <a:pt x="745" y="17823"/>
                    <a:pt x="654" y="17807"/>
                    <a:pt x="654" y="17706"/>
                  </a:cubicBezTo>
                  <a:cubicBezTo>
                    <a:pt x="654" y="17647"/>
                    <a:pt x="525" y="17588"/>
                    <a:pt x="395" y="17614"/>
                  </a:cubicBezTo>
                  <a:cubicBezTo>
                    <a:pt x="318" y="17630"/>
                    <a:pt x="227" y="17647"/>
                    <a:pt x="227" y="17723"/>
                  </a:cubicBezTo>
                  <a:cubicBezTo>
                    <a:pt x="240" y="17823"/>
                    <a:pt x="356" y="17807"/>
                    <a:pt x="447" y="17832"/>
                  </a:cubicBezTo>
                  <a:cubicBezTo>
                    <a:pt x="538" y="17849"/>
                    <a:pt x="667" y="17840"/>
                    <a:pt x="706" y="17924"/>
                  </a:cubicBezTo>
                  <a:cubicBezTo>
                    <a:pt x="758" y="18025"/>
                    <a:pt x="823" y="18008"/>
                    <a:pt x="952" y="17958"/>
                  </a:cubicBezTo>
                  <a:cubicBezTo>
                    <a:pt x="1095" y="17907"/>
                    <a:pt x="1237" y="17706"/>
                    <a:pt x="1431" y="17924"/>
                  </a:cubicBezTo>
                  <a:cubicBezTo>
                    <a:pt x="1444" y="17924"/>
                    <a:pt x="1470" y="17924"/>
                    <a:pt x="1483" y="17924"/>
                  </a:cubicBezTo>
                  <a:cubicBezTo>
                    <a:pt x="1651" y="17949"/>
                    <a:pt x="1625" y="17983"/>
                    <a:pt x="1522" y="18050"/>
                  </a:cubicBezTo>
                  <a:cubicBezTo>
                    <a:pt x="1405" y="18126"/>
                    <a:pt x="1263" y="18168"/>
                    <a:pt x="1159" y="18260"/>
                  </a:cubicBezTo>
                  <a:cubicBezTo>
                    <a:pt x="1069" y="18361"/>
                    <a:pt x="1198" y="18403"/>
                    <a:pt x="1237" y="18470"/>
                  </a:cubicBezTo>
                  <a:cubicBezTo>
                    <a:pt x="1276" y="18520"/>
                    <a:pt x="1341" y="18537"/>
                    <a:pt x="1431" y="18512"/>
                  </a:cubicBezTo>
                  <a:cubicBezTo>
                    <a:pt x="1561" y="18487"/>
                    <a:pt x="1522" y="18420"/>
                    <a:pt x="1522" y="18361"/>
                  </a:cubicBezTo>
                  <a:cubicBezTo>
                    <a:pt x="1522" y="18327"/>
                    <a:pt x="1522" y="18302"/>
                    <a:pt x="1522" y="18277"/>
                  </a:cubicBezTo>
                  <a:cubicBezTo>
                    <a:pt x="1548" y="18210"/>
                    <a:pt x="1664" y="18193"/>
                    <a:pt x="1729" y="18168"/>
                  </a:cubicBezTo>
                  <a:cubicBezTo>
                    <a:pt x="1768" y="18142"/>
                    <a:pt x="1884" y="18193"/>
                    <a:pt x="1910" y="18235"/>
                  </a:cubicBezTo>
                  <a:cubicBezTo>
                    <a:pt x="1949" y="18302"/>
                    <a:pt x="1846" y="18319"/>
                    <a:pt x="1781" y="18336"/>
                  </a:cubicBezTo>
                  <a:cubicBezTo>
                    <a:pt x="1677" y="18369"/>
                    <a:pt x="1677" y="18420"/>
                    <a:pt x="1664" y="18487"/>
                  </a:cubicBezTo>
                  <a:cubicBezTo>
                    <a:pt x="1613" y="18688"/>
                    <a:pt x="1859" y="18923"/>
                    <a:pt x="1483" y="19074"/>
                  </a:cubicBezTo>
                  <a:cubicBezTo>
                    <a:pt x="1444" y="19091"/>
                    <a:pt x="1457" y="19141"/>
                    <a:pt x="1496" y="19167"/>
                  </a:cubicBezTo>
                  <a:cubicBezTo>
                    <a:pt x="1535" y="19209"/>
                    <a:pt x="1587" y="19192"/>
                    <a:pt x="1625" y="19175"/>
                  </a:cubicBezTo>
                  <a:cubicBezTo>
                    <a:pt x="1677" y="19158"/>
                    <a:pt x="1742" y="19141"/>
                    <a:pt x="1794" y="19125"/>
                  </a:cubicBezTo>
                  <a:cubicBezTo>
                    <a:pt x="1962" y="19066"/>
                    <a:pt x="2130" y="19024"/>
                    <a:pt x="2260" y="19158"/>
                  </a:cubicBezTo>
                  <a:cubicBezTo>
                    <a:pt x="2325" y="19225"/>
                    <a:pt x="2377" y="19167"/>
                    <a:pt x="2441" y="19150"/>
                  </a:cubicBezTo>
                  <a:cubicBezTo>
                    <a:pt x="2558" y="18974"/>
                    <a:pt x="2519" y="18797"/>
                    <a:pt x="2454" y="18613"/>
                  </a:cubicBezTo>
                  <a:cubicBezTo>
                    <a:pt x="2558" y="18604"/>
                    <a:pt x="2610" y="18680"/>
                    <a:pt x="2713" y="18638"/>
                  </a:cubicBezTo>
                  <a:cubicBezTo>
                    <a:pt x="2933" y="18545"/>
                    <a:pt x="2895" y="18697"/>
                    <a:pt x="2856" y="18730"/>
                  </a:cubicBezTo>
                  <a:cubicBezTo>
                    <a:pt x="2636" y="18932"/>
                    <a:pt x="2869" y="19024"/>
                    <a:pt x="3089" y="19116"/>
                  </a:cubicBezTo>
                  <a:cubicBezTo>
                    <a:pt x="3102" y="19125"/>
                    <a:pt x="3115" y="19133"/>
                    <a:pt x="3128" y="19141"/>
                  </a:cubicBezTo>
                  <a:cubicBezTo>
                    <a:pt x="2946" y="19167"/>
                    <a:pt x="2959" y="19158"/>
                    <a:pt x="2752" y="19091"/>
                  </a:cubicBezTo>
                  <a:cubicBezTo>
                    <a:pt x="2636" y="19058"/>
                    <a:pt x="2571" y="19158"/>
                    <a:pt x="2467" y="19167"/>
                  </a:cubicBezTo>
                  <a:cubicBezTo>
                    <a:pt x="2402" y="19251"/>
                    <a:pt x="2454" y="19460"/>
                    <a:pt x="2156" y="19284"/>
                  </a:cubicBezTo>
                  <a:cubicBezTo>
                    <a:pt x="2105" y="19251"/>
                    <a:pt x="2040" y="19293"/>
                    <a:pt x="1988" y="19301"/>
                  </a:cubicBezTo>
                  <a:cubicBezTo>
                    <a:pt x="1910" y="19326"/>
                    <a:pt x="1833" y="19351"/>
                    <a:pt x="1742" y="19318"/>
                  </a:cubicBezTo>
                  <a:cubicBezTo>
                    <a:pt x="1664" y="19293"/>
                    <a:pt x="1625" y="19301"/>
                    <a:pt x="1625" y="19360"/>
                  </a:cubicBezTo>
                  <a:cubicBezTo>
                    <a:pt x="1625" y="19410"/>
                    <a:pt x="1664" y="19402"/>
                    <a:pt x="1729" y="19410"/>
                  </a:cubicBezTo>
                  <a:cubicBezTo>
                    <a:pt x="2001" y="19435"/>
                    <a:pt x="2377" y="19335"/>
                    <a:pt x="2428" y="19637"/>
                  </a:cubicBezTo>
                  <a:cubicBezTo>
                    <a:pt x="2428" y="19645"/>
                    <a:pt x="2493" y="19654"/>
                    <a:pt x="2506" y="19670"/>
                  </a:cubicBezTo>
                  <a:cubicBezTo>
                    <a:pt x="2648" y="19788"/>
                    <a:pt x="2856" y="19863"/>
                    <a:pt x="3050" y="19956"/>
                  </a:cubicBezTo>
                  <a:cubicBezTo>
                    <a:pt x="2907" y="19989"/>
                    <a:pt x="2791" y="19956"/>
                    <a:pt x="2700" y="19914"/>
                  </a:cubicBezTo>
                  <a:cubicBezTo>
                    <a:pt x="2623" y="19872"/>
                    <a:pt x="2558" y="19872"/>
                    <a:pt x="2480" y="19905"/>
                  </a:cubicBezTo>
                  <a:cubicBezTo>
                    <a:pt x="2351" y="19964"/>
                    <a:pt x="1923" y="19863"/>
                    <a:pt x="1949" y="19771"/>
                  </a:cubicBezTo>
                  <a:cubicBezTo>
                    <a:pt x="2001" y="19637"/>
                    <a:pt x="1859" y="19628"/>
                    <a:pt x="1742" y="19586"/>
                  </a:cubicBezTo>
                  <a:cubicBezTo>
                    <a:pt x="1716" y="19645"/>
                    <a:pt x="1690" y="19704"/>
                    <a:pt x="1600" y="19746"/>
                  </a:cubicBezTo>
                  <a:cubicBezTo>
                    <a:pt x="1548" y="19771"/>
                    <a:pt x="1587" y="19838"/>
                    <a:pt x="1651" y="19813"/>
                  </a:cubicBezTo>
                  <a:cubicBezTo>
                    <a:pt x="1833" y="19746"/>
                    <a:pt x="1846" y="19855"/>
                    <a:pt x="1897" y="19905"/>
                  </a:cubicBezTo>
                  <a:cubicBezTo>
                    <a:pt x="1962" y="19981"/>
                    <a:pt x="2040" y="20048"/>
                    <a:pt x="2195" y="20065"/>
                  </a:cubicBezTo>
                  <a:cubicBezTo>
                    <a:pt x="2027" y="20149"/>
                    <a:pt x="1574" y="20107"/>
                    <a:pt x="1522" y="20006"/>
                  </a:cubicBezTo>
                  <a:cubicBezTo>
                    <a:pt x="1457" y="19872"/>
                    <a:pt x="1211" y="19771"/>
                    <a:pt x="1366" y="19603"/>
                  </a:cubicBezTo>
                  <a:cubicBezTo>
                    <a:pt x="1379" y="19586"/>
                    <a:pt x="1366" y="19536"/>
                    <a:pt x="1341" y="19519"/>
                  </a:cubicBezTo>
                  <a:cubicBezTo>
                    <a:pt x="1146" y="19435"/>
                    <a:pt x="1159" y="19326"/>
                    <a:pt x="1211" y="19200"/>
                  </a:cubicBezTo>
                  <a:cubicBezTo>
                    <a:pt x="1095" y="19183"/>
                    <a:pt x="1082" y="19225"/>
                    <a:pt x="1056" y="19284"/>
                  </a:cubicBezTo>
                  <a:cubicBezTo>
                    <a:pt x="1017" y="19377"/>
                    <a:pt x="1017" y="19477"/>
                    <a:pt x="939" y="19561"/>
                  </a:cubicBezTo>
                  <a:cubicBezTo>
                    <a:pt x="745" y="19771"/>
                    <a:pt x="874" y="20073"/>
                    <a:pt x="1198" y="20199"/>
                  </a:cubicBezTo>
                  <a:cubicBezTo>
                    <a:pt x="1354" y="20258"/>
                    <a:pt x="1522" y="20317"/>
                    <a:pt x="1703" y="20359"/>
                  </a:cubicBezTo>
                  <a:cubicBezTo>
                    <a:pt x="1846" y="20401"/>
                    <a:pt x="2001" y="20459"/>
                    <a:pt x="2105" y="20308"/>
                  </a:cubicBezTo>
                  <a:cubicBezTo>
                    <a:pt x="2143" y="20233"/>
                    <a:pt x="2234" y="20300"/>
                    <a:pt x="2299" y="20300"/>
                  </a:cubicBezTo>
                  <a:cubicBezTo>
                    <a:pt x="2454" y="20308"/>
                    <a:pt x="2415" y="20401"/>
                    <a:pt x="2441" y="20451"/>
                  </a:cubicBezTo>
                  <a:cubicBezTo>
                    <a:pt x="2467" y="20493"/>
                    <a:pt x="2364" y="20468"/>
                    <a:pt x="2325" y="20476"/>
                  </a:cubicBezTo>
                  <a:cubicBezTo>
                    <a:pt x="2260" y="20501"/>
                    <a:pt x="2195" y="20518"/>
                    <a:pt x="2130" y="20535"/>
                  </a:cubicBezTo>
                  <a:cubicBezTo>
                    <a:pt x="2001" y="20577"/>
                    <a:pt x="2014" y="20661"/>
                    <a:pt x="2040" y="20720"/>
                  </a:cubicBezTo>
                  <a:cubicBezTo>
                    <a:pt x="2079" y="20795"/>
                    <a:pt x="2079" y="20896"/>
                    <a:pt x="2221" y="20930"/>
                  </a:cubicBezTo>
                  <a:cubicBezTo>
                    <a:pt x="2286" y="20938"/>
                    <a:pt x="2377" y="20888"/>
                    <a:pt x="2402" y="20972"/>
                  </a:cubicBezTo>
                  <a:cubicBezTo>
                    <a:pt x="2415" y="21047"/>
                    <a:pt x="2351" y="21081"/>
                    <a:pt x="2273" y="21106"/>
                  </a:cubicBezTo>
                  <a:cubicBezTo>
                    <a:pt x="2130" y="21139"/>
                    <a:pt x="2208" y="21198"/>
                    <a:pt x="2195" y="21249"/>
                  </a:cubicBezTo>
                  <a:cubicBezTo>
                    <a:pt x="2182" y="21349"/>
                    <a:pt x="2286" y="21307"/>
                    <a:pt x="2325" y="21307"/>
                  </a:cubicBezTo>
                  <a:cubicBezTo>
                    <a:pt x="2441" y="21307"/>
                    <a:pt x="2454" y="21349"/>
                    <a:pt x="2454" y="21400"/>
                  </a:cubicBezTo>
                  <a:cubicBezTo>
                    <a:pt x="2454" y="21458"/>
                    <a:pt x="2428" y="21517"/>
                    <a:pt x="2480" y="21576"/>
                  </a:cubicBezTo>
                  <a:cubicBezTo>
                    <a:pt x="2610" y="21559"/>
                    <a:pt x="2661" y="21458"/>
                    <a:pt x="2765" y="21484"/>
                  </a:cubicBezTo>
                  <a:cubicBezTo>
                    <a:pt x="2933" y="21534"/>
                    <a:pt x="2959" y="21467"/>
                    <a:pt x="2998" y="21400"/>
                  </a:cubicBezTo>
                  <a:cubicBezTo>
                    <a:pt x="3037" y="21324"/>
                    <a:pt x="3089" y="21249"/>
                    <a:pt x="3076" y="21173"/>
                  </a:cubicBezTo>
                  <a:cubicBezTo>
                    <a:pt x="3063" y="21089"/>
                    <a:pt x="3128" y="21064"/>
                    <a:pt x="3244" y="21030"/>
                  </a:cubicBezTo>
                  <a:cubicBezTo>
                    <a:pt x="3438" y="20980"/>
                    <a:pt x="3723" y="20963"/>
                    <a:pt x="3671" y="20745"/>
                  </a:cubicBezTo>
                  <a:cubicBezTo>
                    <a:pt x="3659" y="20711"/>
                    <a:pt x="3723" y="20711"/>
                    <a:pt x="3762" y="20711"/>
                  </a:cubicBezTo>
                  <a:cubicBezTo>
                    <a:pt x="3866" y="20711"/>
                    <a:pt x="3892" y="20678"/>
                    <a:pt x="3918" y="20619"/>
                  </a:cubicBezTo>
                  <a:cubicBezTo>
                    <a:pt x="3956" y="20518"/>
                    <a:pt x="3982" y="20426"/>
                    <a:pt x="3943" y="20325"/>
                  </a:cubicBezTo>
                  <a:cubicBezTo>
                    <a:pt x="3918" y="20266"/>
                    <a:pt x="3892" y="20208"/>
                    <a:pt x="4008" y="20191"/>
                  </a:cubicBezTo>
                  <a:cubicBezTo>
                    <a:pt x="4151" y="20174"/>
                    <a:pt x="4164" y="20250"/>
                    <a:pt x="4151" y="20308"/>
                  </a:cubicBezTo>
                  <a:cubicBezTo>
                    <a:pt x="4151" y="20426"/>
                    <a:pt x="4138" y="20535"/>
                    <a:pt x="4125" y="20644"/>
                  </a:cubicBezTo>
                  <a:cubicBezTo>
                    <a:pt x="4099" y="20762"/>
                    <a:pt x="4177" y="20820"/>
                    <a:pt x="4371" y="20846"/>
                  </a:cubicBezTo>
                  <a:cubicBezTo>
                    <a:pt x="4552" y="20862"/>
                    <a:pt x="4695" y="20888"/>
                    <a:pt x="4876" y="20854"/>
                  </a:cubicBezTo>
                  <a:cubicBezTo>
                    <a:pt x="5057" y="20820"/>
                    <a:pt x="5005" y="20703"/>
                    <a:pt x="5070" y="20703"/>
                  </a:cubicBezTo>
                  <a:cubicBezTo>
                    <a:pt x="5407" y="20678"/>
                    <a:pt x="5290" y="20485"/>
                    <a:pt x="5316" y="20392"/>
                  </a:cubicBezTo>
                  <a:cubicBezTo>
                    <a:pt x="5381" y="20191"/>
                    <a:pt x="5290" y="19964"/>
                    <a:pt x="5743" y="19922"/>
                  </a:cubicBezTo>
                  <a:cubicBezTo>
                    <a:pt x="5769" y="19922"/>
                    <a:pt x="5795" y="19905"/>
                    <a:pt x="5808" y="19889"/>
                  </a:cubicBezTo>
                  <a:cubicBezTo>
                    <a:pt x="5873" y="19763"/>
                    <a:pt x="6158" y="19771"/>
                    <a:pt x="6210" y="19620"/>
                  </a:cubicBezTo>
                  <a:cubicBezTo>
                    <a:pt x="6223" y="19586"/>
                    <a:pt x="6287" y="19603"/>
                    <a:pt x="6339" y="19612"/>
                  </a:cubicBezTo>
                  <a:cubicBezTo>
                    <a:pt x="6598" y="19670"/>
                    <a:pt x="6702" y="19578"/>
                    <a:pt x="6754" y="19435"/>
                  </a:cubicBezTo>
                  <a:cubicBezTo>
                    <a:pt x="6779" y="19360"/>
                    <a:pt x="6805" y="19276"/>
                    <a:pt x="6935" y="19251"/>
                  </a:cubicBezTo>
                  <a:cubicBezTo>
                    <a:pt x="7013" y="19368"/>
                    <a:pt x="7013" y="19368"/>
                    <a:pt x="7207" y="19385"/>
                  </a:cubicBezTo>
                  <a:cubicBezTo>
                    <a:pt x="7530" y="19410"/>
                    <a:pt x="7634" y="19553"/>
                    <a:pt x="7453" y="19704"/>
                  </a:cubicBezTo>
                  <a:cubicBezTo>
                    <a:pt x="7401" y="19746"/>
                    <a:pt x="7336" y="19771"/>
                    <a:pt x="7259" y="19763"/>
                  </a:cubicBezTo>
                  <a:cubicBezTo>
                    <a:pt x="7155" y="19754"/>
                    <a:pt x="7168" y="19704"/>
                    <a:pt x="7168" y="19662"/>
                  </a:cubicBezTo>
                  <a:cubicBezTo>
                    <a:pt x="7168" y="19528"/>
                    <a:pt x="7077" y="19561"/>
                    <a:pt x="6961" y="19612"/>
                  </a:cubicBezTo>
                  <a:cubicBezTo>
                    <a:pt x="6766" y="19696"/>
                    <a:pt x="6831" y="19805"/>
                    <a:pt x="6909" y="19897"/>
                  </a:cubicBezTo>
                  <a:cubicBezTo>
                    <a:pt x="6987" y="19989"/>
                    <a:pt x="6961" y="20065"/>
                    <a:pt x="6857" y="20140"/>
                  </a:cubicBezTo>
                  <a:cubicBezTo>
                    <a:pt x="6792" y="20182"/>
                    <a:pt x="6702" y="20182"/>
                    <a:pt x="6637" y="20166"/>
                  </a:cubicBezTo>
                  <a:cubicBezTo>
                    <a:pt x="6495" y="20115"/>
                    <a:pt x="6624" y="20040"/>
                    <a:pt x="6598" y="19973"/>
                  </a:cubicBezTo>
                  <a:cubicBezTo>
                    <a:pt x="6430" y="20023"/>
                    <a:pt x="6339" y="20115"/>
                    <a:pt x="6261" y="20208"/>
                  </a:cubicBezTo>
                  <a:cubicBezTo>
                    <a:pt x="6223" y="20266"/>
                    <a:pt x="6093" y="20308"/>
                    <a:pt x="6197" y="20401"/>
                  </a:cubicBezTo>
                  <a:cubicBezTo>
                    <a:pt x="6287" y="20468"/>
                    <a:pt x="6378" y="20451"/>
                    <a:pt x="6495" y="20443"/>
                  </a:cubicBezTo>
                  <a:cubicBezTo>
                    <a:pt x="6805" y="20409"/>
                    <a:pt x="7013" y="20501"/>
                    <a:pt x="7142" y="20695"/>
                  </a:cubicBezTo>
                  <a:cubicBezTo>
                    <a:pt x="7181" y="20753"/>
                    <a:pt x="7271" y="20820"/>
                    <a:pt x="7388" y="20837"/>
                  </a:cubicBezTo>
                  <a:cubicBezTo>
                    <a:pt x="7543" y="20854"/>
                    <a:pt x="7375" y="20762"/>
                    <a:pt x="7440" y="20737"/>
                  </a:cubicBezTo>
                  <a:cubicBezTo>
                    <a:pt x="7492" y="20720"/>
                    <a:pt x="7530" y="20695"/>
                    <a:pt x="7569" y="20686"/>
                  </a:cubicBezTo>
                  <a:cubicBezTo>
                    <a:pt x="7699" y="20644"/>
                    <a:pt x="7828" y="20619"/>
                    <a:pt x="7958" y="20577"/>
                  </a:cubicBezTo>
                  <a:cubicBezTo>
                    <a:pt x="8087" y="20535"/>
                    <a:pt x="8217" y="20501"/>
                    <a:pt x="8282" y="20636"/>
                  </a:cubicBezTo>
                  <a:cubicBezTo>
                    <a:pt x="8295" y="20686"/>
                    <a:pt x="8346" y="20678"/>
                    <a:pt x="8398" y="20678"/>
                  </a:cubicBezTo>
                  <a:cubicBezTo>
                    <a:pt x="8450" y="20669"/>
                    <a:pt x="8489" y="20653"/>
                    <a:pt x="8502" y="20627"/>
                  </a:cubicBezTo>
                  <a:cubicBezTo>
                    <a:pt x="8515" y="20594"/>
                    <a:pt x="8463" y="20569"/>
                    <a:pt x="8424" y="20569"/>
                  </a:cubicBezTo>
                  <a:cubicBezTo>
                    <a:pt x="8295" y="20560"/>
                    <a:pt x="8346" y="20392"/>
                    <a:pt x="8152" y="20443"/>
                  </a:cubicBezTo>
                  <a:cubicBezTo>
                    <a:pt x="8191" y="20317"/>
                    <a:pt x="7867" y="20359"/>
                    <a:pt x="7932" y="20241"/>
                  </a:cubicBezTo>
                  <a:cubicBezTo>
                    <a:pt x="8010" y="20107"/>
                    <a:pt x="8178" y="20208"/>
                    <a:pt x="8307" y="20208"/>
                  </a:cubicBezTo>
                  <a:cubicBezTo>
                    <a:pt x="8346" y="20208"/>
                    <a:pt x="8385" y="20216"/>
                    <a:pt x="8411" y="20208"/>
                  </a:cubicBezTo>
                  <a:cubicBezTo>
                    <a:pt x="8579" y="20191"/>
                    <a:pt x="8618" y="20140"/>
                    <a:pt x="8566" y="20040"/>
                  </a:cubicBezTo>
                  <a:cubicBezTo>
                    <a:pt x="8515" y="19947"/>
                    <a:pt x="8269" y="19947"/>
                    <a:pt x="8346" y="19813"/>
                  </a:cubicBezTo>
                  <a:cubicBezTo>
                    <a:pt x="8152" y="19779"/>
                    <a:pt x="8074" y="19645"/>
                    <a:pt x="7932" y="19595"/>
                  </a:cubicBezTo>
                  <a:cubicBezTo>
                    <a:pt x="7673" y="19494"/>
                    <a:pt x="7777" y="19410"/>
                    <a:pt x="7880" y="19309"/>
                  </a:cubicBezTo>
                  <a:cubicBezTo>
                    <a:pt x="7789" y="19293"/>
                    <a:pt x="7660" y="19309"/>
                    <a:pt x="7660" y="19242"/>
                  </a:cubicBezTo>
                  <a:cubicBezTo>
                    <a:pt x="7660" y="19158"/>
                    <a:pt x="7777" y="19217"/>
                    <a:pt x="7841" y="19192"/>
                  </a:cubicBezTo>
                  <a:cubicBezTo>
                    <a:pt x="7919" y="19167"/>
                    <a:pt x="7984" y="19133"/>
                    <a:pt x="8023" y="19074"/>
                  </a:cubicBezTo>
                  <a:cubicBezTo>
                    <a:pt x="7893" y="19066"/>
                    <a:pt x="7777" y="19024"/>
                    <a:pt x="7686" y="18965"/>
                  </a:cubicBezTo>
                  <a:cubicBezTo>
                    <a:pt x="7971" y="18932"/>
                    <a:pt x="8307" y="18999"/>
                    <a:pt x="8463" y="18764"/>
                  </a:cubicBezTo>
                  <a:cubicBezTo>
                    <a:pt x="8489" y="18730"/>
                    <a:pt x="8566" y="18739"/>
                    <a:pt x="8592" y="18764"/>
                  </a:cubicBezTo>
                  <a:cubicBezTo>
                    <a:pt x="8670" y="18839"/>
                    <a:pt x="8800" y="18898"/>
                    <a:pt x="8761" y="18999"/>
                  </a:cubicBezTo>
                  <a:cubicBezTo>
                    <a:pt x="8735" y="19066"/>
                    <a:pt x="8748" y="19074"/>
                    <a:pt x="8838" y="19100"/>
                  </a:cubicBezTo>
                  <a:cubicBezTo>
                    <a:pt x="9046" y="19158"/>
                    <a:pt x="9162" y="19360"/>
                    <a:pt x="9033" y="19427"/>
                  </a:cubicBezTo>
                  <a:cubicBezTo>
                    <a:pt x="8916" y="19494"/>
                    <a:pt x="8929" y="19570"/>
                    <a:pt x="8903" y="19637"/>
                  </a:cubicBezTo>
                  <a:cubicBezTo>
                    <a:pt x="8890" y="19704"/>
                    <a:pt x="8813" y="19788"/>
                    <a:pt x="8955" y="19830"/>
                  </a:cubicBezTo>
                  <a:cubicBezTo>
                    <a:pt x="9071" y="19863"/>
                    <a:pt x="9201" y="19939"/>
                    <a:pt x="9318" y="19889"/>
                  </a:cubicBezTo>
                  <a:cubicBezTo>
                    <a:pt x="9408" y="19847"/>
                    <a:pt x="9330" y="19754"/>
                    <a:pt x="9305" y="19687"/>
                  </a:cubicBezTo>
                  <a:cubicBezTo>
                    <a:pt x="9305" y="19654"/>
                    <a:pt x="9292" y="19620"/>
                    <a:pt x="9305" y="19586"/>
                  </a:cubicBezTo>
                  <a:cubicBezTo>
                    <a:pt x="9343" y="19511"/>
                    <a:pt x="9395" y="19419"/>
                    <a:pt x="9499" y="19377"/>
                  </a:cubicBezTo>
                  <a:cubicBezTo>
                    <a:pt x="9577" y="19351"/>
                    <a:pt x="9628" y="19435"/>
                    <a:pt x="9693" y="19469"/>
                  </a:cubicBezTo>
                  <a:cubicBezTo>
                    <a:pt x="9797" y="19528"/>
                    <a:pt x="9913" y="19502"/>
                    <a:pt x="10004" y="19477"/>
                  </a:cubicBezTo>
                  <a:cubicBezTo>
                    <a:pt x="10095" y="19452"/>
                    <a:pt x="10172" y="19402"/>
                    <a:pt x="10120" y="19326"/>
                  </a:cubicBezTo>
                  <a:cubicBezTo>
                    <a:pt x="10056" y="19242"/>
                    <a:pt x="10146" y="19175"/>
                    <a:pt x="10185" y="19108"/>
                  </a:cubicBezTo>
                  <a:cubicBezTo>
                    <a:pt x="10250" y="19016"/>
                    <a:pt x="10276" y="18906"/>
                    <a:pt x="10185" y="18839"/>
                  </a:cubicBezTo>
                  <a:cubicBezTo>
                    <a:pt x="10095" y="18747"/>
                    <a:pt x="9952" y="18848"/>
                    <a:pt x="9836" y="18856"/>
                  </a:cubicBezTo>
                  <a:cubicBezTo>
                    <a:pt x="9758" y="18864"/>
                    <a:pt x="9693" y="18890"/>
                    <a:pt x="9641" y="18932"/>
                  </a:cubicBezTo>
                  <a:cubicBezTo>
                    <a:pt x="9512" y="19032"/>
                    <a:pt x="9382" y="18999"/>
                    <a:pt x="9266" y="18923"/>
                  </a:cubicBezTo>
                  <a:cubicBezTo>
                    <a:pt x="9175" y="18856"/>
                    <a:pt x="9097" y="18781"/>
                    <a:pt x="9020" y="18705"/>
                  </a:cubicBezTo>
                  <a:cubicBezTo>
                    <a:pt x="8955" y="18655"/>
                    <a:pt x="8968" y="18587"/>
                    <a:pt x="9007" y="18529"/>
                  </a:cubicBezTo>
                  <a:cubicBezTo>
                    <a:pt x="9033" y="18495"/>
                    <a:pt x="9059" y="18436"/>
                    <a:pt x="9136" y="18436"/>
                  </a:cubicBezTo>
                  <a:cubicBezTo>
                    <a:pt x="9214" y="18428"/>
                    <a:pt x="9214" y="18478"/>
                    <a:pt x="9253" y="18512"/>
                  </a:cubicBezTo>
                  <a:cubicBezTo>
                    <a:pt x="9343" y="18621"/>
                    <a:pt x="9512" y="18638"/>
                    <a:pt x="9654" y="18554"/>
                  </a:cubicBezTo>
                  <a:cubicBezTo>
                    <a:pt x="9706" y="18512"/>
                    <a:pt x="9758" y="18470"/>
                    <a:pt x="9823" y="18428"/>
                  </a:cubicBezTo>
                  <a:cubicBezTo>
                    <a:pt x="9952" y="18319"/>
                    <a:pt x="10289" y="18285"/>
                    <a:pt x="10470" y="18369"/>
                  </a:cubicBezTo>
                  <a:cubicBezTo>
                    <a:pt x="10664" y="18453"/>
                    <a:pt x="11040" y="18378"/>
                    <a:pt x="11130" y="18226"/>
                  </a:cubicBezTo>
                  <a:cubicBezTo>
                    <a:pt x="11156" y="18168"/>
                    <a:pt x="11079" y="18101"/>
                    <a:pt x="11130" y="18050"/>
                  </a:cubicBezTo>
                  <a:cubicBezTo>
                    <a:pt x="11299" y="18059"/>
                    <a:pt x="11273" y="18226"/>
                    <a:pt x="11480" y="18210"/>
                  </a:cubicBezTo>
                  <a:cubicBezTo>
                    <a:pt x="11506" y="18210"/>
                    <a:pt x="11584" y="18252"/>
                    <a:pt x="11648" y="18218"/>
                  </a:cubicBezTo>
                  <a:cubicBezTo>
                    <a:pt x="11713" y="18176"/>
                    <a:pt x="11687" y="18126"/>
                    <a:pt x="11648" y="18075"/>
                  </a:cubicBezTo>
                  <a:cubicBezTo>
                    <a:pt x="11636" y="18050"/>
                    <a:pt x="11571" y="18033"/>
                    <a:pt x="11545" y="18008"/>
                  </a:cubicBezTo>
                  <a:cubicBezTo>
                    <a:pt x="11493" y="17966"/>
                    <a:pt x="11545" y="17924"/>
                    <a:pt x="11584" y="17891"/>
                  </a:cubicBezTo>
                  <a:cubicBezTo>
                    <a:pt x="11610" y="17857"/>
                    <a:pt x="11648" y="17865"/>
                    <a:pt x="11674" y="17891"/>
                  </a:cubicBezTo>
                  <a:cubicBezTo>
                    <a:pt x="11830" y="18000"/>
                    <a:pt x="11946" y="18126"/>
                    <a:pt x="11920" y="18277"/>
                  </a:cubicBezTo>
                  <a:cubicBezTo>
                    <a:pt x="11895" y="18453"/>
                    <a:pt x="11959" y="18512"/>
                    <a:pt x="12231" y="18529"/>
                  </a:cubicBezTo>
                  <a:cubicBezTo>
                    <a:pt x="12322" y="18529"/>
                    <a:pt x="12400" y="18520"/>
                    <a:pt x="12464" y="18604"/>
                  </a:cubicBezTo>
                  <a:cubicBezTo>
                    <a:pt x="12542" y="18705"/>
                    <a:pt x="12710" y="18596"/>
                    <a:pt x="12840" y="18629"/>
                  </a:cubicBezTo>
                  <a:cubicBezTo>
                    <a:pt x="12956" y="18655"/>
                    <a:pt x="12905" y="18571"/>
                    <a:pt x="12905" y="18537"/>
                  </a:cubicBezTo>
                  <a:cubicBezTo>
                    <a:pt x="12905" y="18470"/>
                    <a:pt x="12969" y="18453"/>
                    <a:pt x="13060" y="18453"/>
                  </a:cubicBezTo>
                  <a:cubicBezTo>
                    <a:pt x="13138" y="18462"/>
                    <a:pt x="13241" y="18394"/>
                    <a:pt x="13306" y="18487"/>
                  </a:cubicBezTo>
                  <a:cubicBezTo>
                    <a:pt x="13332" y="18520"/>
                    <a:pt x="13293" y="18587"/>
                    <a:pt x="13397" y="18587"/>
                  </a:cubicBezTo>
                  <a:cubicBezTo>
                    <a:pt x="13487" y="18579"/>
                    <a:pt x="13552" y="18529"/>
                    <a:pt x="13578" y="18478"/>
                  </a:cubicBezTo>
                  <a:cubicBezTo>
                    <a:pt x="13604" y="18436"/>
                    <a:pt x="13591" y="18369"/>
                    <a:pt x="13682" y="18378"/>
                  </a:cubicBezTo>
                  <a:cubicBezTo>
                    <a:pt x="13759" y="18386"/>
                    <a:pt x="13785" y="18436"/>
                    <a:pt x="13798" y="18478"/>
                  </a:cubicBezTo>
                  <a:cubicBezTo>
                    <a:pt x="13798" y="18529"/>
                    <a:pt x="13837" y="18587"/>
                    <a:pt x="13720" y="18596"/>
                  </a:cubicBezTo>
                  <a:cubicBezTo>
                    <a:pt x="13630" y="18596"/>
                    <a:pt x="13591" y="18629"/>
                    <a:pt x="13604" y="18680"/>
                  </a:cubicBezTo>
                  <a:cubicBezTo>
                    <a:pt x="13617" y="18739"/>
                    <a:pt x="13695" y="18722"/>
                    <a:pt x="13746" y="18730"/>
                  </a:cubicBezTo>
                  <a:cubicBezTo>
                    <a:pt x="13850" y="18739"/>
                    <a:pt x="13954" y="18747"/>
                    <a:pt x="14057" y="18755"/>
                  </a:cubicBezTo>
                  <a:cubicBezTo>
                    <a:pt x="14109" y="18764"/>
                    <a:pt x="14187" y="18781"/>
                    <a:pt x="14200" y="18747"/>
                  </a:cubicBezTo>
                  <a:cubicBezTo>
                    <a:pt x="14213" y="18638"/>
                    <a:pt x="14368" y="18545"/>
                    <a:pt x="14303" y="18445"/>
                  </a:cubicBezTo>
                  <a:cubicBezTo>
                    <a:pt x="14251" y="18361"/>
                    <a:pt x="14329" y="18327"/>
                    <a:pt x="14394" y="18285"/>
                  </a:cubicBezTo>
                  <a:cubicBezTo>
                    <a:pt x="14718" y="18101"/>
                    <a:pt x="14718" y="18101"/>
                    <a:pt x="14536" y="17840"/>
                  </a:cubicBezTo>
                  <a:cubicBezTo>
                    <a:pt x="14355" y="17941"/>
                    <a:pt x="14083" y="17933"/>
                    <a:pt x="13928" y="18126"/>
                  </a:cubicBezTo>
                  <a:cubicBezTo>
                    <a:pt x="13928" y="17941"/>
                    <a:pt x="14005" y="17857"/>
                    <a:pt x="14200" y="17849"/>
                  </a:cubicBezTo>
                  <a:cubicBezTo>
                    <a:pt x="14446" y="17840"/>
                    <a:pt x="14497" y="17630"/>
                    <a:pt x="14808" y="17639"/>
                  </a:cubicBezTo>
                  <a:cubicBezTo>
                    <a:pt x="15041" y="17647"/>
                    <a:pt x="15171" y="17639"/>
                    <a:pt x="15171" y="17815"/>
                  </a:cubicBezTo>
                  <a:cubicBezTo>
                    <a:pt x="15171" y="17865"/>
                    <a:pt x="15223" y="17882"/>
                    <a:pt x="15300" y="17865"/>
                  </a:cubicBezTo>
                  <a:cubicBezTo>
                    <a:pt x="15378" y="17849"/>
                    <a:pt x="15456" y="17832"/>
                    <a:pt x="15546" y="17815"/>
                  </a:cubicBezTo>
                  <a:cubicBezTo>
                    <a:pt x="15132" y="17227"/>
                    <a:pt x="15132" y="17227"/>
                    <a:pt x="15313" y="17127"/>
                  </a:cubicBezTo>
                  <a:cubicBezTo>
                    <a:pt x="15326" y="17152"/>
                    <a:pt x="15339" y="17169"/>
                    <a:pt x="15339" y="17185"/>
                  </a:cubicBezTo>
                  <a:cubicBezTo>
                    <a:pt x="15339" y="17261"/>
                    <a:pt x="15339" y="17345"/>
                    <a:pt x="15417" y="17379"/>
                  </a:cubicBezTo>
                  <a:cubicBezTo>
                    <a:pt x="15546" y="17429"/>
                    <a:pt x="15715" y="17437"/>
                    <a:pt x="15792" y="17530"/>
                  </a:cubicBezTo>
                  <a:cubicBezTo>
                    <a:pt x="15792" y="17530"/>
                    <a:pt x="15831" y="17521"/>
                    <a:pt x="15844" y="17513"/>
                  </a:cubicBezTo>
                  <a:cubicBezTo>
                    <a:pt x="16013" y="17395"/>
                    <a:pt x="16013" y="17538"/>
                    <a:pt x="16000" y="17563"/>
                  </a:cubicBezTo>
                  <a:cubicBezTo>
                    <a:pt x="15935" y="17698"/>
                    <a:pt x="16090" y="17698"/>
                    <a:pt x="16181" y="17689"/>
                  </a:cubicBezTo>
                  <a:cubicBezTo>
                    <a:pt x="16401" y="17656"/>
                    <a:pt x="16634" y="17798"/>
                    <a:pt x="16828" y="17656"/>
                  </a:cubicBezTo>
                  <a:cubicBezTo>
                    <a:pt x="16854" y="17647"/>
                    <a:pt x="16906" y="17647"/>
                    <a:pt x="16932" y="17656"/>
                  </a:cubicBezTo>
                  <a:cubicBezTo>
                    <a:pt x="17048" y="17698"/>
                    <a:pt x="17152" y="17756"/>
                    <a:pt x="17230" y="17622"/>
                  </a:cubicBezTo>
                  <a:cubicBezTo>
                    <a:pt x="17243" y="17588"/>
                    <a:pt x="17256" y="17639"/>
                    <a:pt x="17269" y="17647"/>
                  </a:cubicBezTo>
                  <a:cubicBezTo>
                    <a:pt x="17346" y="17689"/>
                    <a:pt x="17411" y="17731"/>
                    <a:pt x="17489" y="17773"/>
                  </a:cubicBezTo>
                  <a:cubicBezTo>
                    <a:pt x="17566" y="17647"/>
                    <a:pt x="17411" y="17504"/>
                    <a:pt x="17618" y="17404"/>
                  </a:cubicBezTo>
                  <a:cubicBezTo>
                    <a:pt x="17618" y="17437"/>
                    <a:pt x="17644" y="17446"/>
                    <a:pt x="17644" y="17446"/>
                  </a:cubicBezTo>
                  <a:cubicBezTo>
                    <a:pt x="17644" y="17446"/>
                    <a:pt x="17579" y="17706"/>
                    <a:pt x="17592" y="17815"/>
                  </a:cubicBezTo>
                  <a:cubicBezTo>
                    <a:pt x="17592" y="17907"/>
                    <a:pt x="17748" y="17949"/>
                    <a:pt x="17774" y="17907"/>
                  </a:cubicBezTo>
                  <a:cubicBezTo>
                    <a:pt x="17851" y="17815"/>
                    <a:pt x="18046" y="17815"/>
                    <a:pt x="18071" y="17698"/>
                  </a:cubicBezTo>
                  <a:cubicBezTo>
                    <a:pt x="18188" y="17765"/>
                    <a:pt x="18266" y="17857"/>
                    <a:pt x="18421" y="17840"/>
                  </a:cubicBezTo>
                  <a:cubicBezTo>
                    <a:pt x="18447" y="17714"/>
                    <a:pt x="18097" y="17689"/>
                    <a:pt x="18227" y="17521"/>
                  </a:cubicBezTo>
                  <a:cubicBezTo>
                    <a:pt x="18343" y="17605"/>
                    <a:pt x="18460" y="17639"/>
                    <a:pt x="18602" y="17639"/>
                  </a:cubicBezTo>
                  <a:cubicBezTo>
                    <a:pt x="18551" y="17412"/>
                    <a:pt x="18551" y="17412"/>
                    <a:pt x="18913" y="17387"/>
                  </a:cubicBezTo>
                  <a:cubicBezTo>
                    <a:pt x="19004" y="17379"/>
                    <a:pt x="19082" y="17362"/>
                    <a:pt x="19146" y="17328"/>
                  </a:cubicBezTo>
                  <a:cubicBezTo>
                    <a:pt x="19198" y="17303"/>
                    <a:pt x="19224" y="17278"/>
                    <a:pt x="19237" y="17244"/>
                  </a:cubicBezTo>
                  <a:cubicBezTo>
                    <a:pt x="19302" y="17076"/>
                    <a:pt x="19496" y="16925"/>
                    <a:pt x="19444" y="16732"/>
                  </a:cubicBezTo>
                  <a:cubicBezTo>
                    <a:pt x="19431" y="16648"/>
                    <a:pt x="19457" y="16589"/>
                    <a:pt x="19548" y="16556"/>
                  </a:cubicBezTo>
                  <a:cubicBezTo>
                    <a:pt x="19587" y="16539"/>
                    <a:pt x="19638" y="16531"/>
                    <a:pt x="19690" y="16531"/>
                  </a:cubicBezTo>
                  <a:cubicBezTo>
                    <a:pt x="19833" y="16522"/>
                    <a:pt x="19962" y="16472"/>
                    <a:pt x="20053" y="16396"/>
                  </a:cubicBezTo>
                  <a:cubicBezTo>
                    <a:pt x="20130" y="16329"/>
                    <a:pt x="19988" y="16262"/>
                    <a:pt x="20053" y="16203"/>
                  </a:cubicBezTo>
                  <a:cubicBezTo>
                    <a:pt x="20182" y="16077"/>
                    <a:pt x="20143" y="15960"/>
                    <a:pt x="19975" y="15842"/>
                  </a:cubicBezTo>
                  <a:cubicBezTo>
                    <a:pt x="20260" y="15859"/>
                    <a:pt x="20273" y="15775"/>
                    <a:pt x="20182" y="15649"/>
                  </a:cubicBezTo>
                  <a:cubicBezTo>
                    <a:pt x="20143" y="15590"/>
                    <a:pt x="20079" y="15532"/>
                    <a:pt x="20143" y="15465"/>
                  </a:cubicBezTo>
                  <a:cubicBezTo>
                    <a:pt x="20299" y="15515"/>
                    <a:pt x="20299" y="15616"/>
                    <a:pt x="20364" y="15691"/>
                  </a:cubicBezTo>
                  <a:cubicBezTo>
                    <a:pt x="20389" y="15725"/>
                    <a:pt x="20389" y="15775"/>
                    <a:pt x="20467" y="15767"/>
                  </a:cubicBezTo>
                  <a:cubicBezTo>
                    <a:pt x="20545" y="15758"/>
                    <a:pt x="20623" y="15742"/>
                    <a:pt x="20636" y="15683"/>
                  </a:cubicBezTo>
                  <a:cubicBezTo>
                    <a:pt x="20661" y="15607"/>
                    <a:pt x="20661" y="15532"/>
                    <a:pt x="20687" y="15465"/>
                  </a:cubicBezTo>
                  <a:cubicBezTo>
                    <a:pt x="20739" y="15347"/>
                    <a:pt x="20726" y="15229"/>
                    <a:pt x="20726" y="15104"/>
                  </a:cubicBezTo>
                  <a:cubicBezTo>
                    <a:pt x="20713" y="14961"/>
                    <a:pt x="20713" y="14810"/>
                    <a:pt x="20843" y="14667"/>
                  </a:cubicBezTo>
                  <a:cubicBezTo>
                    <a:pt x="20972" y="14499"/>
                    <a:pt x="20895" y="14281"/>
                    <a:pt x="21063" y="14096"/>
                  </a:cubicBezTo>
                  <a:cubicBezTo>
                    <a:pt x="21179" y="13979"/>
                    <a:pt x="21231" y="13802"/>
                    <a:pt x="21179" y="13643"/>
                  </a:cubicBezTo>
                  <a:cubicBezTo>
                    <a:pt x="21166" y="13567"/>
                    <a:pt x="21179" y="13517"/>
                    <a:pt x="21244" y="13441"/>
                  </a:cubicBezTo>
                  <a:cubicBezTo>
                    <a:pt x="21413" y="13273"/>
                    <a:pt x="21542" y="13089"/>
                    <a:pt x="21400" y="12879"/>
                  </a:cubicBezTo>
                  <a:close/>
                  <a:moveTo>
                    <a:pt x="3529" y="4845"/>
                  </a:moveTo>
                  <a:cubicBezTo>
                    <a:pt x="3503" y="4837"/>
                    <a:pt x="3490" y="4820"/>
                    <a:pt x="3477" y="4803"/>
                  </a:cubicBezTo>
                  <a:cubicBezTo>
                    <a:pt x="3490" y="4803"/>
                    <a:pt x="3503" y="4795"/>
                    <a:pt x="3516" y="4795"/>
                  </a:cubicBezTo>
                  <a:cubicBezTo>
                    <a:pt x="3555" y="4795"/>
                    <a:pt x="3581" y="4803"/>
                    <a:pt x="3594" y="4837"/>
                  </a:cubicBezTo>
                  <a:cubicBezTo>
                    <a:pt x="3568" y="4845"/>
                    <a:pt x="3542" y="4853"/>
                    <a:pt x="3529" y="4845"/>
                  </a:cubicBezTo>
                  <a:close/>
                  <a:moveTo>
                    <a:pt x="3620" y="4870"/>
                  </a:moveTo>
                  <a:cubicBezTo>
                    <a:pt x="3788" y="4879"/>
                    <a:pt x="3892" y="4921"/>
                    <a:pt x="3982" y="5021"/>
                  </a:cubicBezTo>
                  <a:cubicBezTo>
                    <a:pt x="3801" y="4996"/>
                    <a:pt x="3723" y="4954"/>
                    <a:pt x="3620" y="4870"/>
                  </a:cubicBezTo>
                  <a:close/>
                  <a:moveTo>
                    <a:pt x="2415" y="11015"/>
                  </a:moveTo>
                  <a:cubicBezTo>
                    <a:pt x="2480" y="10898"/>
                    <a:pt x="2610" y="10847"/>
                    <a:pt x="2713" y="10763"/>
                  </a:cubicBezTo>
                  <a:cubicBezTo>
                    <a:pt x="2830" y="10956"/>
                    <a:pt x="2597" y="10956"/>
                    <a:pt x="2415" y="11015"/>
                  </a:cubicBezTo>
                  <a:close/>
                  <a:moveTo>
                    <a:pt x="4461" y="8077"/>
                  </a:moveTo>
                  <a:cubicBezTo>
                    <a:pt x="4565" y="8001"/>
                    <a:pt x="4643" y="7968"/>
                    <a:pt x="4785" y="8010"/>
                  </a:cubicBezTo>
                  <a:cubicBezTo>
                    <a:pt x="4695" y="8060"/>
                    <a:pt x="4604" y="8077"/>
                    <a:pt x="4461" y="8077"/>
                  </a:cubicBezTo>
                  <a:close/>
                  <a:moveTo>
                    <a:pt x="5264" y="8698"/>
                  </a:moveTo>
                  <a:cubicBezTo>
                    <a:pt x="5264" y="8698"/>
                    <a:pt x="5264" y="8698"/>
                    <a:pt x="5264" y="8698"/>
                  </a:cubicBezTo>
                  <a:cubicBezTo>
                    <a:pt x="5497" y="8732"/>
                    <a:pt x="5497" y="8732"/>
                    <a:pt x="5497" y="8732"/>
                  </a:cubicBezTo>
                  <a:lnTo>
                    <a:pt x="5264" y="8698"/>
                  </a:lnTo>
                  <a:close/>
                  <a:moveTo>
                    <a:pt x="18279" y="14936"/>
                  </a:moveTo>
                  <a:cubicBezTo>
                    <a:pt x="18279" y="14936"/>
                    <a:pt x="18279" y="14936"/>
                    <a:pt x="18279" y="14936"/>
                  </a:cubicBezTo>
                  <a:cubicBezTo>
                    <a:pt x="18318" y="15011"/>
                    <a:pt x="18318" y="15011"/>
                    <a:pt x="18318" y="15011"/>
                  </a:cubicBezTo>
                  <a:cubicBezTo>
                    <a:pt x="18356" y="15045"/>
                    <a:pt x="18356" y="15045"/>
                    <a:pt x="18356" y="15045"/>
                  </a:cubicBezTo>
                  <a:cubicBezTo>
                    <a:pt x="18318" y="15011"/>
                    <a:pt x="18318" y="15011"/>
                    <a:pt x="18318" y="15011"/>
                  </a:cubicBezTo>
                  <a:lnTo>
                    <a:pt x="18279" y="14936"/>
                  </a:lnTo>
                  <a:close/>
                  <a:moveTo>
                    <a:pt x="18382" y="15070"/>
                  </a:moveTo>
                  <a:cubicBezTo>
                    <a:pt x="18343" y="15120"/>
                    <a:pt x="18343" y="15120"/>
                    <a:pt x="18343" y="15120"/>
                  </a:cubicBezTo>
                  <a:cubicBezTo>
                    <a:pt x="18382" y="15070"/>
                    <a:pt x="18382" y="15070"/>
                    <a:pt x="18382" y="1507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2" name="Freeform 122"/>
            <p:cNvSpPr/>
            <p:nvPr/>
          </p:nvSpPr>
          <p:spPr>
            <a:xfrm>
              <a:off x="674892" y="1836862"/>
              <a:ext cx="74886" cy="18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0958" fill="norm" stroke="1" extrusionOk="0">
                  <a:moveTo>
                    <a:pt x="1125" y="6356"/>
                  </a:moveTo>
                  <a:cubicBezTo>
                    <a:pt x="3125" y="8463"/>
                    <a:pt x="4725" y="10921"/>
                    <a:pt x="2725" y="13556"/>
                  </a:cubicBezTo>
                  <a:cubicBezTo>
                    <a:pt x="1125" y="15312"/>
                    <a:pt x="3525" y="17243"/>
                    <a:pt x="5925" y="18648"/>
                  </a:cubicBezTo>
                  <a:cubicBezTo>
                    <a:pt x="8325" y="20229"/>
                    <a:pt x="13525" y="21458"/>
                    <a:pt x="17525" y="20756"/>
                  </a:cubicBezTo>
                  <a:cubicBezTo>
                    <a:pt x="21125" y="20229"/>
                    <a:pt x="19925" y="17946"/>
                    <a:pt x="19125" y="16014"/>
                  </a:cubicBezTo>
                  <a:cubicBezTo>
                    <a:pt x="17125" y="11799"/>
                    <a:pt x="12725" y="7936"/>
                    <a:pt x="6325" y="4599"/>
                  </a:cubicBezTo>
                  <a:cubicBezTo>
                    <a:pt x="4725" y="3721"/>
                    <a:pt x="1925" y="2492"/>
                    <a:pt x="7525" y="2317"/>
                  </a:cubicBezTo>
                  <a:cubicBezTo>
                    <a:pt x="9925" y="2317"/>
                    <a:pt x="10725" y="1965"/>
                    <a:pt x="10325" y="1087"/>
                  </a:cubicBezTo>
                  <a:cubicBezTo>
                    <a:pt x="9525" y="385"/>
                    <a:pt x="8325" y="-142"/>
                    <a:pt x="6725" y="34"/>
                  </a:cubicBezTo>
                  <a:cubicBezTo>
                    <a:pt x="4725" y="209"/>
                    <a:pt x="2725" y="736"/>
                    <a:pt x="725" y="1087"/>
                  </a:cubicBezTo>
                  <a:cubicBezTo>
                    <a:pt x="-475" y="2843"/>
                    <a:pt x="-75" y="4424"/>
                    <a:pt x="1125" y="6356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3" name="Freeform 123"/>
            <p:cNvSpPr/>
            <p:nvPr/>
          </p:nvSpPr>
          <p:spPr>
            <a:xfrm>
              <a:off x="638184" y="2733989"/>
              <a:ext cx="30165" cy="30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36" fill="norm" stroke="1" extrusionOk="0">
                  <a:moveTo>
                    <a:pt x="0" y="20636"/>
                  </a:moveTo>
                  <a:cubicBezTo>
                    <a:pt x="11880" y="18579"/>
                    <a:pt x="18360" y="11379"/>
                    <a:pt x="21600" y="65"/>
                  </a:cubicBezTo>
                  <a:cubicBezTo>
                    <a:pt x="4320" y="-964"/>
                    <a:pt x="3240" y="10350"/>
                    <a:pt x="0" y="20636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4" name="Freeform 124"/>
            <p:cNvSpPr/>
            <p:nvPr/>
          </p:nvSpPr>
          <p:spPr>
            <a:xfrm>
              <a:off x="2178059" y="3254901"/>
              <a:ext cx="265115" cy="292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1" fill="norm" stroke="1" extrusionOk="0">
                  <a:moveTo>
                    <a:pt x="19614" y="9544"/>
                  </a:moveTo>
                  <a:cubicBezTo>
                    <a:pt x="18993" y="8893"/>
                    <a:pt x="19490" y="8459"/>
                    <a:pt x="19862" y="7808"/>
                  </a:cubicBezTo>
                  <a:cubicBezTo>
                    <a:pt x="20359" y="7048"/>
                    <a:pt x="20979" y="5745"/>
                    <a:pt x="20110" y="5094"/>
                  </a:cubicBezTo>
                  <a:cubicBezTo>
                    <a:pt x="18497" y="3792"/>
                    <a:pt x="18745" y="2598"/>
                    <a:pt x="19366" y="1187"/>
                  </a:cubicBezTo>
                  <a:cubicBezTo>
                    <a:pt x="19614" y="861"/>
                    <a:pt x="19986" y="318"/>
                    <a:pt x="19241" y="101"/>
                  </a:cubicBezTo>
                  <a:cubicBezTo>
                    <a:pt x="18621" y="-116"/>
                    <a:pt x="17876" y="-7"/>
                    <a:pt x="17503" y="644"/>
                  </a:cubicBezTo>
                  <a:cubicBezTo>
                    <a:pt x="17131" y="1512"/>
                    <a:pt x="16759" y="2489"/>
                    <a:pt x="16262" y="3466"/>
                  </a:cubicBezTo>
                  <a:cubicBezTo>
                    <a:pt x="16014" y="4009"/>
                    <a:pt x="15766" y="4551"/>
                    <a:pt x="14772" y="4334"/>
                  </a:cubicBezTo>
                  <a:cubicBezTo>
                    <a:pt x="15145" y="3249"/>
                    <a:pt x="15393" y="2380"/>
                    <a:pt x="15766" y="1404"/>
                  </a:cubicBezTo>
                  <a:cubicBezTo>
                    <a:pt x="14772" y="1946"/>
                    <a:pt x="14028" y="2598"/>
                    <a:pt x="13531" y="3249"/>
                  </a:cubicBezTo>
                  <a:cubicBezTo>
                    <a:pt x="13034" y="4117"/>
                    <a:pt x="12166" y="4986"/>
                    <a:pt x="12414" y="6071"/>
                  </a:cubicBezTo>
                  <a:cubicBezTo>
                    <a:pt x="12538" y="6722"/>
                    <a:pt x="13903" y="7265"/>
                    <a:pt x="12910" y="7808"/>
                  </a:cubicBezTo>
                  <a:cubicBezTo>
                    <a:pt x="12041" y="8242"/>
                    <a:pt x="10924" y="8133"/>
                    <a:pt x="10055" y="7808"/>
                  </a:cubicBezTo>
                  <a:cubicBezTo>
                    <a:pt x="9434" y="7482"/>
                    <a:pt x="8938" y="6831"/>
                    <a:pt x="8317" y="7373"/>
                  </a:cubicBezTo>
                  <a:cubicBezTo>
                    <a:pt x="6083" y="9110"/>
                    <a:pt x="3228" y="9870"/>
                    <a:pt x="745" y="10955"/>
                  </a:cubicBezTo>
                  <a:cubicBezTo>
                    <a:pt x="248" y="11172"/>
                    <a:pt x="0" y="11498"/>
                    <a:pt x="0" y="11824"/>
                  </a:cubicBezTo>
                  <a:cubicBezTo>
                    <a:pt x="124" y="12366"/>
                    <a:pt x="621" y="12583"/>
                    <a:pt x="1117" y="12583"/>
                  </a:cubicBezTo>
                  <a:cubicBezTo>
                    <a:pt x="2359" y="12366"/>
                    <a:pt x="3848" y="12475"/>
                    <a:pt x="3972" y="10847"/>
                  </a:cubicBezTo>
                  <a:cubicBezTo>
                    <a:pt x="4097" y="10304"/>
                    <a:pt x="4593" y="9761"/>
                    <a:pt x="5090" y="9870"/>
                  </a:cubicBezTo>
                  <a:cubicBezTo>
                    <a:pt x="5834" y="9870"/>
                    <a:pt x="5834" y="10521"/>
                    <a:pt x="5834" y="11064"/>
                  </a:cubicBezTo>
                  <a:cubicBezTo>
                    <a:pt x="5834" y="12041"/>
                    <a:pt x="6331" y="12801"/>
                    <a:pt x="7200" y="13452"/>
                  </a:cubicBezTo>
                  <a:cubicBezTo>
                    <a:pt x="7572" y="13669"/>
                    <a:pt x="8069" y="14103"/>
                    <a:pt x="8441" y="13560"/>
                  </a:cubicBezTo>
                  <a:cubicBezTo>
                    <a:pt x="9062" y="12801"/>
                    <a:pt x="10055" y="12692"/>
                    <a:pt x="10924" y="12258"/>
                  </a:cubicBezTo>
                  <a:cubicBezTo>
                    <a:pt x="11297" y="12149"/>
                    <a:pt x="11421" y="11064"/>
                    <a:pt x="12166" y="11932"/>
                  </a:cubicBezTo>
                  <a:cubicBezTo>
                    <a:pt x="12538" y="12366"/>
                    <a:pt x="13034" y="12801"/>
                    <a:pt x="12662" y="13452"/>
                  </a:cubicBezTo>
                  <a:cubicBezTo>
                    <a:pt x="12166" y="14103"/>
                    <a:pt x="11917" y="14863"/>
                    <a:pt x="10800" y="15080"/>
                  </a:cubicBezTo>
                  <a:cubicBezTo>
                    <a:pt x="10303" y="15080"/>
                    <a:pt x="9807" y="15297"/>
                    <a:pt x="9931" y="15840"/>
                  </a:cubicBezTo>
                  <a:cubicBezTo>
                    <a:pt x="10055" y="16274"/>
                    <a:pt x="10552" y="16600"/>
                    <a:pt x="11048" y="16491"/>
                  </a:cubicBezTo>
                  <a:cubicBezTo>
                    <a:pt x="11421" y="16491"/>
                    <a:pt x="11917" y="16491"/>
                    <a:pt x="12290" y="16600"/>
                  </a:cubicBezTo>
                  <a:cubicBezTo>
                    <a:pt x="12290" y="16600"/>
                    <a:pt x="12290" y="16600"/>
                    <a:pt x="12290" y="16600"/>
                  </a:cubicBezTo>
                  <a:cubicBezTo>
                    <a:pt x="11421" y="17902"/>
                    <a:pt x="13779" y="19422"/>
                    <a:pt x="11917" y="20724"/>
                  </a:cubicBezTo>
                  <a:cubicBezTo>
                    <a:pt x="14772" y="21484"/>
                    <a:pt x="14524" y="17902"/>
                    <a:pt x="17379" y="18770"/>
                  </a:cubicBezTo>
                  <a:cubicBezTo>
                    <a:pt x="16510" y="17902"/>
                    <a:pt x="15393" y="17576"/>
                    <a:pt x="15890" y="16491"/>
                  </a:cubicBezTo>
                  <a:cubicBezTo>
                    <a:pt x="16883" y="14429"/>
                    <a:pt x="18124" y="13995"/>
                    <a:pt x="20731" y="14754"/>
                  </a:cubicBezTo>
                  <a:cubicBezTo>
                    <a:pt x="19986" y="12909"/>
                    <a:pt x="20110" y="11064"/>
                    <a:pt x="21600" y="9544"/>
                  </a:cubicBezTo>
                  <a:cubicBezTo>
                    <a:pt x="20855" y="9002"/>
                    <a:pt x="20359" y="10413"/>
                    <a:pt x="19614" y="9544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5" name="Freeform 125"/>
            <p:cNvSpPr/>
            <p:nvPr/>
          </p:nvSpPr>
          <p:spPr>
            <a:xfrm>
              <a:off x="1763700" y="3338696"/>
              <a:ext cx="179757" cy="210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7" h="21085" fill="norm" stroke="1" extrusionOk="0">
                  <a:moveTo>
                    <a:pt x="12442" y="11730"/>
                  </a:moveTo>
                  <a:cubicBezTo>
                    <a:pt x="11564" y="10969"/>
                    <a:pt x="11212" y="10057"/>
                    <a:pt x="10159" y="9600"/>
                  </a:cubicBezTo>
                  <a:cubicBezTo>
                    <a:pt x="6998" y="8079"/>
                    <a:pt x="6822" y="7014"/>
                    <a:pt x="8754" y="3972"/>
                  </a:cubicBezTo>
                  <a:cubicBezTo>
                    <a:pt x="9632" y="2603"/>
                    <a:pt x="9456" y="1082"/>
                    <a:pt x="7700" y="321"/>
                  </a:cubicBezTo>
                  <a:cubicBezTo>
                    <a:pt x="6471" y="-287"/>
                    <a:pt x="5066" y="-135"/>
                    <a:pt x="4715" y="1690"/>
                  </a:cubicBezTo>
                  <a:cubicBezTo>
                    <a:pt x="4539" y="2299"/>
                    <a:pt x="4188" y="2755"/>
                    <a:pt x="3486" y="3212"/>
                  </a:cubicBezTo>
                  <a:cubicBezTo>
                    <a:pt x="325" y="4885"/>
                    <a:pt x="-729" y="7471"/>
                    <a:pt x="500" y="10513"/>
                  </a:cubicBezTo>
                  <a:cubicBezTo>
                    <a:pt x="1203" y="12490"/>
                    <a:pt x="2432" y="14468"/>
                    <a:pt x="2256" y="16598"/>
                  </a:cubicBezTo>
                  <a:cubicBezTo>
                    <a:pt x="2256" y="18119"/>
                    <a:pt x="3486" y="19183"/>
                    <a:pt x="5593" y="19183"/>
                  </a:cubicBezTo>
                  <a:cubicBezTo>
                    <a:pt x="7525" y="19336"/>
                    <a:pt x="8578" y="18271"/>
                    <a:pt x="8403" y="16902"/>
                  </a:cubicBezTo>
                  <a:cubicBezTo>
                    <a:pt x="8403" y="15228"/>
                    <a:pt x="9281" y="14772"/>
                    <a:pt x="10686" y="14924"/>
                  </a:cubicBezTo>
                  <a:cubicBezTo>
                    <a:pt x="12442" y="15076"/>
                    <a:pt x="11564" y="16293"/>
                    <a:pt x="11388" y="17054"/>
                  </a:cubicBezTo>
                  <a:cubicBezTo>
                    <a:pt x="11212" y="18575"/>
                    <a:pt x="11564" y="20096"/>
                    <a:pt x="13144" y="20705"/>
                  </a:cubicBezTo>
                  <a:cubicBezTo>
                    <a:pt x="15251" y="21161"/>
                    <a:pt x="17359" y="21313"/>
                    <a:pt x="19291" y="20552"/>
                  </a:cubicBezTo>
                  <a:cubicBezTo>
                    <a:pt x="19642" y="20400"/>
                    <a:pt x="19817" y="20248"/>
                    <a:pt x="19817" y="19944"/>
                  </a:cubicBezTo>
                  <a:cubicBezTo>
                    <a:pt x="19642" y="17510"/>
                    <a:pt x="20344" y="15381"/>
                    <a:pt x="20695" y="13099"/>
                  </a:cubicBezTo>
                  <a:cubicBezTo>
                    <a:pt x="20871" y="11121"/>
                    <a:pt x="20344" y="10361"/>
                    <a:pt x="18939" y="9448"/>
                  </a:cubicBezTo>
                  <a:cubicBezTo>
                    <a:pt x="16656" y="10057"/>
                    <a:pt x="14022" y="9752"/>
                    <a:pt x="12442" y="1173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6" name="Oval 126"/>
            <p:cNvSpPr/>
            <p:nvPr/>
          </p:nvSpPr>
          <p:spPr>
            <a:xfrm>
              <a:off x="1921678" y="3427104"/>
              <a:ext cx="12703" cy="12703"/>
            </a:xfrm>
            <a:prstGeom prst="ellipse">
              <a:avLst/>
            </a:pr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7" name="Freeform 127"/>
            <p:cNvSpPr/>
            <p:nvPr/>
          </p:nvSpPr>
          <p:spPr>
            <a:xfrm>
              <a:off x="1878439" y="3354872"/>
              <a:ext cx="75929" cy="77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6" h="21192" fill="norm" stroke="1" extrusionOk="0">
                  <a:moveTo>
                    <a:pt x="19011" y="12634"/>
                  </a:moveTo>
                  <a:cubicBezTo>
                    <a:pt x="19826" y="11819"/>
                    <a:pt x="10452" y="0"/>
                    <a:pt x="9230" y="0"/>
                  </a:cubicBezTo>
                  <a:cubicBezTo>
                    <a:pt x="8415" y="0"/>
                    <a:pt x="7599" y="408"/>
                    <a:pt x="7192" y="815"/>
                  </a:cubicBezTo>
                  <a:cubicBezTo>
                    <a:pt x="5154" y="4483"/>
                    <a:pt x="1894" y="7743"/>
                    <a:pt x="671" y="11819"/>
                  </a:cubicBezTo>
                  <a:cubicBezTo>
                    <a:pt x="-551" y="15894"/>
                    <a:pt x="-959" y="21600"/>
                    <a:pt x="7192" y="19562"/>
                  </a:cubicBezTo>
                  <a:cubicBezTo>
                    <a:pt x="9230" y="19155"/>
                    <a:pt x="11675" y="18340"/>
                    <a:pt x="13305" y="21192"/>
                  </a:cubicBezTo>
                  <a:cubicBezTo>
                    <a:pt x="15750" y="20785"/>
                    <a:pt x="17788" y="20785"/>
                    <a:pt x="20233" y="20377"/>
                  </a:cubicBezTo>
                  <a:cubicBezTo>
                    <a:pt x="20641" y="17525"/>
                    <a:pt x="15343" y="16302"/>
                    <a:pt x="19011" y="12634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" name="Freeform 128"/>
            <p:cNvSpPr/>
            <p:nvPr/>
          </p:nvSpPr>
          <p:spPr>
            <a:xfrm>
              <a:off x="2147539" y="3427897"/>
              <a:ext cx="72362" cy="62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0753" fill="norm" stroke="1" extrusionOk="0">
                  <a:moveTo>
                    <a:pt x="17718" y="4521"/>
                  </a:moveTo>
                  <a:cubicBezTo>
                    <a:pt x="12429" y="3014"/>
                    <a:pt x="6257" y="6028"/>
                    <a:pt x="1849" y="0"/>
                  </a:cubicBezTo>
                  <a:cubicBezTo>
                    <a:pt x="967" y="1507"/>
                    <a:pt x="86" y="2009"/>
                    <a:pt x="86" y="2512"/>
                  </a:cubicBezTo>
                  <a:cubicBezTo>
                    <a:pt x="-355" y="4521"/>
                    <a:pt x="967" y="5526"/>
                    <a:pt x="2731" y="6028"/>
                  </a:cubicBezTo>
                  <a:cubicBezTo>
                    <a:pt x="7580" y="6530"/>
                    <a:pt x="10225" y="10047"/>
                    <a:pt x="11547" y="15070"/>
                  </a:cubicBezTo>
                  <a:cubicBezTo>
                    <a:pt x="12429" y="17581"/>
                    <a:pt x="12869" y="21600"/>
                    <a:pt x="15955" y="20595"/>
                  </a:cubicBezTo>
                  <a:cubicBezTo>
                    <a:pt x="19041" y="19088"/>
                    <a:pt x="19923" y="15070"/>
                    <a:pt x="20804" y="11553"/>
                  </a:cubicBezTo>
                  <a:cubicBezTo>
                    <a:pt x="21245" y="8540"/>
                    <a:pt x="20804" y="5023"/>
                    <a:pt x="17718" y="4521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9" name="Freeform 129"/>
            <p:cNvSpPr/>
            <p:nvPr/>
          </p:nvSpPr>
          <p:spPr>
            <a:xfrm>
              <a:off x="2482519" y="3230831"/>
              <a:ext cx="34573" cy="6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54" h="20618" fill="norm" stroke="1" extrusionOk="0">
                  <a:moveTo>
                    <a:pt x="1804" y="1530"/>
                  </a:moveTo>
                  <a:cubicBezTo>
                    <a:pt x="-3133" y="8562"/>
                    <a:pt x="3038" y="13585"/>
                    <a:pt x="8593" y="20618"/>
                  </a:cubicBezTo>
                  <a:cubicBezTo>
                    <a:pt x="9827" y="13083"/>
                    <a:pt x="18467" y="8060"/>
                    <a:pt x="11678" y="1530"/>
                  </a:cubicBezTo>
                  <a:cubicBezTo>
                    <a:pt x="9827" y="-982"/>
                    <a:pt x="3656" y="23"/>
                    <a:pt x="1804" y="153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0" name="Freeform 130"/>
            <p:cNvSpPr/>
            <p:nvPr/>
          </p:nvSpPr>
          <p:spPr>
            <a:xfrm>
              <a:off x="2028834" y="3410335"/>
              <a:ext cx="57152" cy="46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16" fill="norm" stroke="1" extrusionOk="0">
                  <a:moveTo>
                    <a:pt x="19895" y="19081"/>
                  </a:moveTo>
                  <a:cubicBezTo>
                    <a:pt x="20463" y="18446"/>
                    <a:pt x="21032" y="17175"/>
                    <a:pt x="21600" y="16540"/>
                  </a:cubicBezTo>
                  <a:cubicBezTo>
                    <a:pt x="21600" y="12728"/>
                    <a:pt x="6253" y="-613"/>
                    <a:pt x="3411" y="22"/>
                  </a:cubicBezTo>
                  <a:cubicBezTo>
                    <a:pt x="1137" y="1293"/>
                    <a:pt x="0" y="2563"/>
                    <a:pt x="0" y="5740"/>
                  </a:cubicBezTo>
                  <a:cubicBezTo>
                    <a:pt x="0" y="10822"/>
                    <a:pt x="15916" y="20987"/>
                    <a:pt x="19895" y="19081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" name="Freeform 131"/>
            <p:cNvSpPr/>
            <p:nvPr/>
          </p:nvSpPr>
          <p:spPr>
            <a:xfrm>
              <a:off x="2239773" y="3451541"/>
              <a:ext cx="29442" cy="44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15" h="20308" fill="norm" stroke="1" extrusionOk="0">
                  <a:moveTo>
                    <a:pt x="6300" y="53"/>
                  </a:moveTo>
                  <a:cubicBezTo>
                    <a:pt x="-1800" y="-644"/>
                    <a:pt x="1800" y="5627"/>
                    <a:pt x="0" y="9808"/>
                  </a:cubicBezTo>
                  <a:cubicBezTo>
                    <a:pt x="1800" y="13988"/>
                    <a:pt x="-2700" y="20956"/>
                    <a:pt x="8100" y="20259"/>
                  </a:cubicBezTo>
                  <a:cubicBezTo>
                    <a:pt x="12600" y="20259"/>
                    <a:pt x="18900" y="18169"/>
                    <a:pt x="17100" y="13291"/>
                  </a:cubicBezTo>
                  <a:cubicBezTo>
                    <a:pt x="14400" y="8414"/>
                    <a:pt x="13500" y="1446"/>
                    <a:pt x="6300" y="53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2" name="Freeform 132"/>
            <p:cNvSpPr/>
            <p:nvPr/>
          </p:nvSpPr>
          <p:spPr>
            <a:xfrm>
              <a:off x="2063759" y="3597017"/>
              <a:ext cx="33703" cy="28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3" h="17370" fill="norm" stroke="1" extrusionOk="0">
                  <a:moveTo>
                    <a:pt x="15026" y="331"/>
                  </a:moveTo>
                  <a:cubicBezTo>
                    <a:pt x="939" y="-2486"/>
                    <a:pt x="6574" y="13479"/>
                    <a:pt x="0" y="17236"/>
                  </a:cubicBezTo>
                  <a:cubicBezTo>
                    <a:pt x="8452" y="17236"/>
                    <a:pt x="16904" y="19114"/>
                    <a:pt x="20661" y="8784"/>
                  </a:cubicBezTo>
                  <a:cubicBezTo>
                    <a:pt x="21600" y="5966"/>
                    <a:pt x="18783" y="1271"/>
                    <a:pt x="15026" y="331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3" name="Freeform 133"/>
            <p:cNvSpPr/>
            <p:nvPr/>
          </p:nvSpPr>
          <p:spPr>
            <a:xfrm>
              <a:off x="834014" y="1224155"/>
              <a:ext cx="84232" cy="7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01" h="19563" fill="norm" stroke="1" extrusionOk="0">
                  <a:moveTo>
                    <a:pt x="3248" y="802"/>
                  </a:moveTo>
                  <a:cubicBezTo>
                    <a:pt x="1877" y="5816"/>
                    <a:pt x="-1209" y="10830"/>
                    <a:pt x="505" y="16230"/>
                  </a:cubicBezTo>
                  <a:cubicBezTo>
                    <a:pt x="1877" y="20859"/>
                    <a:pt x="6334" y="19316"/>
                    <a:pt x="9420" y="19316"/>
                  </a:cubicBezTo>
                  <a:cubicBezTo>
                    <a:pt x="11134" y="19316"/>
                    <a:pt x="13191" y="19702"/>
                    <a:pt x="14905" y="18930"/>
                  </a:cubicBezTo>
                  <a:cubicBezTo>
                    <a:pt x="17991" y="18159"/>
                    <a:pt x="20391" y="15073"/>
                    <a:pt x="18334" y="12373"/>
                  </a:cubicBezTo>
                  <a:cubicBezTo>
                    <a:pt x="14905" y="7359"/>
                    <a:pt x="11820" y="1959"/>
                    <a:pt x="5648" y="416"/>
                  </a:cubicBezTo>
                  <a:cubicBezTo>
                    <a:pt x="4962" y="416"/>
                    <a:pt x="3591" y="-741"/>
                    <a:pt x="3248" y="802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" name="Freeform 134"/>
            <p:cNvSpPr/>
            <p:nvPr/>
          </p:nvSpPr>
          <p:spPr>
            <a:xfrm>
              <a:off x="752011" y="1210564"/>
              <a:ext cx="63975" cy="6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5" h="20441" fill="norm" stroke="1" extrusionOk="0">
                  <a:moveTo>
                    <a:pt x="130" y="12586"/>
                  </a:moveTo>
                  <a:cubicBezTo>
                    <a:pt x="-875" y="17986"/>
                    <a:pt x="4148" y="19459"/>
                    <a:pt x="8669" y="20441"/>
                  </a:cubicBezTo>
                  <a:cubicBezTo>
                    <a:pt x="15199" y="18477"/>
                    <a:pt x="20223" y="14550"/>
                    <a:pt x="20725" y="7677"/>
                  </a:cubicBezTo>
                  <a:cubicBezTo>
                    <a:pt x="20725" y="2768"/>
                    <a:pt x="16706" y="-1159"/>
                    <a:pt x="12185" y="314"/>
                  </a:cubicBezTo>
                  <a:cubicBezTo>
                    <a:pt x="6158" y="1786"/>
                    <a:pt x="1134" y="6205"/>
                    <a:pt x="130" y="12586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5" name="Freeform 135"/>
            <p:cNvSpPr/>
            <p:nvPr/>
          </p:nvSpPr>
          <p:spPr>
            <a:xfrm>
              <a:off x="511586" y="1237147"/>
              <a:ext cx="51988" cy="4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16" h="18897" fill="norm" stroke="1" extrusionOk="0">
                  <a:moveTo>
                    <a:pt x="19116" y="13200"/>
                  </a:moveTo>
                  <a:cubicBezTo>
                    <a:pt x="14000" y="9000"/>
                    <a:pt x="8884" y="4800"/>
                    <a:pt x="4337" y="0"/>
                  </a:cubicBezTo>
                  <a:cubicBezTo>
                    <a:pt x="1495" y="6000"/>
                    <a:pt x="-2484" y="11400"/>
                    <a:pt x="2063" y="16200"/>
                  </a:cubicBezTo>
                  <a:cubicBezTo>
                    <a:pt x="7179" y="21600"/>
                    <a:pt x="12295" y="18000"/>
                    <a:pt x="19116" y="1320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6" name="Freeform 136"/>
            <p:cNvSpPr/>
            <p:nvPr/>
          </p:nvSpPr>
          <p:spPr>
            <a:xfrm>
              <a:off x="596749" y="733688"/>
              <a:ext cx="84420" cy="4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1" h="17428" fill="norm" stroke="1" extrusionOk="0">
                  <a:moveTo>
                    <a:pt x="6140" y="17356"/>
                  </a:moveTo>
                  <a:cubicBezTo>
                    <a:pt x="10460" y="16829"/>
                    <a:pt x="14780" y="17883"/>
                    <a:pt x="18020" y="13141"/>
                  </a:cubicBezTo>
                  <a:cubicBezTo>
                    <a:pt x="19100" y="12087"/>
                    <a:pt x="21260" y="9980"/>
                    <a:pt x="19460" y="7346"/>
                  </a:cubicBezTo>
                  <a:cubicBezTo>
                    <a:pt x="15860" y="2604"/>
                    <a:pt x="11900" y="-2137"/>
                    <a:pt x="6860" y="1024"/>
                  </a:cubicBezTo>
                  <a:cubicBezTo>
                    <a:pt x="2900" y="3131"/>
                    <a:pt x="380" y="9453"/>
                    <a:pt x="20" y="14722"/>
                  </a:cubicBezTo>
                  <a:cubicBezTo>
                    <a:pt x="-340" y="19463"/>
                    <a:pt x="4340" y="16302"/>
                    <a:pt x="6140" y="17356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7" name="Freeform 137"/>
            <p:cNvSpPr/>
            <p:nvPr/>
          </p:nvSpPr>
          <p:spPr>
            <a:xfrm>
              <a:off x="793605" y="990966"/>
              <a:ext cx="65244" cy="6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0365" fill="norm" stroke="1" extrusionOk="0">
                  <a:moveTo>
                    <a:pt x="8372" y="15"/>
                  </a:moveTo>
                  <a:cubicBezTo>
                    <a:pt x="5918" y="-476"/>
                    <a:pt x="-464" y="11306"/>
                    <a:pt x="27" y="16706"/>
                  </a:cubicBezTo>
                  <a:cubicBezTo>
                    <a:pt x="518" y="18669"/>
                    <a:pt x="1009" y="21124"/>
                    <a:pt x="3463" y="20142"/>
                  </a:cubicBezTo>
                  <a:cubicBezTo>
                    <a:pt x="9354" y="17197"/>
                    <a:pt x="16227" y="15724"/>
                    <a:pt x="21136" y="11306"/>
                  </a:cubicBezTo>
                  <a:cubicBezTo>
                    <a:pt x="17700" y="5906"/>
                    <a:pt x="13772" y="1979"/>
                    <a:pt x="8372" y="15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" name="Freeform 138"/>
            <p:cNvSpPr/>
            <p:nvPr/>
          </p:nvSpPr>
          <p:spPr>
            <a:xfrm>
              <a:off x="652794" y="797402"/>
              <a:ext cx="65440" cy="8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49" h="19120" fill="norm" stroke="1" extrusionOk="0">
                  <a:moveTo>
                    <a:pt x="2897" y="290"/>
                  </a:moveTo>
                  <a:cubicBezTo>
                    <a:pt x="-991" y="965"/>
                    <a:pt x="-127" y="4340"/>
                    <a:pt x="737" y="6365"/>
                  </a:cubicBezTo>
                  <a:cubicBezTo>
                    <a:pt x="2465" y="10753"/>
                    <a:pt x="7217" y="13115"/>
                    <a:pt x="10241" y="16828"/>
                  </a:cubicBezTo>
                  <a:cubicBezTo>
                    <a:pt x="11537" y="17840"/>
                    <a:pt x="12833" y="20540"/>
                    <a:pt x="15425" y="18178"/>
                  </a:cubicBezTo>
                  <a:cubicBezTo>
                    <a:pt x="16721" y="16490"/>
                    <a:pt x="20609" y="15140"/>
                    <a:pt x="17153" y="12440"/>
                  </a:cubicBezTo>
                  <a:cubicBezTo>
                    <a:pt x="15857" y="11428"/>
                    <a:pt x="14129" y="10753"/>
                    <a:pt x="13697" y="9065"/>
                  </a:cubicBezTo>
                  <a:cubicBezTo>
                    <a:pt x="8945" y="9740"/>
                    <a:pt x="8513" y="7040"/>
                    <a:pt x="7217" y="4340"/>
                  </a:cubicBezTo>
                  <a:cubicBezTo>
                    <a:pt x="6353" y="2652"/>
                    <a:pt x="8081" y="-1060"/>
                    <a:pt x="2897" y="29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9" name="Freeform 140"/>
            <p:cNvSpPr/>
            <p:nvPr/>
          </p:nvSpPr>
          <p:spPr>
            <a:xfrm>
              <a:off x="746134" y="982846"/>
              <a:ext cx="38345" cy="2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18616" fill="norm" stroke="1" extrusionOk="0">
                  <a:moveTo>
                    <a:pt x="10400" y="195"/>
                  </a:moveTo>
                  <a:cubicBezTo>
                    <a:pt x="5600" y="195"/>
                    <a:pt x="0" y="-1862"/>
                    <a:pt x="0" y="7395"/>
                  </a:cubicBezTo>
                  <a:cubicBezTo>
                    <a:pt x="0" y="18709"/>
                    <a:pt x="6400" y="15624"/>
                    <a:pt x="11200" y="17681"/>
                  </a:cubicBezTo>
                  <a:cubicBezTo>
                    <a:pt x="16000" y="19738"/>
                    <a:pt x="20000" y="18709"/>
                    <a:pt x="20800" y="11509"/>
                  </a:cubicBezTo>
                  <a:cubicBezTo>
                    <a:pt x="21600" y="1224"/>
                    <a:pt x="15200" y="1224"/>
                    <a:pt x="10400" y="195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0" name="Freeform 141"/>
            <p:cNvSpPr/>
            <p:nvPr/>
          </p:nvSpPr>
          <p:spPr>
            <a:xfrm>
              <a:off x="706447" y="1062522"/>
              <a:ext cx="48027" cy="22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600" fill="norm" stroke="1" extrusionOk="0">
                  <a:moveTo>
                    <a:pt x="0" y="1440"/>
                  </a:moveTo>
                  <a:cubicBezTo>
                    <a:pt x="5236" y="20160"/>
                    <a:pt x="13091" y="17280"/>
                    <a:pt x="19636" y="21600"/>
                  </a:cubicBezTo>
                  <a:cubicBezTo>
                    <a:pt x="19636" y="21600"/>
                    <a:pt x="21600" y="15840"/>
                    <a:pt x="20945" y="15840"/>
                  </a:cubicBezTo>
                  <a:cubicBezTo>
                    <a:pt x="17673" y="4320"/>
                    <a:pt x="11782" y="4320"/>
                    <a:pt x="6545" y="0"/>
                  </a:cubicBezTo>
                  <a:cubicBezTo>
                    <a:pt x="5236" y="0"/>
                    <a:pt x="3927" y="0"/>
                    <a:pt x="0" y="144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4" name="Group 109"/>
          <p:cNvGrpSpPr/>
          <p:nvPr/>
        </p:nvGrpSpPr>
        <p:grpSpPr>
          <a:xfrm>
            <a:off x="3494525" y="2053849"/>
            <a:ext cx="645511" cy="997985"/>
            <a:chOff x="0" y="-1"/>
            <a:chExt cx="645509" cy="997983"/>
          </a:xfrm>
        </p:grpSpPr>
        <p:sp>
          <p:nvSpPr>
            <p:cNvPr id="162" name="Oval 110"/>
            <p:cNvSpPr/>
            <p:nvPr/>
          </p:nvSpPr>
          <p:spPr>
            <a:xfrm>
              <a:off x="0" y="845500"/>
              <a:ext cx="645511" cy="152483"/>
            </a:xfrm>
            <a:prstGeom prst="ellipse">
              <a:avLst/>
            </a:prstGeom>
            <a:solidFill>
              <a:srgbClr val="000000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Freeform 17"/>
            <p:cNvSpPr/>
            <p:nvPr/>
          </p:nvSpPr>
          <p:spPr>
            <a:xfrm>
              <a:off x="5023" y="-2"/>
              <a:ext cx="634762" cy="921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20748" y="5280"/>
                  </a:moveTo>
                  <a:cubicBezTo>
                    <a:pt x="19966" y="3429"/>
                    <a:pt x="18304" y="1989"/>
                    <a:pt x="15861" y="960"/>
                  </a:cubicBezTo>
                  <a:cubicBezTo>
                    <a:pt x="14199" y="274"/>
                    <a:pt x="12440" y="0"/>
                    <a:pt x="10583" y="0"/>
                  </a:cubicBezTo>
                  <a:cubicBezTo>
                    <a:pt x="10583" y="0"/>
                    <a:pt x="10583" y="0"/>
                    <a:pt x="10583" y="0"/>
                  </a:cubicBezTo>
                  <a:cubicBezTo>
                    <a:pt x="8726" y="0"/>
                    <a:pt x="6967" y="274"/>
                    <a:pt x="5305" y="960"/>
                  </a:cubicBezTo>
                  <a:cubicBezTo>
                    <a:pt x="2862" y="1989"/>
                    <a:pt x="1298" y="3429"/>
                    <a:pt x="418" y="5280"/>
                  </a:cubicBezTo>
                  <a:cubicBezTo>
                    <a:pt x="-70" y="6514"/>
                    <a:pt x="-168" y="7817"/>
                    <a:pt x="321" y="9051"/>
                  </a:cubicBezTo>
                  <a:cubicBezTo>
                    <a:pt x="1103" y="10903"/>
                    <a:pt x="2373" y="12617"/>
                    <a:pt x="3742" y="14263"/>
                  </a:cubicBezTo>
                  <a:cubicBezTo>
                    <a:pt x="5501" y="16251"/>
                    <a:pt x="7260" y="18103"/>
                    <a:pt x="9019" y="20023"/>
                  </a:cubicBezTo>
                  <a:cubicBezTo>
                    <a:pt x="9508" y="20571"/>
                    <a:pt x="9997" y="21051"/>
                    <a:pt x="10583" y="21600"/>
                  </a:cubicBezTo>
                  <a:cubicBezTo>
                    <a:pt x="10583" y="21600"/>
                    <a:pt x="10583" y="21600"/>
                    <a:pt x="10583" y="21600"/>
                  </a:cubicBezTo>
                  <a:cubicBezTo>
                    <a:pt x="11170" y="21051"/>
                    <a:pt x="11658" y="20571"/>
                    <a:pt x="12147" y="20023"/>
                  </a:cubicBezTo>
                  <a:cubicBezTo>
                    <a:pt x="13906" y="18103"/>
                    <a:pt x="15763" y="16251"/>
                    <a:pt x="17425" y="14263"/>
                  </a:cubicBezTo>
                  <a:cubicBezTo>
                    <a:pt x="18793" y="12617"/>
                    <a:pt x="20064" y="10903"/>
                    <a:pt x="20846" y="9051"/>
                  </a:cubicBezTo>
                  <a:cubicBezTo>
                    <a:pt x="21432" y="7817"/>
                    <a:pt x="21334" y="6514"/>
                    <a:pt x="20748" y="5280"/>
                  </a:cubicBezTo>
                  <a:close/>
                  <a:moveTo>
                    <a:pt x="10583" y="11931"/>
                  </a:moveTo>
                  <a:cubicBezTo>
                    <a:pt x="10583" y="11931"/>
                    <a:pt x="10583" y="11931"/>
                    <a:pt x="10583" y="11931"/>
                  </a:cubicBezTo>
                  <a:cubicBezTo>
                    <a:pt x="10583" y="11931"/>
                    <a:pt x="10583" y="11931"/>
                    <a:pt x="10583" y="11931"/>
                  </a:cubicBezTo>
                  <a:cubicBezTo>
                    <a:pt x="7065" y="11931"/>
                    <a:pt x="4132" y="9943"/>
                    <a:pt x="4132" y="7406"/>
                  </a:cubicBezTo>
                  <a:cubicBezTo>
                    <a:pt x="4132" y="4937"/>
                    <a:pt x="7065" y="2880"/>
                    <a:pt x="10583" y="2880"/>
                  </a:cubicBezTo>
                  <a:cubicBezTo>
                    <a:pt x="10583" y="2880"/>
                    <a:pt x="10583" y="2880"/>
                    <a:pt x="10583" y="2880"/>
                  </a:cubicBezTo>
                  <a:cubicBezTo>
                    <a:pt x="10583" y="2880"/>
                    <a:pt x="10583" y="2880"/>
                    <a:pt x="10583" y="2880"/>
                  </a:cubicBezTo>
                  <a:cubicBezTo>
                    <a:pt x="14199" y="2880"/>
                    <a:pt x="17034" y="4937"/>
                    <a:pt x="17034" y="7406"/>
                  </a:cubicBezTo>
                  <a:cubicBezTo>
                    <a:pt x="17034" y="9943"/>
                    <a:pt x="14199" y="11931"/>
                    <a:pt x="10583" y="11931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65" name="TextBox 112"/>
          <p:cNvSpPr txBox="1"/>
          <p:nvPr/>
        </p:nvSpPr>
        <p:spPr>
          <a:xfrm>
            <a:off x="8757860" y="1947379"/>
            <a:ext cx="211334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Yoon Gun Sang</a:t>
            </a:r>
          </a:p>
        </p:txBody>
      </p:sp>
      <p:sp>
        <p:nvSpPr>
          <p:cNvPr id="166" name="TextBox 114"/>
          <p:cNvSpPr txBox="1"/>
          <p:nvPr/>
        </p:nvSpPr>
        <p:spPr>
          <a:xfrm>
            <a:off x="8757860" y="4726083"/>
            <a:ext cx="211334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Jo Han Been</a:t>
            </a:r>
          </a:p>
        </p:txBody>
      </p:sp>
      <p:grpSp>
        <p:nvGrpSpPr>
          <p:cNvPr id="169" name="Group 116"/>
          <p:cNvGrpSpPr/>
          <p:nvPr/>
        </p:nvGrpSpPr>
        <p:grpSpPr>
          <a:xfrm>
            <a:off x="2510544" y="3757385"/>
            <a:ext cx="645511" cy="997984"/>
            <a:chOff x="0" y="0"/>
            <a:chExt cx="645509" cy="997982"/>
          </a:xfrm>
        </p:grpSpPr>
        <p:sp>
          <p:nvSpPr>
            <p:cNvPr id="167" name="Oval 117"/>
            <p:cNvSpPr/>
            <p:nvPr/>
          </p:nvSpPr>
          <p:spPr>
            <a:xfrm>
              <a:off x="0" y="845499"/>
              <a:ext cx="645511" cy="152483"/>
            </a:xfrm>
            <a:prstGeom prst="ellipse">
              <a:avLst/>
            </a:prstGeom>
            <a:solidFill>
              <a:srgbClr val="000000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Freeform 17"/>
            <p:cNvSpPr/>
            <p:nvPr/>
          </p:nvSpPr>
          <p:spPr>
            <a:xfrm>
              <a:off x="5023" y="-1"/>
              <a:ext cx="634762" cy="921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20748" y="5280"/>
                  </a:moveTo>
                  <a:cubicBezTo>
                    <a:pt x="19966" y="3429"/>
                    <a:pt x="18304" y="1989"/>
                    <a:pt x="15861" y="960"/>
                  </a:cubicBezTo>
                  <a:cubicBezTo>
                    <a:pt x="14199" y="274"/>
                    <a:pt x="12440" y="0"/>
                    <a:pt x="10583" y="0"/>
                  </a:cubicBezTo>
                  <a:cubicBezTo>
                    <a:pt x="10583" y="0"/>
                    <a:pt x="10583" y="0"/>
                    <a:pt x="10583" y="0"/>
                  </a:cubicBezTo>
                  <a:cubicBezTo>
                    <a:pt x="8726" y="0"/>
                    <a:pt x="6967" y="274"/>
                    <a:pt x="5305" y="960"/>
                  </a:cubicBezTo>
                  <a:cubicBezTo>
                    <a:pt x="2862" y="1989"/>
                    <a:pt x="1298" y="3429"/>
                    <a:pt x="418" y="5280"/>
                  </a:cubicBezTo>
                  <a:cubicBezTo>
                    <a:pt x="-70" y="6514"/>
                    <a:pt x="-168" y="7817"/>
                    <a:pt x="321" y="9051"/>
                  </a:cubicBezTo>
                  <a:cubicBezTo>
                    <a:pt x="1103" y="10903"/>
                    <a:pt x="2373" y="12617"/>
                    <a:pt x="3742" y="14263"/>
                  </a:cubicBezTo>
                  <a:cubicBezTo>
                    <a:pt x="5501" y="16251"/>
                    <a:pt x="7260" y="18103"/>
                    <a:pt x="9019" y="20023"/>
                  </a:cubicBezTo>
                  <a:cubicBezTo>
                    <a:pt x="9508" y="20571"/>
                    <a:pt x="9997" y="21051"/>
                    <a:pt x="10583" y="21600"/>
                  </a:cubicBezTo>
                  <a:cubicBezTo>
                    <a:pt x="10583" y="21600"/>
                    <a:pt x="10583" y="21600"/>
                    <a:pt x="10583" y="21600"/>
                  </a:cubicBezTo>
                  <a:cubicBezTo>
                    <a:pt x="11170" y="21051"/>
                    <a:pt x="11658" y="20571"/>
                    <a:pt x="12147" y="20023"/>
                  </a:cubicBezTo>
                  <a:cubicBezTo>
                    <a:pt x="13906" y="18103"/>
                    <a:pt x="15763" y="16251"/>
                    <a:pt x="17425" y="14263"/>
                  </a:cubicBezTo>
                  <a:cubicBezTo>
                    <a:pt x="18793" y="12617"/>
                    <a:pt x="20064" y="10903"/>
                    <a:pt x="20846" y="9051"/>
                  </a:cubicBezTo>
                  <a:cubicBezTo>
                    <a:pt x="21432" y="7817"/>
                    <a:pt x="21334" y="6514"/>
                    <a:pt x="20748" y="5280"/>
                  </a:cubicBezTo>
                  <a:close/>
                  <a:moveTo>
                    <a:pt x="10583" y="11931"/>
                  </a:moveTo>
                  <a:cubicBezTo>
                    <a:pt x="10583" y="11931"/>
                    <a:pt x="10583" y="11931"/>
                    <a:pt x="10583" y="11931"/>
                  </a:cubicBezTo>
                  <a:cubicBezTo>
                    <a:pt x="10583" y="11931"/>
                    <a:pt x="10583" y="11931"/>
                    <a:pt x="10583" y="11931"/>
                  </a:cubicBezTo>
                  <a:cubicBezTo>
                    <a:pt x="7065" y="11931"/>
                    <a:pt x="4132" y="9943"/>
                    <a:pt x="4132" y="7406"/>
                  </a:cubicBezTo>
                  <a:cubicBezTo>
                    <a:pt x="4132" y="4937"/>
                    <a:pt x="7065" y="2880"/>
                    <a:pt x="10583" y="2880"/>
                  </a:cubicBezTo>
                  <a:cubicBezTo>
                    <a:pt x="10583" y="2880"/>
                    <a:pt x="10583" y="2880"/>
                    <a:pt x="10583" y="2880"/>
                  </a:cubicBezTo>
                  <a:cubicBezTo>
                    <a:pt x="10583" y="2880"/>
                    <a:pt x="10583" y="2880"/>
                    <a:pt x="10583" y="2880"/>
                  </a:cubicBezTo>
                  <a:cubicBezTo>
                    <a:pt x="14199" y="2880"/>
                    <a:pt x="17034" y="4937"/>
                    <a:pt x="17034" y="7406"/>
                  </a:cubicBezTo>
                  <a:cubicBezTo>
                    <a:pt x="17034" y="9943"/>
                    <a:pt x="14199" y="11931"/>
                    <a:pt x="10583" y="1193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17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4829" y="1402548"/>
            <a:ext cx="1422402" cy="148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2929" y="4200302"/>
            <a:ext cx="1346202" cy="144780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extBox 84"/>
          <p:cNvSpPr txBox="1"/>
          <p:nvPr/>
        </p:nvSpPr>
        <p:spPr>
          <a:xfrm>
            <a:off x="2093731" y="336035"/>
            <a:ext cx="8004538" cy="85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50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HAPPY HOUSE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7"/>
          <p:cNvGrpSpPr/>
          <p:nvPr/>
        </p:nvGrpSpPr>
        <p:grpSpPr>
          <a:xfrm>
            <a:off x="426506" y="0"/>
            <a:ext cx="9926661" cy="6858001"/>
            <a:chOff x="0" y="0"/>
            <a:chExt cx="9926659" cy="6858000"/>
          </a:xfrm>
        </p:grpSpPr>
        <p:sp>
          <p:nvSpPr>
            <p:cNvPr id="174" name="Freeform 5"/>
            <p:cNvSpPr/>
            <p:nvPr/>
          </p:nvSpPr>
          <p:spPr>
            <a:xfrm>
              <a:off x="-1" y="-1"/>
              <a:ext cx="9926661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93" y="21600"/>
                  </a:moveTo>
                  <a:cubicBezTo>
                    <a:pt x="7788" y="20187"/>
                    <a:pt x="11554" y="19562"/>
                    <a:pt x="14087" y="18466"/>
                  </a:cubicBezTo>
                  <a:cubicBezTo>
                    <a:pt x="17167" y="17138"/>
                    <a:pt x="18088" y="15609"/>
                    <a:pt x="18181" y="14089"/>
                  </a:cubicBezTo>
                  <a:cubicBezTo>
                    <a:pt x="18441" y="10028"/>
                    <a:pt x="12847" y="10074"/>
                    <a:pt x="12901" y="8831"/>
                  </a:cubicBezTo>
                  <a:cubicBezTo>
                    <a:pt x="12950" y="7774"/>
                    <a:pt x="15326" y="7318"/>
                    <a:pt x="16477" y="7110"/>
                  </a:cubicBezTo>
                  <a:cubicBezTo>
                    <a:pt x="18313" y="6786"/>
                    <a:pt x="20013" y="6052"/>
                    <a:pt x="20116" y="4871"/>
                  </a:cubicBezTo>
                  <a:cubicBezTo>
                    <a:pt x="20292" y="2910"/>
                    <a:pt x="17672" y="3111"/>
                    <a:pt x="17143" y="2872"/>
                  </a:cubicBezTo>
                  <a:cubicBezTo>
                    <a:pt x="15580" y="2177"/>
                    <a:pt x="16633" y="1806"/>
                    <a:pt x="18622" y="1420"/>
                  </a:cubicBezTo>
                  <a:cubicBezTo>
                    <a:pt x="20434" y="1065"/>
                    <a:pt x="21380" y="818"/>
                    <a:pt x="21600" y="0"/>
                  </a:cubicBezTo>
                  <a:cubicBezTo>
                    <a:pt x="19915" y="0"/>
                    <a:pt x="19915" y="0"/>
                    <a:pt x="19915" y="0"/>
                  </a:cubicBezTo>
                  <a:cubicBezTo>
                    <a:pt x="19322" y="996"/>
                    <a:pt x="13856" y="525"/>
                    <a:pt x="13886" y="2362"/>
                  </a:cubicBezTo>
                  <a:cubicBezTo>
                    <a:pt x="13905" y="3713"/>
                    <a:pt x="17628" y="3906"/>
                    <a:pt x="17603" y="4794"/>
                  </a:cubicBezTo>
                  <a:cubicBezTo>
                    <a:pt x="17569" y="5952"/>
                    <a:pt x="10501" y="5659"/>
                    <a:pt x="9546" y="8523"/>
                  </a:cubicBezTo>
                  <a:cubicBezTo>
                    <a:pt x="9473" y="8747"/>
                    <a:pt x="9492" y="8924"/>
                    <a:pt x="9497" y="9194"/>
                  </a:cubicBezTo>
                  <a:cubicBezTo>
                    <a:pt x="9561" y="11333"/>
                    <a:pt x="14116" y="12220"/>
                    <a:pt x="13856" y="14065"/>
                  </a:cubicBezTo>
                  <a:cubicBezTo>
                    <a:pt x="13631" y="15663"/>
                    <a:pt x="11677" y="14984"/>
                    <a:pt x="5564" y="17316"/>
                  </a:cubicBezTo>
                  <a:cubicBezTo>
                    <a:pt x="4599" y="17686"/>
                    <a:pt x="1205" y="18929"/>
                    <a:pt x="0" y="20728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6793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Freeform 6"/>
            <p:cNvSpPr/>
            <p:nvPr/>
          </p:nvSpPr>
          <p:spPr>
            <a:xfrm>
              <a:off x="0" y="0"/>
              <a:ext cx="9890992" cy="6580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17" y="21600"/>
                  </a:moveTo>
                  <a:cubicBezTo>
                    <a:pt x="7814" y="20176"/>
                    <a:pt x="11594" y="19541"/>
                    <a:pt x="14135" y="18438"/>
                  </a:cubicBezTo>
                  <a:cubicBezTo>
                    <a:pt x="17226" y="17095"/>
                    <a:pt x="18253" y="15558"/>
                    <a:pt x="18243" y="14014"/>
                  </a:cubicBezTo>
                  <a:cubicBezTo>
                    <a:pt x="18224" y="10933"/>
                    <a:pt x="12891" y="9959"/>
                    <a:pt x="12945" y="8704"/>
                  </a:cubicBezTo>
                  <a:cubicBezTo>
                    <a:pt x="12994" y="7634"/>
                    <a:pt x="15378" y="7176"/>
                    <a:pt x="16533" y="6967"/>
                  </a:cubicBezTo>
                  <a:cubicBezTo>
                    <a:pt x="18376" y="6637"/>
                    <a:pt x="20199" y="5913"/>
                    <a:pt x="20185" y="4706"/>
                  </a:cubicBezTo>
                  <a:cubicBezTo>
                    <a:pt x="20170" y="3194"/>
                    <a:pt x="17732" y="2928"/>
                    <a:pt x="17201" y="2687"/>
                  </a:cubicBezTo>
                  <a:cubicBezTo>
                    <a:pt x="15634" y="1987"/>
                    <a:pt x="16690" y="1625"/>
                    <a:pt x="18686" y="1223"/>
                  </a:cubicBezTo>
                  <a:cubicBezTo>
                    <a:pt x="20966" y="756"/>
                    <a:pt x="21438" y="499"/>
                    <a:pt x="21600" y="0"/>
                  </a:cubicBezTo>
                  <a:cubicBezTo>
                    <a:pt x="19821" y="0"/>
                    <a:pt x="19821" y="0"/>
                    <a:pt x="19821" y="0"/>
                  </a:cubicBezTo>
                  <a:cubicBezTo>
                    <a:pt x="19202" y="619"/>
                    <a:pt x="14356" y="716"/>
                    <a:pt x="13958" y="2172"/>
                  </a:cubicBezTo>
                  <a:cubicBezTo>
                    <a:pt x="13628" y="3371"/>
                    <a:pt x="17688" y="3733"/>
                    <a:pt x="17663" y="4626"/>
                  </a:cubicBezTo>
                  <a:cubicBezTo>
                    <a:pt x="17619" y="6042"/>
                    <a:pt x="9898" y="5647"/>
                    <a:pt x="9534" y="9026"/>
                  </a:cubicBezTo>
                  <a:cubicBezTo>
                    <a:pt x="9303" y="11158"/>
                    <a:pt x="14164" y="12131"/>
                    <a:pt x="13904" y="13990"/>
                  </a:cubicBezTo>
                  <a:cubicBezTo>
                    <a:pt x="13678" y="15607"/>
                    <a:pt x="11717" y="14915"/>
                    <a:pt x="5583" y="17272"/>
                  </a:cubicBezTo>
                  <a:cubicBezTo>
                    <a:pt x="4458" y="17698"/>
                    <a:pt x="831" y="19645"/>
                    <a:pt x="0" y="21600"/>
                  </a:cubicBezTo>
                  <a:lnTo>
                    <a:pt x="6817" y="21600"/>
                  </a:lnTo>
                  <a:close/>
                </a:path>
              </a:pathLst>
            </a:custGeom>
            <a:solidFill>
              <a:srgbClr val="3943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7" name="TextBox 8"/>
          <p:cNvSpPr txBox="1"/>
          <p:nvPr/>
        </p:nvSpPr>
        <p:spPr>
          <a:xfrm>
            <a:off x="598902" y="347454"/>
            <a:ext cx="6450446" cy="89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50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주요 기능</a:t>
            </a:r>
          </a:p>
        </p:txBody>
      </p:sp>
      <p:grpSp>
        <p:nvGrpSpPr>
          <p:cNvPr id="180" name="Group 9"/>
          <p:cNvGrpSpPr/>
          <p:nvPr/>
        </p:nvGrpSpPr>
        <p:grpSpPr>
          <a:xfrm>
            <a:off x="1916621" y="3860753"/>
            <a:ext cx="1462985" cy="2261829"/>
            <a:chOff x="0" y="0"/>
            <a:chExt cx="1462984" cy="2261827"/>
          </a:xfrm>
        </p:grpSpPr>
        <p:sp>
          <p:nvSpPr>
            <p:cNvPr id="178" name="Oval 10"/>
            <p:cNvSpPr/>
            <p:nvPr/>
          </p:nvSpPr>
          <p:spPr>
            <a:xfrm>
              <a:off x="0" y="1916245"/>
              <a:ext cx="1462985" cy="345583"/>
            </a:xfrm>
            <a:prstGeom prst="ellipse">
              <a:avLst/>
            </a:prstGeom>
            <a:solidFill>
              <a:srgbClr val="000000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Freeform 17"/>
            <p:cNvSpPr/>
            <p:nvPr/>
          </p:nvSpPr>
          <p:spPr>
            <a:xfrm>
              <a:off x="11338" y="0"/>
              <a:ext cx="1438613" cy="2089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20749" y="5280"/>
                  </a:moveTo>
                  <a:cubicBezTo>
                    <a:pt x="19967" y="3429"/>
                    <a:pt x="18305" y="1989"/>
                    <a:pt x="15862" y="960"/>
                  </a:cubicBezTo>
                  <a:cubicBezTo>
                    <a:pt x="14200" y="274"/>
                    <a:pt x="12441" y="0"/>
                    <a:pt x="10584" y="0"/>
                  </a:cubicBezTo>
                  <a:cubicBezTo>
                    <a:pt x="10584" y="0"/>
                    <a:pt x="10584" y="0"/>
                    <a:pt x="10584" y="0"/>
                  </a:cubicBezTo>
                  <a:cubicBezTo>
                    <a:pt x="8727" y="0"/>
                    <a:pt x="6968" y="274"/>
                    <a:pt x="5306" y="960"/>
                  </a:cubicBezTo>
                  <a:cubicBezTo>
                    <a:pt x="2863" y="1989"/>
                    <a:pt x="1299" y="3429"/>
                    <a:pt x="419" y="5280"/>
                  </a:cubicBezTo>
                  <a:cubicBezTo>
                    <a:pt x="-69" y="6514"/>
                    <a:pt x="-167" y="7817"/>
                    <a:pt x="322" y="9051"/>
                  </a:cubicBezTo>
                  <a:cubicBezTo>
                    <a:pt x="1104" y="10903"/>
                    <a:pt x="2374" y="12617"/>
                    <a:pt x="3743" y="14263"/>
                  </a:cubicBezTo>
                  <a:cubicBezTo>
                    <a:pt x="5502" y="16251"/>
                    <a:pt x="7261" y="18103"/>
                    <a:pt x="9020" y="20023"/>
                  </a:cubicBezTo>
                  <a:cubicBezTo>
                    <a:pt x="9509" y="20571"/>
                    <a:pt x="9998" y="21051"/>
                    <a:pt x="10584" y="21600"/>
                  </a:cubicBezTo>
                  <a:cubicBezTo>
                    <a:pt x="10584" y="21600"/>
                    <a:pt x="10584" y="21600"/>
                    <a:pt x="10584" y="21600"/>
                  </a:cubicBezTo>
                  <a:cubicBezTo>
                    <a:pt x="11171" y="21051"/>
                    <a:pt x="11659" y="20571"/>
                    <a:pt x="12148" y="20023"/>
                  </a:cubicBezTo>
                  <a:cubicBezTo>
                    <a:pt x="13907" y="18103"/>
                    <a:pt x="15764" y="16251"/>
                    <a:pt x="17426" y="14263"/>
                  </a:cubicBezTo>
                  <a:cubicBezTo>
                    <a:pt x="18794" y="12617"/>
                    <a:pt x="20065" y="10903"/>
                    <a:pt x="20847" y="9051"/>
                  </a:cubicBezTo>
                  <a:cubicBezTo>
                    <a:pt x="21433" y="7817"/>
                    <a:pt x="21335" y="6514"/>
                    <a:pt x="20749" y="5280"/>
                  </a:cubicBezTo>
                  <a:close/>
                  <a:moveTo>
                    <a:pt x="10584" y="11931"/>
                  </a:moveTo>
                  <a:cubicBezTo>
                    <a:pt x="10584" y="11931"/>
                    <a:pt x="10584" y="11931"/>
                    <a:pt x="10584" y="11931"/>
                  </a:cubicBezTo>
                  <a:cubicBezTo>
                    <a:pt x="10584" y="11931"/>
                    <a:pt x="10584" y="11931"/>
                    <a:pt x="10584" y="11931"/>
                  </a:cubicBezTo>
                  <a:cubicBezTo>
                    <a:pt x="7066" y="11931"/>
                    <a:pt x="4133" y="9943"/>
                    <a:pt x="4133" y="7406"/>
                  </a:cubicBezTo>
                  <a:cubicBezTo>
                    <a:pt x="4133" y="4937"/>
                    <a:pt x="7066" y="2880"/>
                    <a:pt x="10584" y="2880"/>
                  </a:cubicBezTo>
                  <a:cubicBezTo>
                    <a:pt x="10584" y="2880"/>
                    <a:pt x="10584" y="2880"/>
                    <a:pt x="10584" y="2880"/>
                  </a:cubicBezTo>
                  <a:cubicBezTo>
                    <a:pt x="10584" y="2880"/>
                    <a:pt x="10584" y="2880"/>
                    <a:pt x="10584" y="2880"/>
                  </a:cubicBezTo>
                  <a:cubicBezTo>
                    <a:pt x="14200" y="2880"/>
                    <a:pt x="17035" y="4937"/>
                    <a:pt x="17035" y="7406"/>
                  </a:cubicBezTo>
                  <a:cubicBezTo>
                    <a:pt x="17035" y="9943"/>
                    <a:pt x="14200" y="11931"/>
                    <a:pt x="10584" y="1193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7" name="Group 101"/>
          <p:cNvGrpSpPr/>
          <p:nvPr/>
        </p:nvGrpSpPr>
        <p:grpSpPr>
          <a:xfrm>
            <a:off x="107949" y="67733"/>
            <a:ext cx="10839452" cy="6701368"/>
            <a:chOff x="0" y="0"/>
            <a:chExt cx="10839450" cy="6701366"/>
          </a:xfrm>
        </p:grpSpPr>
        <p:sp>
          <p:nvSpPr>
            <p:cNvPr id="181" name="Freeform 86"/>
            <p:cNvSpPr/>
            <p:nvPr/>
          </p:nvSpPr>
          <p:spPr>
            <a:xfrm>
              <a:off x="-1" y="6701366"/>
              <a:ext cx="10839452" cy="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Freeform 89"/>
            <p:cNvSpPr/>
            <p:nvPr/>
          </p:nvSpPr>
          <p:spPr>
            <a:xfrm>
              <a:off x="5960060" y="4949180"/>
              <a:ext cx="567626" cy="19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3" y="21600"/>
                  </a:moveTo>
                  <a:cubicBezTo>
                    <a:pt x="269" y="19785"/>
                    <a:pt x="134" y="18061"/>
                    <a:pt x="0" y="15973"/>
                  </a:cubicBezTo>
                  <a:cubicBezTo>
                    <a:pt x="7101" y="10618"/>
                    <a:pt x="14122" y="5355"/>
                    <a:pt x="21223" y="0"/>
                  </a:cubicBezTo>
                  <a:cubicBezTo>
                    <a:pt x="21385" y="1997"/>
                    <a:pt x="21492" y="3630"/>
                    <a:pt x="21600" y="5082"/>
                  </a:cubicBezTo>
                  <a:cubicBezTo>
                    <a:pt x="20685" y="6988"/>
                    <a:pt x="4707" y="19422"/>
                    <a:pt x="403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Freeform 90"/>
            <p:cNvSpPr/>
            <p:nvPr/>
          </p:nvSpPr>
          <p:spPr>
            <a:xfrm>
              <a:off x="4994006" y="5195751"/>
              <a:ext cx="567626" cy="17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2" fill="norm" stroke="1" extrusionOk="0">
                  <a:moveTo>
                    <a:pt x="21278" y="8"/>
                  </a:moveTo>
                  <a:cubicBezTo>
                    <a:pt x="21358" y="1551"/>
                    <a:pt x="21466" y="3286"/>
                    <a:pt x="21600" y="5504"/>
                  </a:cubicBezTo>
                  <a:cubicBezTo>
                    <a:pt x="14481" y="11001"/>
                    <a:pt x="7442" y="16111"/>
                    <a:pt x="349" y="21222"/>
                  </a:cubicBezTo>
                  <a:cubicBezTo>
                    <a:pt x="215" y="19583"/>
                    <a:pt x="107" y="18522"/>
                    <a:pt x="54" y="17365"/>
                  </a:cubicBezTo>
                  <a:cubicBezTo>
                    <a:pt x="0" y="16786"/>
                    <a:pt x="27" y="16111"/>
                    <a:pt x="0" y="15629"/>
                  </a:cubicBezTo>
                  <a:cubicBezTo>
                    <a:pt x="860" y="13990"/>
                    <a:pt x="20337" y="-378"/>
                    <a:pt x="21278" y="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Freeform 91"/>
            <p:cNvSpPr/>
            <p:nvPr/>
          </p:nvSpPr>
          <p:spPr>
            <a:xfrm>
              <a:off x="4027952" y="5421943"/>
              <a:ext cx="565239" cy="201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600" fill="norm" stroke="1" extrusionOk="0">
                  <a:moveTo>
                    <a:pt x="20904" y="0"/>
                  </a:moveTo>
                  <a:cubicBezTo>
                    <a:pt x="21065" y="691"/>
                    <a:pt x="21118" y="864"/>
                    <a:pt x="21145" y="1037"/>
                  </a:cubicBezTo>
                  <a:cubicBezTo>
                    <a:pt x="21600" y="5098"/>
                    <a:pt x="21546" y="5443"/>
                    <a:pt x="20288" y="6480"/>
                  </a:cubicBezTo>
                  <a:cubicBezTo>
                    <a:pt x="14025" y="11318"/>
                    <a:pt x="7762" y="16243"/>
                    <a:pt x="1499" y="21082"/>
                  </a:cubicBezTo>
                  <a:cubicBezTo>
                    <a:pt x="1178" y="21341"/>
                    <a:pt x="883" y="21427"/>
                    <a:pt x="455" y="21600"/>
                  </a:cubicBezTo>
                  <a:cubicBezTo>
                    <a:pt x="294" y="19958"/>
                    <a:pt x="161" y="18317"/>
                    <a:pt x="0" y="16330"/>
                  </a:cubicBezTo>
                  <a:cubicBezTo>
                    <a:pt x="6986" y="10368"/>
                    <a:pt x="13945" y="5011"/>
                    <a:pt x="2090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Freeform 92"/>
            <p:cNvSpPr/>
            <p:nvPr/>
          </p:nvSpPr>
          <p:spPr>
            <a:xfrm>
              <a:off x="6920655" y="4635566"/>
              <a:ext cx="556710" cy="251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16" y="0"/>
                  </a:moveTo>
                  <a:cubicBezTo>
                    <a:pt x="21163" y="1459"/>
                    <a:pt x="21354" y="2639"/>
                    <a:pt x="21600" y="4028"/>
                  </a:cubicBezTo>
                  <a:cubicBezTo>
                    <a:pt x="21190" y="4584"/>
                    <a:pt x="20834" y="5070"/>
                    <a:pt x="20479" y="5417"/>
                  </a:cubicBezTo>
                  <a:cubicBezTo>
                    <a:pt x="15585" y="10487"/>
                    <a:pt x="10554" y="14446"/>
                    <a:pt x="5468" y="18127"/>
                  </a:cubicBezTo>
                  <a:cubicBezTo>
                    <a:pt x="3883" y="19239"/>
                    <a:pt x="2269" y="20350"/>
                    <a:pt x="519" y="21600"/>
                  </a:cubicBezTo>
                  <a:cubicBezTo>
                    <a:pt x="328" y="20072"/>
                    <a:pt x="191" y="18752"/>
                    <a:pt x="0" y="17086"/>
                  </a:cubicBezTo>
                  <a:cubicBezTo>
                    <a:pt x="7109" y="12154"/>
                    <a:pt x="14081" y="7154"/>
                    <a:pt x="2091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Freeform 93"/>
            <p:cNvSpPr/>
            <p:nvPr/>
          </p:nvSpPr>
          <p:spPr>
            <a:xfrm>
              <a:off x="3081002" y="5702792"/>
              <a:ext cx="556710" cy="252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4" y="21600"/>
                  </a:moveTo>
                  <a:cubicBezTo>
                    <a:pt x="412" y="20293"/>
                    <a:pt x="220" y="19124"/>
                    <a:pt x="0" y="17679"/>
                  </a:cubicBezTo>
                  <a:cubicBezTo>
                    <a:pt x="6971" y="10938"/>
                    <a:pt x="13970" y="5228"/>
                    <a:pt x="21133" y="0"/>
                  </a:cubicBezTo>
                  <a:cubicBezTo>
                    <a:pt x="21326" y="1582"/>
                    <a:pt x="21463" y="2820"/>
                    <a:pt x="21600" y="4059"/>
                  </a:cubicBezTo>
                  <a:cubicBezTo>
                    <a:pt x="14574" y="9975"/>
                    <a:pt x="7657" y="15753"/>
                    <a:pt x="604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Freeform 94"/>
            <p:cNvSpPr/>
            <p:nvPr/>
          </p:nvSpPr>
          <p:spPr>
            <a:xfrm>
              <a:off x="5681705" y="2788205"/>
              <a:ext cx="223776" cy="152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2" y="0"/>
                  </a:moveTo>
                  <a:cubicBezTo>
                    <a:pt x="8476" y="5684"/>
                    <a:pt x="14901" y="11141"/>
                    <a:pt x="21600" y="16712"/>
                  </a:cubicBezTo>
                  <a:cubicBezTo>
                    <a:pt x="21122" y="18303"/>
                    <a:pt x="20711" y="19667"/>
                    <a:pt x="20233" y="21600"/>
                  </a:cubicBezTo>
                  <a:cubicBezTo>
                    <a:pt x="13261" y="16484"/>
                    <a:pt x="6562" y="11255"/>
                    <a:pt x="0" y="4547"/>
                  </a:cubicBezTo>
                  <a:cubicBezTo>
                    <a:pt x="547" y="2956"/>
                    <a:pt x="1025" y="1592"/>
                    <a:pt x="157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Freeform 95"/>
            <p:cNvSpPr/>
            <p:nvPr/>
          </p:nvSpPr>
          <p:spPr>
            <a:xfrm>
              <a:off x="7335458" y="3630752"/>
              <a:ext cx="221048" cy="162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491"/>
                  </a:moveTo>
                  <a:cubicBezTo>
                    <a:pt x="554" y="2887"/>
                    <a:pt x="969" y="1711"/>
                    <a:pt x="1523" y="0"/>
                  </a:cubicBezTo>
                  <a:cubicBezTo>
                    <a:pt x="8446" y="5133"/>
                    <a:pt x="14885" y="11014"/>
                    <a:pt x="21600" y="17109"/>
                  </a:cubicBezTo>
                  <a:cubicBezTo>
                    <a:pt x="20908" y="18713"/>
                    <a:pt x="20423" y="19996"/>
                    <a:pt x="19800" y="21600"/>
                  </a:cubicBezTo>
                  <a:cubicBezTo>
                    <a:pt x="13154" y="15826"/>
                    <a:pt x="6715" y="10372"/>
                    <a:pt x="0" y="449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Freeform 96"/>
            <p:cNvSpPr/>
            <p:nvPr/>
          </p:nvSpPr>
          <p:spPr>
            <a:xfrm>
              <a:off x="6511311" y="3203237"/>
              <a:ext cx="229234" cy="140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766"/>
                  </a:moveTo>
                  <a:cubicBezTo>
                    <a:pt x="21198" y="17752"/>
                    <a:pt x="20862" y="19366"/>
                    <a:pt x="20393" y="21600"/>
                  </a:cubicBezTo>
                  <a:cubicBezTo>
                    <a:pt x="13483" y="16262"/>
                    <a:pt x="6909" y="11172"/>
                    <a:pt x="0" y="5834"/>
                  </a:cubicBezTo>
                  <a:cubicBezTo>
                    <a:pt x="470" y="3848"/>
                    <a:pt x="805" y="2234"/>
                    <a:pt x="1275" y="0"/>
                  </a:cubicBezTo>
                  <a:cubicBezTo>
                    <a:pt x="8117" y="5214"/>
                    <a:pt x="14758" y="10428"/>
                    <a:pt x="21600" y="1576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Freeform 97"/>
            <p:cNvSpPr/>
            <p:nvPr/>
          </p:nvSpPr>
          <p:spPr>
            <a:xfrm>
              <a:off x="6093780" y="3005082"/>
              <a:ext cx="229234" cy="140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834"/>
                  </a:moveTo>
                  <a:cubicBezTo>
                    <a:pt x="535" y="3600"/>
                    <a:pt x="869" y="2110"/>
                    <a:pt x="1337" y="0"/>
                  </a:cubicBezTo>
                  <a:cubicBezTo>
                    <a:pt x="8092" y="5214"/>
                    <a:pt x="14645" y="10303"/>
                    <a:pt x="21600" y="15641"/>
                  </a:cubicBezTo>
                  <a:cubicBezTo>
                    <a:pt x="21199" y="17628"/>
                    <a:pt x="20798" y="19366"/>
                    <a:pt x="20396" y="21600"/>
                  </a:cubicBezTo>
                  <a:cubicBezTo>
                    <a:pt x="13508" y="16262"/>
                    <a:pt x="6955" y="11172"/>
                    <a:pt x="0" y="583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Freeform 98"/>
            <p:cNvSpPr/>
            <p:nvPr/>
          </p:nvSpPr>
          <p:spPr>
            <a:xfrm>
              <a:off x="7695682" y="4331313"/>
              <a:ext cx="207402" cy="182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0" y="21600"/>
                  </a:moveTo>
                  <a:cubicBezTo>
                    <a:pt x="965" y="20549"/>
                    <a:pt x="594" y="20071"/>
                    <a:pt x="445" y="19497"/>
                  </a:cubicBezTo>
                  <a:cubicBezTo>
                    <a:pt x="223" y="18924"/>
                    <a:pt x="148" y="18350"/>
                    <a:pt x="0" y="17204"/>
                  </a:cubicBezTo>
                  <a:cubicBezTo>
                    <a:pt x="6755" y="12807"/>
                    <a:pt x="13509" y="8028"/>
                    <a:pt x="18631" y="0"/>
                  </a:cubicBezTo>
                  <a:cubicBezTo>
                    <a:pt x="19596" y="860"/>
                    <a:pt x="20487" y="1625"/>
                    <a:pt x="21600" y="2676"/>
                  </a:cubicBezTo>
                  <a:cubicBezTo>
                    <a:pt x="16256" y="11660"/>
                    <a:pt x="9130" y="16821"/>
                    <a:pt x="141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Freeform 99"/>
            <p:cNvSpPr/>
            <p:nvPr/>
          </p:nvSpPr>
          <p:spPr>
            <a:xfrm>
              <a:off x="6928843" y="3407632"/>
              <a:ext cx="226506" cy="146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cubicBezTo>
                    <a:pt x="337" y="3699"/>
                    <a:pt x="472" y="2745"/>
                    <a:pt x="742" y="1909"/>
                  </a:cubicBezTo>
                  <a:cubicBezTo>
                    <a:pt x="877" y="1432"/>
                    <a:pt x="1147" y="955"/>
                    <a:pt x="1620" y="0"/>
                  </a:cubicBezTo>
                  <a:cubicBezTo>
                    <a:pt x="8168" y="5251"/>
                    <a:pt x="14715" y="10621"/>
                    <a:pt x="21600" y="16110"/>
                  </a:cubicBezTo>
                  <a:cubicBezTo>
                    <a:pt x="21060" y="18139"/>
                    <a:pt x="20655" y="19571"/>
                    <a:pt x="20115" y="21600"/>
                  </a:cubicBezTo>
                  <a:cubicBezTo>
                    <a:pt x="13365" y="16110"/>
                    <a:pt x="6817" y="10860"/>
                    <a:pt x="0" y="537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Freeform 100"/>
            <p:cNvSpPr/>
            <p:nvPr/>
          </p:nvSpPr>
          <p:spPr>
            <a:xfrm>
              <a:off x="7717514" y="3903798"/>
              <a:ext cx="185570" cy="21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005"/>
                  </a:moveTo>
                  <a:cubicBezTo>
                    <a:pt x="1072" y="1786"/>
                    <a:pt x="1731" y="1056"/>
                    <a:pt x="2638" y="0"/>
                  </a:cubicBezTo>
                  <a:cubicBezTo>
                    <a:pt x="10058" y="5603"/>
                    <a:pt x="16653" y="11531"/>
                    <a:pt x="21600" y="19326"/>
                  </a:cubicBezTo>
                  <a:cubicBezTo>
                    <a:pt x="20858" y="19976"/>
                    <a:pt x="20446" y="20463"/>
                    <a:pt x="19951" y="20788"/>
                  </a:cubicBezTo>
                  <a:cubicBezTo>
                    <a:pt x="19456" y="21032"/>
                    <a:pt x="18962" y="21194"/>
                    <a:pt x="18220" y="21600"/>
                  </a:cubicBezTo>
                  <a:cubicBezTo>
                    <a:pt x="13356" y="14373"/>
                    <a:pt x="7008" y="8608"/>
                    <a:pt x="0" y="300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Freeform 101"/>
            <p:cNvSpPr/>
            <p:nvPr/>
          </p:nvSpPr>
          <p:spPr>
            <a:xfrm>
              <a:off x="7416506" y="1839987"/>
              <a:ext cx="173830" cy="5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19188" fill="norm" stroke="1" extrusionOk="0">
                  <a:moveTo>
                    <a:pt x="21110" y="8958"/>
                  </a:moveTo>
                  <a:cubicBezTo>
                    <a:pt x="16721" y="11516"/>
                    <a:pt x="12504" y="13790"/>
                    <a:pt x="8201" y="16063"/>
                  </a:cubicBezTo>
                  <a:cubicBezTo>
                    <a:pt x="6394" y="16916"/>
                    <a:pt x="4673" y="18053"/>
                    <a:pt x="2866" y="18621"/>
                  </a:cubicBezTo>
                  <a:cubicBezTo>
                    <a:pt x="1747" y="18906"/>
                    <a:pt x="370" y="20895"/>
                    <a:pt x="26" y="15211"/>
                  </a:cubicBezTo>
                  <a:cubicBezTo>
                    <a:pt x="-232" y="8958"/>
                    <a:pt x="1489" y="9242"/>
                    <a:pt x="2608" y="8674"/>
                  </a:cubicBezTo>
                  <a:cubicBezTo>
                    <a:pt x="5534" y="6684"/>
                    <a:pt x="8460" y="5548"/>
                    <a:pt x="11386" y="3842"/>
                  </a:cubicBezTo>
                  <a:cubicBezTo>
                    <a:pt x="13967" y="2706"/>
                    <a:pt x="16549" y="1284"/>
                    <a:pt x="19131" y="148"/>
                  </a:cubicBezTo>
                  <a:cubicBezTo>
                    <a:pt x="20766" y="-705"/>
                    <a:pt x="21368" y="2137"/>
                    <a:pt x="21110" y="895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Freeform 102"/>
            <p:cNvSpPr/>
            <p:nvPr/>
          </p:nvSpPr>
          <p:spPr>
            <a:xfrm>
              <a:off x="7752064" y="1779558"/>
              <a:ext cx="173284" cy="55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274" fill="norm" stroke="1" extrusionOk="0">
                  <a:moveTo>
                    <a:pt x="1409" y="21274"/>
                  </a:moveTo>
                  <a:cubicBezTo>
                    <a:pt x="1066" y="19753"/>
                    <a:pt x="209" y="18232"/>
                    <a:pt x="37" y="15798"/>
                  </a:cubicBezTo>
                  <a:cubicBezTo>
                    <a:pt x="-220" y="11539"/>
                    <a:pt x="894" y="10626"/>
                    <a:pt x="1751" y="10018"/>
                  </a:cubicBezTo>
                  <a:cubicBezTo>
                    <a:pt x="7409" y="6671"/>
                    <a:pt x="12980" y="3325"/>
                    <a:pt x="18637" y="282"/>
                  </a:cubicBezTo>
                  <a:cubicBezTo>
                    <a:pt x="19666" y="-326"/>
                    <a:pt x="20780" y="-326"/>
                    <a:pt x="21037" y="4237"/>
                  </a:cubicBezTo>
                  <a:cubicBezTo>
                    <a:pt x="21380" y="9409"/>
                    <a:pt x="20266" y="10322"/>
                    <a:pt x="19151" y="10930"/>
                  </a:cubicBezTo>
                  <a:cubicBezTo>
                    <a:pt x="14951" y="13364"/>
                    <a:pt x="10666" y="15798"/>
                    <a:pt x="6380" y="18232"/>
                  </a:cubicBezTo>
                  <a:cubicBezTo>
                    <a:pt x="4923" y="19144"/>
                    <a:pt x="3466" y="20057"/>
                    <a:pt x="1409" y="212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Freeform 103"/>
            <p:cNvSpPr/>
            <p:nvPr/>
          </p:nvSpPr>
          <p:spPr>
            <a:xfrm>
              <a:off x="6088851" y="2132133"/>
              <a:ext cx="171397" cy="7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0751" fill="norm" stroke="1" extrusionOk="0">
                  <a:moveTo>
                    <a:pt x="21533" y="5927"/>
                  </a:moveTo>
                  <a:cubicBezTo>
                    <a:pt x="20730" y="6836"/>
                    <a:pt x="20105" y="7746"/>
                    <a:pt x="19480" y="8200"/>
                  </a:cubicBezTo>
                  <a:cubicBezTo>
                    <a:pt x="13857" y="12293"/>
                    <a:pt x="8323" y="16158"/>
                    <a:pt x="2700" y="20024"/>
                  </a:cubicBezTo>
                  <a:cubicBezTo>
                    <a:pt x="2254" y="20251"/>
                    <a:pt x="1807" y="20933"/>
                    <a:pt x="1361" y="20706"/>
                  </a:cubicBezTo>
                  <a:cubicBezTo>
                    <a:pt x="826" y="20478"/>
                    <a:pt x="112" y="19569"/>
                    <a:pt x="22" y="18659"/>
                  </a:cubicBezTo>
                  <a:cubicBezTo>
                    <a:pt x="-67" y="17068"/>
                    <a:pt x="112" y="15249"/>
                    <a:pt x="469" y="13885"/>
                  </a:cubicBezTo>
                  <a:cubicBezTo>
                    <a:pt x="647" y="12975"/>
                    <a:pt x="1272" y="12748"/>
                    <a:pt x="1718" y="12520"/>
                  </a:cubicBezTo>
                  <a:cubicBezTo>
                    <a:pt x="7252" y="8428"/>
                    <a:pt x="12875" y="4562"/>
                    <a:pt x="18409" y="470"/>
                  </a:cubicBezTo>
                  <a:cubicBezTo>
                    <a:pt x="19926" y="-440"/>
                    <a:pt x="21265" y="-667"/>
                    <a:pt x="21533" y="59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" name="Freeform 104"/>
            <p:cNvSpPr/>
            <p:nvPr/>
          </p:nvSpPr>
          <p:spPr>
            <a:xfrm>
              <a:off x="8085455" y="1710771"/>
              <a:ext cx="173943" cy="6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346" fill="norm" stroke="1" extrusionOk="0">
                  <a:moveTo>
                    <a:pt x="1467" y="21346"/>
                  </a:moveTo>
                  <a:cubicBezTo>
                    <a:pt x="1031" y="19943"/>
                    <a:pt x="248" y="18541"/>
                    <a:pt x="73" y="16577"/>
                  </a:cubicBezTo>
                  <a:cubicBezTo>
                    <a:pt x="-275" y="12930"/>
                    <a:pt x="683" y="11247"/>
                    <a:pt x="1641" y="10686"/>
                  </a:cubicBezTo>
                  <a:cubicBezTo>
                    <a:pt x="5473" y="8162"/>
                    <a:pt x="9393" y="5917"/>
                    <a:pt x="13225" y="3673"/>
                  </a:cubicBezTo>
                  <a:cubicBezTo>
                    <a:pt x="15315" y="2271"/>
                    <a:pt x="17319" y="868"/>
                    <a:pt x="19409" y="27"/>
                  </a:cubicBezTo>
                  <a:cubicBezTo>
                    <a:pt x="19931" y="-254"/>
                    <a:pt x="20977" y="1710"/>
                    <a:pt x="21151" y="3393"/>
                  </a:cubicBezTo>
                  <a:cubicBezTo>
                    <a:pt x="21325" y="4795"/>
                    <a:pt x="20715" y="8723"/>
                    <a:pt x="20193" y="9003"/>
                  </a:cubicBezTo>
                  <a:cubicBezTo>
                    <a:pt x="14096" y="13211"/>
                    <a:pt x="7999" y="17138"/>
                    <a:pt x="1467" y="2134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Freeform 105"/>
            <p:cNvSpPr/>
            <p:nvPr/>
          </p:nvSpPr>
          <p:spPr>
            <a:xfrm>
              <a:off x="7081943" y="1898850"/>
              <a:ext cx="174499" cy="60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1600" fill="norm" stroke="1" extrusionOk="0">
                  <a:moveTo>
                    <a:pt x="20385" y="0"/>
                  </a:moveTo>
                  <a:cubicBezTo>
                    <a:pt x="21239" y="6336"/>
                    <a:pt x="21154" y="9792"/>
                    <a:pt x="19617" y="10656"/>
                  </a:cubicBezTo>
                  <a:cubicBezTo>
                    <a:pt x="13299" y="14400"/>
                    <a:pt x="6981" y="17856"/>
                    <a:pt x="664" y="21600"/>
                  </a:cubicBezTo>
                  <a:cubicBezTo>
                    <a:pt x="-276" y="16128"/>
                    <a:pt x="-361" y="12096"/>
                    <a:pt x="1347" y="10944"/>
                  </a:cubicBezTo>
                  <a:cubicBezTo>
                    <a:pt x="7664" y="7200"/>
                    <a:pt x="13982" y="3744"/>
                    <a:pt x="203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" name="Freeform 106"/>
            <p:cNvSpPr/>
            <p:nvPr/>
          </p:nvSpPr>
          <p:spPr>
            <a:xfrm>
              <a:off x="5540966" y="2422555"/>
              <a:ext cx="97077" cy="172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0587" fill="norm" stroke="1" extrusionOk="0">
                  <a:moveTo>
                    <a:pt x="21343" y="2129"/>
                  </a:moveTo>
                  <a:cubicBezTo>
                    <a:pt x="12796" y="6972"/>
                    <a:pt x="4871" y="12299"/>
                    <a:pt x="5337" y="20242"/>
                  </a:cubicBezTo>
                  <a:cubicBezTo>
                    <a:pt x="675" y="20920"/>
                    <a:pt x="-257" y="20726"/>
                    <a:pt x="54" y="18498"/>
                  </a:cubicBezTo>
                  <a:cubicBezTo>
                    <a:pt x="365" y="16368"/>
                    <a:pt x="1142" y="14237"/>
                    <a:pt x="2229" y="12203"/>
                  </a:cubicBezTo>
                  <a:cubicBezTo>
                    <a:pt x="4871" y="7553"/>
                    <a:pt x="9999" y="4066"/>
                    <a:pt x="15749" y="870"/>
                  </a:cubicBezTo>
                  <a:cubicBezTo>
                    <a:pt x="18390" y="-680"/>
                    <a:pt x="19944" y="-99"/>
                    <a:pt x="21343" y="21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0" name="Freeform 107"/>
            <p:cNvSpPr/>
            <p:nvPr/>
          </p:nvSpPr>
          <p:spPr>
            <a:xfrm>
              <a:off x="6418526" y="2042395"/>
              <a:ext cx="169718" cy="6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59" fill="norm" stroke="1" extrusionOk="0">
                  <a:moveTo>
                    <a:pt x="20020" y="0"/>
                  </a:moveTo>
                  <a:cubicBezTo>
                    <a:pt x="20371" y="1317"/>
                    <a:pt x="21073" y="2634"/>
                    <a:pt x="21249" y="4478"/>
                  </a:cubicBezTo>
                  <a:cubicBezTo>
                    <a:pt x="21600" y="7902"/>
                    <a:pt x="20634" y="9220"/>
                    <a:pt x="19668" y="9746"/>
                  </a:cubicBezTo>
                  <a:cubicBezTo>
                    <a:pt x="15190" y="12644"/>
                    <a:pt x="10800" y="15541"/>
                    <a:pt x="6322" y="18702"/>
                  </a:cubicBezTo>
                  <a:cubicBezTo>
                    <a:pt x="4829" y="19493"/>
                    <a:pt x="3337" y="21073"/>
                    <a:pt x="1844" y="21337"/>
                  </a:cubicBezTo>
                  <a:cubicBezTo>
                    <a:pt x="1317" y="21600"/>
                    <a:pt x="615" y="19493"/>
                    <a:pt x="0" y="18176"/>
                  </a:cubicBezTo>
                  <a:cubicBezTo>
                    <a:pt x="351" y="16595"/>
                    <a:pt x="615" y="13961"/>
                    <a:pt x="1229" y="12907"/>
                  </a:cubicBezTo>
                  <a:cubicBezTo>
                    <a:pt x="1932" y="11590"/>
                    <a:pt x="2985" y="11327"/>
                    <a:pt x="3863" y="10800"/>
                  </a:cubicBezTo>
                  <a:cubicBezTo>
                    <a:pt x="8429" y="7639"/>
                    <a:pt x="12995" y="4741"/>
                    <a:pt x="17473" y="1580"/>
                  </a:cubicBezTo>
                  <a:cubicBezTo>
                    <a:pt x="18176" y="1054"/>
                    <a:pt x="18878" y="790"/>
                    <a:pt x="200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Freeform 108"/>
            <p:cNvSpPr/>
            <p:nvPr/>
          </p:nvSpPr>
          <p:spPr>
            <a:xfrm>
              <a:off x="6748554" y="1968226"/>
              <a:ext cx="172454" cy="60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343" fill="norm" stroke="1" extrusionOk="0">
                  <a:moveTo>
                    <a:pt x="632" y="21343"/>
                  </a:moveTo>
                  <a:cubicBezTo>
                    <a:pt x="-311" y="15943"/>
                    <a:pt x="-311" y="12248"/>
                    <a:pt x="1403" y="11111"/>
                  </a:cubicBezTo>
                  <a:cubicBezTo>
                    <a:pt x="7318" y="7132"/>
                    <a:pt x="13232" y="3438"/>
                    <a:pt x="19146" y="27"/>
                  </a:cubicBezTo>
                  <a:cubicBezTo>
                    <a:pt x="19660" y="-257"/>
                    <a:pt x="20689" y="1732"/>
                    <a:pt x="20860" y="3438"/>
                  </a:cubicBezTo>
                  <a:cubicBezTo>
                    <a:pt x="21289" y="6564"/>
                    <a:pt x="20689" y="8838"/>
                    <a:pt x="19575" y="9690"/>
                  </a:cubicBezTo>
                  <a:cubicBezTo>
                    <a:pt x="14946" y="12532"/>
                    <a:pt x="10232" y="15659"/>
                    <a:pt x="5603" y="18501"/>
                  </a:cubicBezTo>
                  <a:cubicBezTo>
                    <a:pt x="3975" y="19638"/>
                    <a:pt x="2260" y="20490"/>
                    <a:pt x="632" y="2134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2" name="Freeform 109"/>
            <p:cNvSpPr/>
            <p:nvPr/>
          </p:nvSpPr>
          <p:spPr>
            <a:xfrm>
              <a:off x="5768371" y="2246482"/>
              <a:ext cx="167259" cy="9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321" fill="norm" stroke="1" extrusionOk="0">
                  <a:moveTo>
                    <a:pt x="1082" y="21321"/>
                  </a:moveTo>
                  <a:cubicBezTo>
                    <a:pt x="-64" y="18441"/>
                    <a:pt x="-593" y="16281"/>
                    <a:pt x="994" y="14841"/>
                  </a:cubicBezTo>
                  <a:cubicBezTo>
                    <a:pt x="6813" y="9801"/>
                    <a:pt x="12631" y="4761"/>
                    <a:pt x="18538" y="81"/>
                  </a:cubicBezTo>
                  <a:cubicBezTo>
                    <a:pt x="18979" y="-279"/>
                    <a:pt x="20125" y="621"/>
                    <a:pt x="20478" y="1701"/>
                  </a:cubicBezTo>
                  <a:cubicBezTo>
                    <a:pt x="21007" y="3681"/>
                    <a:pt x="20478" y="5121"/>
                    <a:pt x="19420" y="6021"/>
                  </a:cubicBezTo>
                  <a:cubicBezTo>
                    <a:pt x="17745" y="7281"/>
                    <a:pt x="16070" y="8541"/>
                    <a:pt x="14483" y="9801"/>
                  </a:cubicBezTo>
                  <a:cubicBezTo>
                    <a:pt x="10075" y="13581"/>
                    <a:pt x="5667" y="17361"/>
                    <a:pt x="1082" y="2132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Freeform 110"/>
            <p:cNvSpPr/>
            <p:nvPr/>
          </p:nvSpPr>
          <p:spPr>
            <a:xfrm>
              <a:off x="8417893" y="1623269"/>
              <a:ext cx="171690" cy="69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0956" fill="norm" stroke="1" extrusionOk="0">
                  <a:moveTo>
                    <a:pt x="20524" y="314"/>
                  </a:moveTo>
                  <a:cubicBezTo>
                    <a:pt x="21385" y="5468"/>
                    <a:pt x="20697" y="7678"/>
                    <a:pt x="19406" y="8659"/>
                  </a:cubicBezTo>
                  <a:cubicBezTo>
                    <a:pt x="13726" y="12587"/>
                    <a:pt x="8132" y="16759"/>
                    <a:pt x="2453" y="20687"/>
                  </a:cubicBezTo>
                  <a:cubicBezTo>
                    <a:pt x="1420" y="21178"/>
                    <a:pt x="387" y="21423"/>
                    <a:pt x="43" y="17496"/>
                  </a:cubicBezTo>
                  <a:cubicBezTo>
                    <a:pt x="-215" y="13814"/>
                    <a:pt x="732" y="12832"/>
                    <a:pt x="1592" y="12341"/>
                  </a:cubicBezTo>
                  <a:cubicBezTo>
                    <a:pt x="7358" y="8168"/>
                    <a:pt x="13124" y="3996"/>
                    <a:pt x="18889" y="68"/>
                  </a:cubicBezTo>
                  <a:cubicBezTo>
                    <a:pt x="19406" y="-177"/>
                    <a:pt x="19922" y="314"/>
                    <a:pt x="20524" y="3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Freeform 111"/>
            <p:cNvSpPr/>
            <p:nvPr/>
          </p:nvSpPr>
          <p:spPr>
            <a:xfrm>
              <a:off x="8744446" y="1500981"/>
              <a:ext cx="166595" cy="89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0" h="21372" fill="norm" stroke="1" extrusionOk="0">
                  <a:moveTo>
                    <a:pt x="20078" y="0"/>
                  </a:moveTo>
                  <a:cubicBezTo>
                    <a:pt x="21051" y="3308"/>
                    <a:pt x="21494" y="5838"/>
                    <a:pt x="19724" y="7200"/>
                  </a:cubicBezTo>
                  <a:cubicBezTo>
                    <a:pt x="13969" y="11870"/>
                    <a:pt x="8215" y="16346"/>
                    <a:pt x="2461" y="20822"/>
                  </a:cubicBezTo>
                  <a:cubicBezTo>
                    <a:pt x="2107" y="21211"/>
                    <a:pt x="1487" y="21600"/>
                    <a:pt x="1133" y="21211"/>
                  </a:cubicBezTo>
                  <a:cubicBezTo>
                    <a:pt x="691" y="20627"/>
                    <a:pt x="248" y="19654"/>
                    <a:pt x="71" y="18486"/>
                  </a:cubicBezTo>
                  <a:cubicBezTo>
                    <a:pt x="-106" y="17903"/>
                    <a:pt x="71" y="16541"/>
                    <a:pt x="337" y="15762"/>
                  </a:cubicBezTo>
                  <a:cubicBezTo>
                    <a:pt x="602" y="15178"/>
                    <a:pt x="1133" y="14595"/>
                    <a:pt x="1576" y="14400"/>
                  </a:cubicBezTo>
                  <a:cubicBezTo>
                    <a:pt x="7596" y="9535"/>
                    <a:pt x="13704" y="4865"/>
                    <a:pt x="2007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Freeform 112"/>
            <p:cNvSpPr/>
            <p:nvPr/>
          </p:nvSpPr>
          <p:spPr>
            <a:xfrm>
              <a:off x="8238746" y="947085"/>
              <a:ext cx="122806" cy="42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21600" y="18000"/>
                  </a:moveTo>
                  <a:cubicBezTo>
                    <a:pt x="20972" y="19200"/>
                    <a:pt x="20219" y="21600"/>
                    <a:pt x="19716" y="21200"/>
                  </a:cubicBezTo>
                  <a:cubicBezTo>
                    <a:pt x="13186" y="18000"/>
                    <a:pt x="6781" y="14000"/>
                    <a:pt x="0" y="6400"/>
                  </a:cubicBezTo>
                  <a:cubicBezTo>
                    <a:pt x="1005" y="3200"/>
                    <a:pt x="1507" y="0"/>
                    <a:pt x="2009" y="0"/>
                  </a:cubicBezTo>
                  <a:cubicBezTo>
                    <a:pt x="8665" y="1200"/>
                    <a:pt x="15070" y="7600"/>
                    <a:pt x="21474" y="13200"/>
                  </a:cubicBezTo>
                  <a:cubicBezTo>
                    <a:pt x="21600" y="14800"/>
                    <a:pt x="21600" y="16400"/>
                    <a:pt x="2160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Freeform 113"/>
            <p:cNvSpPr/>
            <p:nvPr/>
          </p:nvSpPr>
          <p:spPr>
            <a:xfrm>
              <a:off x="7800008" y="837866"/>
              <a:ext cx="122180" cy="42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230" fill="norm" stroke="1" extrusionOk="0">
                  <a:moveTo>
                    <a:pt x="21490" y="14000"/>
                  </a:moveTo>
                  <a:cubicBezTo>
                    <a:pt x="20101" y="18000"/>
                    <a:pt x="19343" y="21600"/>
                    <a:pt x="18837" y="21200"/>
                  </a:cubicBezTo>
                  <a:cubicBezTo>
                    <a:pt x="12901" y="18000"/>
                    <a:pt x="6964" y="14000"/>
                    <a:pt x="1027" y="10000"/>
                  </a:cubicBezTo>
                  <a:cubicBezTo>
                    <a:pt x="522" y="9600"/>
                    <a:pt x="-110" y="6000"/>
                    <a:pt x="16" y="4000"/>
                  </a:cubicBezTo>
                  <a:cubicBezTo>
                    <a:pt x="16" y="2400"/>
                    <a:pt x="1153" y="0"/>
                    <a:pt x="1658" y="0"/>
                  </a:cubicBezTo>
                  <a:cubicBezTo>
                    <a:pt x="7974" y="4000"/>
                    <a:pt x="14416" y="6800"/>
                    <a:pt x="21490" y="14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Freeform 114"/>
            <p:cNvSpPr/>
            <p:nvPr/>
          </p:nvSpPr>
          <p:spPr>
            <a:xfrm>
              <a:off x="8023158" y="890084"/>
              <a:ext cx="117347" cy="43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9" fill="norm" stroke="1" extrusionOk="0">
                  <a:moveTo>
                    <a:pt x="21600" y="17395"/>
                  </a:moveTo>
                  <a:cubicBezTo>
                    <a:pt x="20565" y="18938"/>
                    <a:pt x="19789" y="21252"/>
                    <a:pt x="19272" y="20866"/>
                  </a:cubicBezTo>
                  <a:cubicBezTo>
                    <a:pt x="13193" y="17395"/>
                    <a:pt x="7243" y="13538"/>
                    <a:pt x="1293" y="9295"/>
                  </a:cubicBezTo>
                  <a:cubicBezTo>
                    <a:pt x="647" y="8909"/>
                    <a:pt x="0" y="5438"/>
                    <a:pt x="0" y="3895"/>
                  </a:cubicBezTo>
                  <a:cubicBezTo>
                    <a:pt x="129" y="2352"/>
                    <a:pt x="1293" y="-348"/>
                    <a:pt x="1811" y="38"/>
                  </a:cubicBezTo>
                  <a:cubicBezTo>
                    <a:pt x="7890" y="3509"/>
                    <a:pt x="13840" y="7366"/>
                    <a:pt x="19789" y="11609"/>
                  </a:cubicBezTo>
                  <a:cubicBezTo>
                    <a:pt x="20436" y="11995"/>
                    <a:pt x="20824" y="14695"/>
                    <a:pt x="21600" y="1739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Freeform 115"/>
            <p:cNvSpPr/>
            <p:nvPr/>
          </p:nvSpPr>
          <p:spPr>
            <a:xfrm>
              <a:off x="7578337" y="783256"/>
              <a:ext cx="122805" cy="44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987" y="0"/>
                  </a:moveTo>
                  <a:cubicBezTo>
                    <a:pt x="7529" y="3789"/>
                    <a:pt x="14194" y="7200"/>
                    <a:pt x="21600" y="15537"/>
                  </a:cubicBezTo>
                  <a:cubicBezTo>
                    <a:pt x="19995" y="18947"/>
                    <a:pt x="19131" y="21600"/>
                    <a:pt x="18638" y="21221"/>
                  </a:cubicBezTo>
                  <a:cubicBezTo>
                    <a:pt x="12960" y="17811"/>
                    <a:pt x="7406" y="14400"/>
                    <a:pt x="1728" y="10232"/>
                  </a:cubicBezTo>
                  <a:cubicBezTo>
                    <a:pt x="987" y="9474"/>
                    <a:pt x="617" y="6063"/>
                    <a:pt x="0" y="3789"/>
                  </a:cubicBezTo>
                  <a:cubicBezTo>
                    <a:pt x="370" y="2653"/>
                    <a:pt x="617" y="1137"/>
                    <a:pt x="9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Freeform 116"/>
            <p:cNvSpPr/>
            <p:nvPr/>
          </p:nvSpPr>
          <p:spPr>
            <a:xfrm>
              <a:off x="7362748" y="711206"/>
              <a:ext cx="111889" cy="56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4" fill="norm" stroke="1" extrusionOk="0">
                  <a:moveTo>
                    <a:pt x="21600" y="15879"/>
                  </a:moveTo>
                  <a:cubicBezTo>
                    <a:pt x="21060" y="21133"/>
                    <a:pt x="19575" y="21133"/>
                    <a:pt x="18225" y="19965"/>
                  </a:cubicBezTo>
                  <a:cubicBezTo>
                    <a:pt x="12825" y="16171"/>
                    <a:pt x="7425" y="12084"/>
                    <a:pt x="2025" y="7706"/>
                  </a:cubicBezTo>
                  <a:cubicBezTo>
                    <a:pt x="1755" y="7706"/>
                    <a:pt x="1215" y="7414"/>
                    <a:pt x="1080" y="6830"/>
                  </a:cubicBezTo>
                  <a:cubicBezTo>
                    <a:pt x="675" y="5371"/>
                    <a:pt x="270" y="3619"/>
                    <a:pt x="0" y="2160"/>
                  </a:cubicBezTo>
                  <a:cubicBezTo>
                    <a:pt x="810" y="1284"/>
                    <a:pt x="1755" y="-467"/>
                    <a:pt x="2565" y="117"/>
                  </a:cubicBezTo>
                  <a:cubicBezTo>
                    <a:pt x="5130" y="1576"/>
                    <a:pt x="7560" y="4203"/>
                    <a:pt x="9990" y="5955"/>
                  </a:cubicBezTo>
                  <a:cubicBezTo>
                    <a:pt x="12960" y="8290"/>
                    <a:pt x="15795" y="10041"/>
                    <a:pt x="18630" y="12084"/>
                  </a:cubicBezTo>
                  <a:cubicBezTo>
                    <a:pt x="19710" y="12960"/>
                    <a:pt x="20655" y="14711"/>
                    <a:pt x="21600" y="1587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Freeform 117"/>
            <p:cNvSpPr/>
            <p:nvPr/>
          </p:nvSpPr>
          <p:spPr>
            <a:xfrm>
              <a:off x="8978296" y="1346514"/>
              <a:ext cx="73684" cy="107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49" y="20301"/>
                    <a:pt x="1468" y="18677"/>
                    <a:pt x="2726" y="17702"/>
                  </a:cubicBezTo>
                  <a:cubicBezTo>
                    <a:pt x="8808" y="13155"/>
                    <a:pt x="14260" y="8445"/>
                    <a:pt x="16357" y="1786"/>
                  </a:cubicBezTo>
                  <a:cubicBezTo>
                    <a:pt x="16567" y="974"/>
                    <a:pt x="18664" y="487"/>
                    <a:pt x="19922" y="0"/>
                  </a:cubicBezTo>
                  <a:cubicBezTo>
                    <a:pt x="20551" y="974"/>
                    <a:pt x="21600" y="2111"/>
                    <a:pt x="21600" y="3248"/>
                  </a:cubicBezTo>
                  <a:cubicBezTo>
                    <a:pt x="20971" y="9744"/>
                    <a:pt x="10276" y="19976"/>
                    <a:pt x="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Freeform 118"/>
            <p:cNvSpPr/>
            <p:nvPr/>
          </p:nvSpPr>
          <p:spPr>
            <a:xfrm>
              <a:off x="8459792" y="1004516"/>
              <a:ext cx="117347" cy="47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0" fill="norm" stroke="1" extrusionOk="0">
                  <a:moveTo>
                    <a:pt x="0" y="2287"/>
                  </a:moveTo>
                  <a:cubicBezTo>
                    <a:pt x="1800" y="1224"/>
                    <a:pt x="2957" y="-546"/>
                    <a:pt x="3857" y="162"/>
                  </a:cubicBezTo>
                  <a:cubicBezTo>
                    <a:pt x="9129" y="3703"/>
                    <a:pt x="14400" y="7244"/>
                    <a:pt x="19543" y="11493"/>
                  </a:cubicBezTo>
                  <a:cubicBezTo>
                    <a:pt x="20443" y="12202"/>
                    <a:pt x="20957" y="15743"/>
                    <a:pt x="21600" y="18221"/>
                  </a:cubicBezTo>
                  <a:cubicBezTo>
                    <a:pt x="20700" y="18929"/>
                    <a:pt x="19800" y="21054"/>
                    <a:pt x="19029" y="20700"/>
                  </a:cubicBezTo>
                  <a:cubicBezTo>
                    <a:pt x="13243" y="16805"/>
                    <a:pt x="7586" y="12202"/>
                    <a:pt x="1800" y="7952"/>
                  </a:cubicBezTo>
                  <a:cubicBezTo>
                    <a:pt x="1414" y="7598"/>
                    <a:pt x="1157" y="5828"/>
                    <a:pt x="0" y="228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Freeform 119"/>
            <p:cNvSpPr/>
            <p:nvPr/>
          </p:nvSpPr>
          <p:spPr>
            <a:xfrm>
              <a:off x="8680839" y="1073466"/>
              <a:ext cx="114617" cy="56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0" fill="norm" stroke="1" extrusionOk="0">
                  <a:moveTo>
                    <a:pt x="671" y="0"/>
                  </a:moveTo>
                  <a:cubicBezTo>
                    <a:pt x="8050" y="2700"/>
                    <a:pt x="14892" y="8700"/>
                    <a:pt x="21600" y="15300"/>
                  </a:cubicBezTo>
                  <a:cubicBezTo>
                    <a:pt x="21600" y="21300"/>
                    <a:pt x="20124" y="21600"/>
                    <a:pt x="18648" y="20700"/>
                  </a:cubicBezTo>
                  <a:cubicBezTo>
                    <a:pt x="13148" y="16500"/>
                    <a:pt x="7513" y="12300"/>
                    <a:pt x="2012" y="7800"/>
                  </a:cubicBezTo>
                  <a:cubicBezTo>
                    <a:pt x="1207" y="7200"/>
                    <a:pt x="671" y="4500"/>
                    <a:pt x="0" y="2700"/>
                  </a:cubicBezTo>
                  <a:cubicBezTo>
                    <a:pt x="268" y="1800"/>
                    <a:pt x="402" y="900"/>
                    <a:pt x="67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Freeform 120"/>
            <p:cNvSpPr/>
            <p:nvPr/>
          </p:nvSpPr>
          <p:spPr>
            <a:xfrm>
              <a:off x="8885511" y="1168375"/>
              <a:ext cx="109159" cy="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2" fill="norm" stroke="1" extrusionOk="0">
                  <a:moveTo>
                    <a:pt x="0" y="2314"/>
                  </a:moveTo>
                  <a:cubicBezTo>
                    <a:pt x="2118" y="978"/>
                    <a:pt x="3388" y="-358"/>
                    <a:pt x="3953" y="87"/>
                  </a:cubicBezTo>
                  <a:cubicBezTo>
                    <a:pt x="9741" y="5209"/>
                    <a:pt x="15388" y="10776"/>
                    <a:pt x="21035" y="16343"/>
                  </a:cubicBezTo>
                  <a:cubicBezTo>
                    <a:pt x="21600" y="17011"/>
                    <a:pt x="21459" y="19238"/>
                    <a:pt x="21600" y="20797"/>
                  </a:cubicBezTo>
                  <a:cubicBezTo>
                    <a:pt x="20753" y="21019"/>
                    <a:pt x="19906" y="21242"/>
                    <a:pt x="19059" y="21019"/>
                  </a:cubicBezTo>
                  <a:cubicBezTo>
                    <a:pt x="18635" y="21019"/>
                    <a:pt x="18212" y="20129"/>
                    <a:pt x="17647" y="19683"/>
                  </a:cubicBezTo>
                  <a:cubicBezTo>
                    <a:pt x="12282" y="14339"/>
                    <a:pt x="6776" y="8772"/>
                    <a:pt x="0" y="23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Freeform 121"/>
            <p:cNvSpPr/>
            <p:nvPr/>
          </p:nvSpPr>
          <p:spPr>
            <a:xfrm>
              <a:off x="7993140" y="312512"/>
              <a:ext cx="65496" cy="2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83" fill="norm" stroke="1" extrusionOk="0">
                  <a:moveTo>
                    <a:pt x="0" y="8939"/>
                  </a:moveTo>
                  <a:cubicBezTo>
                    <a:pt x="7583" y="917"/>
                    <a:pt x="13787" y="-1552"/>
                    <a:pt x="19991" y="917"/>
                  </a:cubicBezTo>
                  <a:cubicBezTo>
                    <a:pt x="20681" y="1534"/>
                    <a:pt x="20911" y="6471"/>
                    <a:pt x="21600" y="9557"/>
                  </a:cubicBezTo>
                  <a:cubicBezTo>
                    <a:pt x="15855" y="20048"/>
                    <a:pt x="9651" y="18814"/>
                    <a:pt x="3677" y="19431"/>
                  </a:cubicBezTo>
                  <a:cubicBezTo>
                    <a:pt x="2987" y="20048"/>
                    <a:pt x="1838" y="15111"/>
                    <a:pt x="0" y="89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Freeform 122"/>
            <p:cNvSpPr/>
            <p:nvPr/>
          </p:nvSpPr>
          <p:spPr>
            <a:xfrm>
              <a:off x="8667193" y="201275"/>
              <a:ext cx="61671" cy="2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9" h="19767" fill="norm" stroke="1" extrusionOk="0">
                  <a:moveTo>
                    <a:pt x="19957" y="0"/>
                  </a:moveTo>
                  <a:cubicBezTo>
                    <a:pt x="21600" y="16062"/>
                    <a:pt x="17609" y="16062"/>
                    <a:pt x="14322" y="17169"/>
                  </a:cubicBezTo>
                  <a:cubicBezTo>
                    <a:pt x="3052" y="21600"/>
                    <a:pt x="3052" y="21600"/>
                    <a:pt x="0" y="7200"/>
                  </a:cubicBezTo>
                  <a:cubicBezTo>
                    <a:pt x="6809" y="4985"/>
                    <a:pt x="12913" y="2769"/>
                    <a:pt x="1995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Freeform 123"/>
            <p:cNvSpPr/>
            <p:nvPr/>
          </p:nvSpPr>
          <p:spPr>
            <a:xfrm>
              <a:off x="7883981" y="333017"/>
              <a:ext cx="62208" cy="25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047" fill="norm" stroke="1" extrusionOk="0">
                  <a:moveTo>
                    <a:pt x="0" y="7706"/>
                  </a:moveTo>
                  <a:cubicBezTo>
                    <a:pt x="6960" y="4529"/>
                    <a:pt x="12720" y="1988"/>
                    <a:pt x="18480" y="82"/>
                  </a:cubicBezTo>
                  <a:cubicBezTo>
                    <a:pt x="19440" y="-553"/>
                    <a:pt x="20880" y="2623"/>
                    <a:pt x="21360" y="5165"/>
                  </a:cubicBezTo>
                  <a:cubicBezTo>
                    <a:pt x="21600" y="7071"/>
                    <a:pt x="20880" y="12788"/>
                    <a:pt x="20160" y="13423"/>
                  </a:cubicBezTo>
                  <a:cubicBezTo>
                    <a:pt x="14400" y="15965"/>
                    <a:pt x="8640" y="19141"/>
                    <a:pt x="2640" y="21047"/>
                  </a:cubicBezTo>
                  <a:cubicBezTo>
                    <a:pt x="2160" y="21047"/>
                    <a:pt x="1440" y="14694"/>
                    <a:pt x="0" y="770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Freeform 124"/>
            <p:cNvSpPr/>
            <p:nvPr/>
          </p:nvSpPr>
          <p:spPr>
            <a:xfrm>
              <a:off x="7774823" y="356719"/>
              <a:ext cx="65496" cy="24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217" fill="norm" stroke="1" extrusionOk="0">
                  <a:moveTo>
                    <a:pt x="21600" y="5276"/>
                  </a:moveTo>
                  <a:cubicBezTo>
                    <a:pt x="13725" y="14113"/>
                    <a:pt x="7425" y="17058"/>
                    <a:pt x="0" y="14113"/>
                  </a:cubicBezTo>
                  <a:cubicBezTo>
                    <a:pt x="3375" y="-124"/>
                    <a:pt x="13050" y="-4542"/>
                    <a:pt x="21600" y="52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Freeform 125"/>
            <p:cNvSpPr/>
            <p:nvPr/>
          </p:nvSpPr>
          <p:spPr>
            <a:xfrm>
              <a:off x="7662934" y="378623"/>
              <a:ext cx="60038" cy="2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859" fill="norm" stroke="1" extrusionOk="0">
                  <a:moveTo>
                    <a:pt x="21600" y="1474"/>
                  </a:moveTo>
                  <a:cubicBezTo>
                    <a:pt x="21343" y="4635"/>
                    <a:pt x="21600" y="9376"/>
                    <a:pt x="21086" y="9376"/>
                  </a:cubicBezTo>
                  <a:cubicBezTo>
                    <a:pt x="14914" y="13064"/>
                    <a:pt x="8743" y="16225"/>
                    <a:pt x="2571" y="18859"/>
                  </a:cubicBezTo>
                  <a:cubicBezTo>
                    <a:pt x="1800" y="18859"/>
                    <a:pt x="257" y="15698"/>
                    <a:pt x="0" y="13591"/>
                  </a:cubicBezTo>
                  <a:cubicBezTo>
                    <a:pt x="0" y="11483"/>
                    <a:pt x="771" y="7269"/>
                    <a:pt x="1543" y="6742"/>
                  </a:cubicBezTo>
                  <a:cubicBezTo>
                    <a:pt x="7971" y="3054"/>
                    <a:pt x="14400" y="-2741"/>
                    <a:pt x="21600" y="14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Freeform 126"/>
            <p:cNvSpPr/>
            <p:nvPr/>
          </p:nvSpPr>
          <p:spPr>
            <a:xfrm>
              <a:off x="7553776" y="404563"/>
              <a:ext cx="59374" cy="2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15841" fill="norm" stroke="1" extrusionOk="0">
                  <a:moveTo>
                    <a:pt x="0" y="10830"/>
                  </a:moveTo>
                  <a:cubicBezTo>
                    <a:pt x="6310" y="2895"/>
                    <a:pt x="12863" y="-1072"/>
                    <a:pt x="19901" y="250"/>
                  </a:cubicBezTo>
                  <a:cubicBezTo>
                    <a:pt x="21600" y="8626"/>
                    <a:pt x="18930" y="10830"/>
                    <a:pt x="16018" y="11712"/>
                  </a:cubicBezTo>
                  <a:cubicBezTo>
                    <a:pt x="10679" y="13475"/>
                    <a:pt x="5097" y="20528"/>
                    <a:pt x="0" y="1083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Freeform 127"/>
            <p:cNvSpPr/>
            <p:nvPr/>
          </p:nvSpPr>
          <p:spPr>
            <a:xfrm>
              <a:off x="9008315" y="145570"/>
              <a:ext cx="60038" cy="2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708" fill="norm" stroke="1" extrusionOk="0">
                  <a:moveTo>
                    <a:pt x="21600" y="10024"/>
                  </a:moveTo>
                  <a:cubicBezTo>
                    <a:pt x="15247" y="18551"/>
                    <a:pt x="8132" y="19119"/>
                    <a:pt x="1016" y="18551"/>
                  </a:cubicBezTo>
                  <a:cubicBezTo>
                    <a:pt x="762" y="18551"/>
                    <a:pt x="0" y="8319"/>
                    <a:pt x="0" y="8319"/>
                  </a:cubicBezTo>
                  <a:cubicBezTo>
                    <a:pt x="4574" y="5477"/>
                    <a:pt x="8894" y="2635"/>
                    <a:pt x="13468" y="930"/>
                  </a:cubicBezTo>
                  <a:cubicBezTo>
                    <a:pt x="16264" y="-207"/>
                    <a:pt x="19821" y="-2481"/>
                    <a:pt x="21600" y="1002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Freeform 128"/>
            <p:cNvSpPr/>
            <p:nvPr/>
          </p:nvSpPr>
          <p:spPr>
            <a:xfrm>
              <a:off x="9114744" y="124821"/>
              <a:ext cx="65496" cy="26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077" fill="norm" stroke="1" extrusionOk="0">
                  <a:moveTo>
                    <a:pt x="21600" y="6821"/>
                  </a:moveTo>
                  <a:cubicBezTo>
                    <a:pt x="12720" y="20463"/>
                    <a:pt x="5040" y="21600"/>
                    <a:pt x="0" y="10800"/>
                  </a:cubicBezTo>
                  <a:cubicBezTo>
                    <a:pt x="5760" y="0"/>
                    <a:pt x="12240" y="1137"/>
                    <a:pt x="18720" y="0"/>
                  </a:cubicBezTo>
                  <a:cubicBezTo>
                    <a:pt x="19440" y="0"/>
                    <a:pt x="20640" y="4547"/>
                    <a:pt x="21600" y="682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Freeform 129"/>
            <p:cNvSpPr/>
            <p:nvPr/>
          </p:nvSpPr>
          <p:spPr>
            <a:xfrm>
              <a:off x="8894326" y="170140"/>
              <a:ext cx="62141" cy="21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18839" fill="norm" stroke="1" extrusionOk="0">
                  <a:moveTo>
                    <a:pt x="21384" y="8039"/>
                  </a:moveTo>
                  <a:cubicBezTo>
                    <a:pt x="19398" y="10739"/>
                    <a:pt x="17412" y="14114"/>
                    <a:pt x="15177" y="15464"/>
                  </a:cubicBezTo>
                  <a:cubicBezTo>
                    <a:pt x="10708" y="17489"/>
                    <a:pt x="5991" y="18164"/>
                    <a:pt x="1522" y="18839"/>
                  </a:cubicBezTo>
                  <a:cubicBezTo>
                    <a:pt x="1025" y="18839"/>
                    <a:pt x="-216" y="15464"/>
                    <a:pt x="32" y="13439"/>
                  </a:cubicBezTo>
                  <a:cubicBezTo>
                    <a:pt x="32" y="10064"/>
                    <a:pt x="529" y="6014"/>
                    <a:pt x="1274" y="4664"/>
                  </a:cubicBezTo>
                  <a:cubicBezTo>
                    <a:pt x="4005" y="-1411"/>
                    <a:pt x="16418" y="-2761"/>
                    <a:pt x="21384" y="80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Freeform 130"/>
            <p:cNvSpPr/>
            <p:nvPr/>
          </p:nvSpPr>
          <p:spPr>
            <a:xfrm>
              <a:off x="8558975" y="222308"/>
              <a:ext cx="61828" cy="24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0" h="20241" fill="norm" stroke="1" extrusionOk="0">
                  <a:moveTo>
                    <a:pt x="20390" y="9514"/>
                  </a:moveTo>
                  <a:cubicBezTo>
                    <a:pt x="13342" y="20989"/>
                    <a:pt x="6975" y="20989"/>
                    <a:pt x="836" y="19639"/>
                  </a:cubicBezTo>
                  <a:cubicBezTo>
                    <a:pt x="-1210" y="8839"/>
                    <a:pt x="836" y="4789"/>
                    <a:pt x="3337" y="3439"/>
                  </a:cubicBezTo>
                  <a:cubicBezTo>
                    <a:pt x="8112" y="1414"/>
                    <a:pt x="12887" y="64"/>
                    <a:pt x="17434" y="64"/>
                  </a:cubicBezTo>
                  <a:cubicBezTo>
                    <a:pt x="18116" y="-611"/>
                    <a:pt x="19026" y="4114"/>
                    <a:pt x="20390" y="95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Freeform 131"/>
            <p:cNvSpPr/>
            <p:nvPr/>
          </p:nvSpPr>
          <p:spPr>
            <a:xfrm>
              <a:off x="8443418" y="238721"/>
              <a:ext cx="62161" cy="26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18381" fill="norm" stroke="1" extrusionOk="0">
                  <a:moveTo>
                    <a:pt x="0" y="15508"/>
                  </a:moveTo>
                  <a:cubicBezTo>
                    <a:pt x="1920" y="10523"/>
                    <a:pt x="2640" y="5538"/>
                    <a:pt x="3840" y="4985"/>
                  </a:cubicBezTo>
                  <a:cubicBezTo>
                    <a:pt x="8640" y="2769"/>
                    <a:pt x="13200" y="1108"/>
                    <a:pt x="18000" y="0"/>
                  </a:cubicBezTo>
                  <a:cubicBezTo>
                    <a:pt x="19200" y="0"/>
                    <a:pt x="21120" y="2769"/>
                    <a:pt x="21360" y="5538"/>
                  </a:cubicBezTo>
                  <a:cubicBezTo>
                    <a:pt x="21600" y="7754"/>
                    <a:pt x="20400" y="12738"/>
                    <a:pt x="19440" y="13292"/>
                  </a:cubicBezTo>
                  <a:cubicBezTo>
                    <a:pt x="13440" y="16615"/>
                    <a:pt x="7440" y="21600"/>
                    <a:pt x="0" y="1550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Freeform 132"/>
            <p:cNvSpPr/>
            <p:nvPr/>
          </p:nvSpPr>
          <p:spPr>
            <a:xfrm>
              <a:off x="8334820" y="256177"/>
              <a:ext cx="62208" cy="2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17292" fill="norm" stroke="1" extrusionOk="0">
                  <a:moveTo>
                    <a:pt x="21407" y="9390"/>
                  </a:moveTo>
                  <a:cubicBezTo>
                    <a:pt x="15407" y="16765"/>
                    <a:pt x="8687" y="17292"/>
                    <a:pt x="1967" y="17292"/>
                  </a:cubicBezTo>
                  <a:cubicBezTo>
                    <a:pt x="1247" y="17292"/>
                    <a:pt x="287" y="13604"/>
                    <a:pt x="47" y="10970"/>
                  </a:cubicBezTo>
                  <a:cubicBezTo>
                    <a:pt x="-193" y="9916"/>
                    <a:pt x="527" y="6229"/>
                    <a:pt x="1247" y="6229"/>
                  </a:cubicBezTo>
                  <a:cubicBezTo>
                    <a:pt x="7487" y="3594"/>
                    <a:pt x="13487" y="-4308"/>
                    <a:pt x="20207" y="3068"/>
                  </a:cubicBezTo>
                  <a:cubicBezTo>
                    <a:pt x="20687" y="3594"/>
                    <a:pt x="20687" y="5702"/>
                    <a:pt x="21407" y="939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Freeform 133"/>
            <p:cNvSpPr/>
            <p:nvPr/>
          </p:nvSpPr>
          <p:spPr>
            <a:xfrm>
              <a:off x="8107757" y="293457"/>
              <a:ext cx="62238" cy="2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17926" fill="norm" stroke="1" extrusionOk="0">
                  <a:moveTo>
                    <a:pt x="0" y="8756"/>
                  </a:moveTo>
                  <a:cubicBezTo>
                    <a:pt x="5959" y="-1168"/>
                    <a:pt x="12414" y="583"/>
                    <a:pt x="18869" y="0"/>
                  </a:cubicBezTo>
                  <a:cubicBezTo>
                    <a:pt x="19614" y="0"/>
                    <a:pt x="20855" y="2918"/>
                    <a:pt x="21352" y="5254"/>
                  </a:cubicBezTo>
                  <a:cubicBezTo>
                    <a:pt x="21600" y="6421"/>
                    <a:pt x="21103" y="9924"/>
                    <a:pt x="20607" y="11091"/>
                  </a:cubicBezTo>
                  <a:cubicBezTo>
                    <a:pt x="17876" y="16929"/>
                    <a:pt x="4469" y="20432"/>
                    <a:pt x="993" y="15762"/>
                  </a:cubicBezTo>
                  <a:cubicBezTo>
                    <a:pt x="497" y="14594"/>
                    <a:pt x="497" y="11675"/>
                    <a:pt x="0" y="875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Freeform 134"/>
            <p:cNvSpPr/>
            <p:nvPr/>
          </p:nvSpPr>
          <p:spPr>
            <a:xfrm>
              <a:off x="9451004" y="40567"/>
              <a:ext cx="59442" cy="35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173" fill="norm" stroke="1" extrusionOk="0">
                  <a:moveTo>
                    <a:pt x="21385" y="5400"/>
                  </a:moveTo>
                  <a:cubicBezTo>
                    <a:pt x="20369" y="8345"/>
                    <a:pt x="19860" y="12764"/>
                    <a:pt x="18336" y="13745"/>
                  </a:cubicBezTo>
                  <a:cubicBezTo>
                    <a:pt x="13761" y="16691"/>
                    <a:pt x="8679" y="19145"/>
                    <a:pt x="3851" y="21109"/>
                  </a:cubicBezTo>
                  <a:cubicBezTo>
                    <a:pt x="2580" y="21600"/>
                    <a:pt x="547" y="19145"/>
                    <a:pt x="39" y="17182"/>
                  </a:cubicBezTo>
                  <a:cubicBezTo>
                    <a:pt x="-215" y="15218"/>
                    <a:pt x="801" y="10309"/>
                    <a:pt x="1818" y="9818"/>
                  </a:cubicBezTo>
                  <a:cubicBezTo>
                    <a:pt x="7663" y="5891"/>
                    <a:pt x="13761" y="3436"/>
                    <a:pt x="19606" y="0"/>
                  </a:cubicBezTo>
                  <a:cubicBezTo>
                    <a:pt x="20369" y="1964"/>
                    <a:pt x="20877" y="3436"/>
                    <a:pt x="21385" y="5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Freeform 135"/>
            <p:cNvSpPr/>
            <p:nvPr/>
          </p:nvSpPr>
          <p:spPr>
            <a:xfrm>
              <a:off x="9338519" y="76963"/>
              <a:ext cx="62768" cy="25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938" fill="norm" stroke="1" extrusionOk="0">
                  <a:moveTo>
                    <a:pt x="21600" y="3439"/>
                  </a:moveTo>
                  <a:cubicBezTo>
                    <a:pt x="16074" y="15388"/>
                    <a:pt x="5777" y="18605"/>
                    <a:pt x="0" y="10333"/>
                  </a:cubicBezTo>
                  <a:cubicBezTo>
                    <a:pt x="6028" y="-238"/>
                    <a:pt x="15070" y="-2995"/>
                    <a:pt x="21600" y="34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" name="Freeform 136"/>
            <p:cNvSpPr/>
            <p:nvPr/>
          </p:nvSpPr>
          <p:spPr>
            <a:xfrm>
              <a:off x="7332730" y="478114"/>
              <a:ext cx="61953" cy="39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0859" fill="norm" stroke="1" extrusionOk="0">
                  <a:moveTo>
                    <a:pt x="0" y="14466"/>
                  </a:moveTo>
                  <a:cubicBezTo>
                    <a:pt x="7043" y="8536"/>
                    <a:pt x="12209" y="3877"/>
                    <a:pt x="17374" y="66"/>
                  </a:cubicBezTo>
                  <a:cubicBezTo>
                    <a:pt x="18313" y="-358"/>
                    <a:pt x="20191" y="1336"/>
                    <a:pt x="21130" y="3030"/>
                  </a:cubicBezTo>
                  <a:cubicBezTo>
                    <a:pt x="21600" y="3877"/>
                    <a:pt x="21130" y="8113"/>
                    <a:pt x="20426" y="8960"/>
                  </a:cubicBezTo>
                  <a:cubicBezTo>
                    <a:pt x="15261" y="13195"/>
                    <a:pt x="9861" y="17007"/>
                    <a:pt x="4461" y="20818"/>
                  </a:cubicBezTo>
                  <a:cubicBezTo>
                    <a:pt x="3991" y="21242"/>
                    <a:pt x="2817" y="18277"/>
                    <a:pt x="0" y="1446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Freeform 137"/>
            <p:cNvSpPr/>
            <p:nvPr/>
          </p:nvSpPr>
          <p:spPr>
            <a:xfrm>
              <a:off x="8216915" y="274607"/>
              <a:ext cx="64267" cy="24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6" h="21600" fill="norm" stroke="1" extrusionOk="0">
                  <a:moveTo>
                    <a:pt x="0" y="8100"/>
                  </a:moveTo>
                  <a:cubicBezTo>
                    <a:pt x="7494" y="4725"/>
                    <a:pt x="13445" y="2025"/>
                    <a:pt x="18735" y="0"/>
                  </a:cubicBezTo>
                  <a:cubicBezTo>
                    <a:pt x="21600" y="10800"/>
                    <a:pt x="20278" y="16200"/>
                    <a:pt x="17633" y="17550"/>
                  </a:cubicBezTo>
                  <a:cubicBezTo>
                    <a:pt x="12784" y="20250"/>
                    <a:pt x="7935" y="20925"/>
                    <a:pt x="3086" y="21600"/>
                  </a:cubicBezTo>
                  <a:cubicBezTo>
                    <a:pt x="2424" y="21600"/>
                    <a:pt x="1984" y="16875"/>
                    <a:pt x="0" y="81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Freeform 138"/>
            <p:cNvSpPr/>
            <p:nvPr/>
          </p:nvSpPr>
          <p:spPr>
            <a:xfrm>
              <a:off x="9229360" y="99857"/>
              <a:ext cx="60038" cy="3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0" fill="norm" stroke="1" extrusionOk="0">
                  <a:moveTo>
                    <a:pt x="21600" y="5116"/>
                  </a:moveTo>
                  <a:cubicBezTo>
                    <a:pt x="20607" y="8526"/>
                    <a:pt x="19862" y="14211"/>
                    <a:pt x="18621" y="14779"/>
                  </a:cubicBezTo>
                  <a:cubicBezTo>
                    <a:pt x="13903" y="17621"/>
                    <a:pt x="9186" y="19895"/>
                    <a:pt x="4221" y="21032"/>
                  </a:cubicBezTo>
                  <a:cubicBezTo>
                    <a:pt x="2979" y="21600"/>
                    <a:pt x="1490" y="17053"/>
                    <a:pt x="0" y="14779"/>
                  </a:cubicBezTo>
                  <a:cubicBezTo>
                    <a:pt x="993" y="11937"/>
                    <a:pt x="1738" y="7389"/>
                    <a:pt x="2979" y="6821"/>
                  </a:cubicBezTo>
                  <a:cubicBezTo>
                    <a:pt x="8441" y="3979"/>
                    <a:pt x="14152" y="2274"/>
                    <a:pt x="19862" y="0"/>
                  </a:cubicBezTo>
                  <a:cubicBezTo>
                    <a:pt x="20359" y="1705"/>
                    <a:pt x="20855" y="3411"/>
                    <a:pt x="21600" y="511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Freeform 139"/>
            <p:cNvSpPr/>
            <p:nvPr/>
          </p:nvSpPr>
          <p:spPr>
            <a:xfrm>
              <a:off x="8782411" y="186102"/>
              <a:ext cx="62167" cy="26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17203" fill="norm" stroke="1" extrusionOk="0">
                  <a:moveTo>
                    <a:pt x="21393" y="3832"/>
                  </a:moveTo>
                  <a:cubicBezTo>
                    <a:pt x="20166" y="6917"/>
                    <a:pt x="19675" y="11546"/>
                    <a:pt x="18693" y="11546"/>
                  </a:cubicBezTo>
                  <a:cubicBezTo>
                    <a:pt x="13538" y="14117"/>
                    <a:pt x="8629" y="16174"/>
                    <a:pt x="3475" y="17203"/>
                  </a:cubicBezTo>
                  <a:cubicBezTo>
                    <a:pt x="2493" y="17203"/>
                    <a:pt x="775" y="14117"/>
                    <a:pt x="38" y="12060"/>
                  </a:cubicBezTo>
                  <a:cubicBezTo>
                    <a:pt x="-207" y="10517"/>
                    <a:pt x="775" y="5374"/>
                    <a:pt x="1266" y="5374"/>
                  </a:cubicBezTo>
                  <a:cubicBezTo>
                    <a:pt x="7648" y="2803"/>
                    <a:pt x="14029" y="-4397"/>
                    <a:pt x="21393" y="383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Freeform 140"/>
            <p:cNvSpPr/>
            <p:nvPr/>
          </p:nvSpPr>
          <p:spPr>
            <a:xfrm>
              <a:off x="7444617" y="438974"/>
              <a:ext cx="5731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459" fill="norm" stroke="1" extrusionOk="0">
                  <a:moveTo>
                    <a:pt x="0" y="18459"/>
                  </a:moveTo>
                  <a:cubicBezTo>
                    <a:pt x="1333" y="4223"/>
                    <a:pt x="11467" y="-3141"/>
                    <a:pt x="21600" y="1277"/>
                  </a:cubicBezTo>
                  <a:cubicBezTo>
                    <a:pt x="19200" y="12077"/>
                    <a:pt x="13867" y="16495"/>
                    <a:pt x="0" y="1845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Freeform 141"/>
            <p:cNvSpPr/>
            <p:nvPr/>
          </p:nvSpPr>
          <p:spPr>
            <a:xfrm>
              <a:off x="7265636" y="541414"/>
              <a:ext cx="33374" cy="62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9" h="20152" fill="norm" stroke="1" extrusionOk="0">
                  <a:moveTo>
                    <a:pt x="15614" y="0"/>
                  </a:moveTo>
                  <a:cubicBezTo>
                    <a:pt x="17652" y="514"/>
                    <a:pt x="18467" y="771"/>
                    <a:pt x="18467" y="1029"/>
                  </a:cubicBezTo>
                  <a:cubicBezTo>
                    <a:pt x="19282" y="2314"/>
                    <a:pt x="20912" y="4371"/>
                    <a:pt x="20097" y="5143"/>
                  </a:cubicBezTo>
                  <a:cubicBezTo>
                    <a:pt x="16021" y="10286"/>
                    <a:pt x="11946" y="15686"/>
                    <a:pt x="5833" y="19543"/>
                  </a:cubicBezTo>
                  <a:cubicBezTo>
                    <a:pt x="2572" y="21600"/>
                    <a:pt x="-688" y="18000"/>
                    <a:pt x="127" y="15429"/>
                  </a:cubicBezTo>
                  <a:cubicBezTo>
                    <a:pt x="1757" y="9257"/>
                    <a:pt x="6648" y="3857"/>
                    <a:pt x="1561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Freeform 142"/>
            <p:cNvSpPr/>
            <p:nvPr/>
          </p:nvSpPr>
          <p:spPr>
            <a:xfrm>
              <a:off x="9556836" y="-1"/>
              <a:ext cx="59143" cy="3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19696" fill="norm" stroke="1" extrusionOk="0">
                  <a:moveTo>
                    <a:pt x="0" y="18900"/>
                  </a:moveTo>
                  <a:cubicBezTo>
                    <a:pt x="5645" y="4950"/>
                    <a:pt x="13500" y="6300"/>
                    <a:pt x="20864" y="0"/>
                  </a:cubicBezTo>
                  <a:cubicBezTo>
                    <a:pt x="20864" y="5400"/>
                    <a:pt x="21600" y="9000"/>
                    <a:pt x="21109" y="10350"/>
                  </a:cubicBezTo>
                  <a:cubicBezTo>
                    <a:pt x="17673" y="17100"/>
                    <a:pt x="7364" y="21600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Freeform 143"/>
            <p:cNvSpPr/>
            <p:nvPr/>
          </p:nvSpPr>
          <p:spPr>
            <a:xfrm>
              <a:off x="7292468" y="651377"/>
              <a:ext cx="24341" cy="28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66" h="21058" fill="norm" stroke="1" extrusionOk="0">
                  <a:moveTo>
                    <a:pt x="18793" y="19258"/>
                  </a:moveTo>
                  <a:cubicBezTo>
                    <a:pt x="15951" y="20458"/>
                    <a:pt x="15383" y="21058"/>
                    <a:pt x="14814" y="21058"/>
                  </a:cubicBezTo>
                  <a:cubicBezTo>
                    <a:pt x="5720" y="19858"/>
                    <a:pt x="-533" y="15658"/>
                    <a:pt x="35" y="5458"/>
                  </a:cubicBezTo>
                  <a:cubicBezTo>
                    <a:pt x="604" y="3658"/>
                    <a:pt x="5151" y="-542"/>
                    <a:pt x="6856" y="58"/>
                  </a:cubicBezTo>
                  <a:cubicBezTo>
                    <a:pt x="14814" y="3058"/>
                    <a:pt x="21067" y="7858"/>
                    <a:pt x="18793" y="1925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0" name="Group 158"/>
          <p:cNvGrpSpPr/>
          <p:nvPr/>
        </p:nvGrpSpPr>
        <p:grpSpPr>
          <a:xfrm>
            <a:off x="7589097" y="2567214"/>
            <a:ext cx="1166984" cy="1804196"/>
            <a:chOff x="0" y="0"/>
            <a:chExt cx="1166982" cy="1804194"/>
          </a:xfrm>
        </p:grpSpPr>
        <p:sp>
          <p:nvSpPr>
            <p:cNvPr id="238" name="Oval 159"/>
            <p:cNvSpPr/>
            <p:nvPr/>
          </p:nvSpPr>
          <p:spPr>
            <a:xfrm>
              <a:off x="-1" y="1528534"/>
              <a:ext cx="1166984" cy="275661"/>
            </a:xfrm>
            <a:prstGeom prst="ellipse">
              <a:avLst/>
            </a:prstGeom>
            <a:solidFill>
              <a:srgbClr val="000000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Freeform 17"/>
            <p:cNvSpPr/>
            <p:nvPr/>
          </p:nvSpPr>
          <p:spPr>
            <a:xfrm>
              <a:off x="9044" y="-1"/>
              <a:ext cx="1147541" cy="1666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20749" y="5280"/>
                  </a:moveTo>
                  <a:cubicBezTo>
                    <a:pt x="19967" y="3429"/>
                    <a:pt x="18305" y="1989"/>
                    <a:pt x="15862" y="960"/>
                  </a:cubicBezTo>
                  <a:cubicBezTo>
                    <a:pt x="14200" y="274"/>
                    <a:pt x="12441" y="0"/>
                    <a:pt x="10584" y="0"/>
                  </a:cubicBezTo>
                  <a:cubicBezTo>
                    <a:pt x="10584" y="0"/>
                    <a:pt x="10584" y="0"/>
                    <a:pt x="10584" y="0"/>
                  </a:cubicBezTo>
                  <a:cubicBezTo>
                    <a:pt x="8727" y="0"/>
                    <a:pt x="6968" y="274"/>
                    <a:pt x="5306" y="960"/>
                  </a:cubicBezTo>
                  <a:cubicBezTo>
                    <a:pt x="2863" y="1989"/>
                    <a:pt x="1299" y="3429"/>
                    <a:pt x="419" y="5280"/>
                  </a:cubicBezTo>
                  <a:cubicBezTo>
                    <a:pt x="-69" y="6514"/>
                    <a:pt x="-167" y="7817"/>
                    <a:pt x="322" y="9051"/>
                  </a:cubicBezTo>
                  <a:cubicBezTo>
                    <a:pt x="1104" y="10903"/>
                    <a:pt x="2374" y="12617"/>
                    <a:pt x="3743" y="14263"/>
                  </a:cubicBezTo>
                  <a:cubicBezTo>
                    <a:pt x="5502" y="16251"/>
                    <a:pt x="7261" y="18103"/>
                    <a:pt x="9020" y="20023"/>
                  </a:cubicBezTo>
                  <a:cubicBezTo>
                    <a:pt x="9509" y="20571"/>
                    <a:pt x="9998" y="21051"/>
                    <a:pt x="10584" y="21600"/>
                  </a:cubicBezTo>
                  <a:cubicBezTo>
                    <a:pt x="10584" y="21600"/>
                    <a:pt x="10584" y="21600"/>
                    <a:pt x="10584" y="21600"/>
                  </a:cubicBezTo>
                  <a:cubicBezTo>
                    <a:pt x="11171" y="21051"/>
                    <a:pt x="11659" y="20571"/>
                    <a:pt x="12148" y="20023"/>
                  </a:cubicBezTo>
                  <a:cubicBezTo>
                    <a:pt x="13907" y="18103"/>
                    <a:pt x="15764" y="16251"/>
                    <a:pt x="17426" y="14263"/>
                  </a:cubicBezTo>
                  <a:cubicBezTo>
                    <a:pt x="18794" y="12617"/>
                    <a:pt x="20065" y="10903"/>
                    <a:pt x="20847" y="9051"/>
                  </a:cubicBezTo>
                  <a:cubicBezTo>
                    <a:pt x="21433" y="7817"/>
                    <a:pt x="21335" y="6514"/>
                    <a:pt x="20749" y="5280"/>
                  </a:cubicBezTo>
                  <a:close/>
                  <a:moveTo>
                    <a:pt x="10584" y="11931"/>
                  </a:moveTo>
                  <a:cubicBezTo>
                    <a:pt x="10584" y="11931"/>
                    <a:pt x="10584" y="11931"/>
                    <a:pt x="10584" y="11931"/>
                  </a:cubicBezTo>
                  <a:cubicBezTo>
                    <a:pt x="10584" y="11931"/>
                    <a:pt x="10584" y="11931"/>
                    <a:pt x="10584" y="11931"/>
                  </a:cubicBezTo>
                  <a:cubicBezTo>
                    <a:pt x="7066" y="11931"/>
                    <a:pt x="4133" y="9943"/>
                    <a:pt x="4133" y="7406"/>
                  </a:cubicBezTo>
                  <a:cubicBezTo>
                    <a:pt x="4133" y="4937"/>
                    <a:pt x="7066" y="2880"/>
                    <a:pt x="10584" y="2880"/>
                  </a:cubicBezTo>
                  <a:cubicBezTo>
                    <a:pt x="10584" y="2880"/>
                    <a:pt x="10584" y="2880"/>
                    <a:pt x="10584" y="2880"/>
                  </a:cubicBezTo>
                  <a:cubicBezTo>
                    <a:pt x="10584" y="2880"/>
                    <a:pt x="10584" y="2880"/>
                    <a:pt x="10584" y="2880"/>
                  </a:cubicBezTo>
                  <a:cubicBezTo>
                    <a:pt x="14200" y="2880"/>
                    <a:pt x="17035" y="4937"/>
                    <a:pt x="17035" y="7406"/>
                  </a:cubicBezTo>
                  <a:cubicBezTo>
                    <a:pt x="17035" y="9943"/>
                    <a:pt x="14200" y="11931"/>
                    <a:pt x="10584" y="1193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3" name="Group 161"/>
          <p:cNvGrpSpPr/>
          <p:nvPr/>
        </p:nvGrpSpPr>
        <p:grpSpPr>
          <a:xfrm>
            <a:off x="6049208" y="484344"/>
            <a:ext cx="1033653" cy="1598064"/>
            <a:chOff x="0" y="0"/>
            <a:chExt cx="1033652" cy="1598063"/>
          </a:xfrm>
        </p:grpSpPr>
        <p:sp>
          <p:nvSpPr>
            <p:cNvPr id="241" name="Oval 162"/>
            <p:cNvSpPr/>
            <p:nvPr/>
          </p:nvSpPr>
          <p:spPr>
            <a:xfrm>
              <a:off x="-1" y="1353897"/>
              <a:ext cx="1033654" cy="244167"/>
            </a:xfrm>
            <a:prstGeom prst="ellipse">
              <a:avLst/>
            </a:prstGeom>
            <a:solidFill>
              <a:srgbClr val="000000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Freeform 17"/>
            <p:cNvSpPr/>
            <p:nvPr/>
          </p:nvSpPr>
          <p:spPr>
            <a:xfrm>
              <a:off x="8010" y="0"/>
              <a:ext cx="1016434" cy="1475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20749" y="5280"/>
                  </a:moveTo>
                  <a:cubicBezTo>
                    <a:pt x="19967" y="3429"/>
                    <a:pt x="18305" y="1989"/>
                    <a:pt x="15862" y="960"/>
                  </a:cubicBezTo>
                  <a:cubicBezTo>
                    <a:pt x="14200" y="274"/>
                    <a:pt x="12441" y="0"/>
                    <a:pt x="10584" y="0"/>
                  </a:cubicBezTo>
                  <a:cubicBezTo>
                    <a:pt x="10584" y="0"/>
                    <a:pt x="10584" y="0"/>
                    <a:pt x="10584" y="0"/>
                  </a:cubicBezTo>
                  <a:cubicBezTo>
                    <a:pt x="8727" y="0"/>
                    <a:pt x="6968" y="274"/>
                    <a:pt x="5306" y="960"/>
                  </a:cubicBezTo>
                  <a:cubicBezTo>
                    <a:pt x="2863" y="1989"/>
                    <a:pt x="1299" y="3429"/>
                    <a:pt x="419" y="5280"/>
                  </a:cubicBezTo>
                  <a:cubicBezTo>
                    <a:pt x="-69" y="6514"/>
                    <a:pt x="-167" y="7817"/>
                    <a:pt x="322" y="9051"/>
                  </a:cubicBezTo>
                  <a:cubicBezTo>
                    <a:pt x="1104" y="10903"/>
                    <a:pt x="2374" y="12617"/>
                    <a:pt x="3743" y="14263"/>
                  </a:cubicBezTo>
                  <a:cubicBezTo>
                    <a:pt x="5502" y="16251"/>
                    <a:pt x="7261" y="18103"/>
                    <a:pt x="9020" y="20023"/>
                  </a:cubicBezTo>
                  <a:cubicBezTo>
                    <a:pt x="9509" y="20571"/>
                    <a:pt x="9998" y="21051"/>
                    <a:pt x="10584" y="21600"/>
                  </a:cubicBezTo>
                  <a:cubicBezTo>
                    <a:pt x="10584" y="21600"/>
                    <a:pt x="10584" y="21600"/>
                    <a:pt x="10584" y="21600"/>
                  </a:cubicBezTo>
                  <a:cubicBezTo>
                    <a:pt x="11171" y="21051"/>
                    <a:pt x="11659" y="20571"/>
                    <a:pt x="12148" y="20023"/>
                  </a:cubicBezTo>
                  <a:cubicBezTo>
                    <a:pt x="13907" y="18103"/>
                    <a:pt x="15764" y="16251"/>
                    <a:pt x="17426" y="14263"/>
                  </a:cubicBezTo>
                  <a:cubicBezTo>
                    <a:pt x="18794" y="12617"/>
                    <a:pt x="20065" y="10903"/>
                    <a:pt x="20847" y="9051"/>
                  </a:cubicBezTo>
                  <a:cubicBezTo>
                    <a:pt x="21433" y="7817"/>
                    <a:pt x="21335" y="6514"/>
                    <a:pt x="20749" y="5280"/>
                  </a:cubicBezTo>
                  <a:close/>
                  <a:moveTo>
                    <a:pt x="10584" y="11931"/>
                  </a:moveTo>
                  <a:cubicBezTo>
                    <a:pt x="10584" y="11931"/>
                    <a:pt x="10584" y="11931"/>
                    <a:pt x="10584" y="11931"/>
                  </a:cubicBezTo>
                  <a:cubicBezTo>
                    <a:pt x="10584" y="11931"/>
                    <a:pt x="10584" y="11931"/>
                    <a:pt x="10584" y="11931"/>
                  </a:cubicBezTo>
                  <a:cubicBezTo>
                    <a:pt x="7066" y="11931"/>
                    <a:pt x="4133" y="9943"/>
                    <a:pt x="4133" y="7406"/>
                  </a:cubicBezTo>
                  <a:cubicBezTo>
                    <a:pt x="4133" y="4937"/>
                    <a:pt x="7066" y="2880"/>
                    <a:pt x="10584" y="2880"/>
                  </a:cubicBezTo>
                  <a:cubicBezTo>
                    <a:pt x="10584" y="2880"/>
                    <a:pt x="10584" y="2880"/>
                    <a:pt x="10584" y="2880"/>
                  </a:cubicBezTo>
                  <a:cubicBezTo>
                    <a:pt x="10584" y="2880"/>
                    <a:pt x="10584" y="2880"/>
                    <a:pt x="10584" y="2880"/>
                  </a:cubicBezTo>
                  <a:cubicBezTo>
                    <a:pt x="14200" y="2880"/>
                    <a:pt x="17035" y="4937"/>
                    <a:pt x="17035" y="7406"/>
                  </a:cubicBezTo>
                  <a:cubicBezTo>
                    <a:pt x="17035" y="9943"/>
                    <a:pt x="14200" y="11931"/>
                    <a:pt x="10584" y="11931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6" name="Group 164"/>
          <p:cNvGrpSpPr/>
          <p:nvPr/>
        </p:nvGrpSpPr>
        <p:grpSpPr>
          <a:xfrm>
            <a:off x="8119607" y="-2141172"/>
            <a:ext cx="880051" cy="1360590"/>
            <a:chOff x="0" y="0"/>
            <a:chExt cx="880049" cy="1360589"/>
          </a:xfrm>
        </p:grpSpPr>
        <p:sp>
          <p:nvSpPr>
            <p:cNvPr id="244" name="Oval 165"/>
            <p:cNvSpPr/>
            <p:nvPr/>
          </p:nvSpPr>
          <p:spPr>
            <a:xfrm>
              <a:off x="0" y="1152707"/>
              <a:ext cx="880050" cy="207883"/>
            </a:xfrm>
            <a:prstGeom prst="ellipse">
              <a:avLst/>
            </a:prstGeom>
            <a:solidFill>
              <a:srgbClr val="000000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Freeform 17"/>
            <p:cNvSpPr/>
            <p:nvPr/>
          </p:nvSpPr>
          <p:spPr>
            <a:xfrm>
              <a:off x="6820" y="-1"/>
              <a:ext cx="865390" cy="125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20749" y="5280"/>
                  </a:moveTo>
                  <a:cubicBezTo>
                    <a:pt x="19967" y="3429"/>
                    <a:pt x="18305" y="1989"/>
                    <a:pt x="15862" y="960"/>
                  </a:cubicBezTo>
                  <a:cubicBezTo>
                    <a:pt x="14200" y="274"/>
                    <a:pt x="12441" y="0"/>
                    <a:pt x="10584" y="0"/>
                  </a:cubicBezTo>
                  <a:cubicBezTo>
                    <a:pt x="10584" y="0"/>
                    <a:pt x="10584" y="0"/>
                    <a:pt x="10584" y="0"/>
                  </a:cubicBezTo>
                  <a:cubicBezTo>
                    <a:pt x="8727" y="0"/>
                    <a:pt x="6968" y="274"/>
                    <a:pt x="5306" y="960"/>
                  </a:cubicBezTo>
                  <a:cubicBezTo>
                    <a:pt x="2863" y="1989"/>
                    <a:pt x="1299" y="3429"/>
                    <a:pt x="419" y="5280"/>
                  </a:cubicBezTo>
                  <a:cubicBezTo>
                    <a:pt x="-69" y="6514"/>
                    <a:pt x="-167" y="7817"/>
                    <a:pt x="322" y="9051"/>
                  </a:cubicBezTo>
                  <a:cubicBezTo>
                    <a:pt x="1104" y="10903"/>
                    <a:pt x="2374" y="12617"/>
                    <a:pt x="3743" y="14263"/>
                  </a:cubicBezTo>
                  <a:cubicBezTo>
                    <a:pt x="5502" y="16251"/>
                    <a:pt x="7261" y="18103"/>
                    <a:pt x="9020" y="20023"/>
                  </a:cubicBezTo>
                  <a:cubicBezTo>
                    <a:pt x="9509" y="20571"/>
                    <a:pt x="9998" y="21051"/>
                    <a:pt x="10584" y="21600"/>
                  </a:cubicBezTo>
                  <a:cubicBezTo>
                    <a:pt x="10584" y="21600"/>
                    <a:pt x="10584" y="21600"/>
                    <a:pt x="10584" y="21600"/>
                  </a:cubicBezTo>
                  <a:cubicBezTo>
                    <a:pt x="11171" y="21051"/>
                    <a:pt x="11659" y="20571"/>
                    <a:pt x="12148" y="20023"/>
                  </a:cubicBezTo>
                  <a:cubicBezTo>
                    <a:pt x="13907" y="18103"/>
                    <a:pt x="15764" y="16251"/>
                    <a:pt x="17426" y="14263"/>
                  </a:cubicBezTo>
                  <a:cubicBezTo>
                    <a:pt x="18794" y="12617"/>
                    <a:pt x="20065" y="10903"/>
                    <a:pt x="20847" y="9051"/>
                  </a:cubicBezTo>
                  <a:cubicBezTo>
                    <a:pt x="21433" y="7817"/>
                    <a:pt x="21335" y="6514"/>
                    <a:pt x="20749" y="5280"/>
                  </a:cubicBezTo>
                  <a:close/>
                  <a:moveTo>
                    <a:pt x="10584" y="11931"/>
                  </a:moveTo>
                  <a:cubicBezTo>
                    <a:pt x="10584" y="11931"/>
                    <a:pt x="10584" y="11931"/>
                    <a:pt x="10584" y="11931"/>
                  </a:cubicBezTo>
                  <a:cubicBezTo>
                    <a:pt x="10584" y="11931"/>
                    <a:pt x="10584" y="11931"/>
                    <a:pt x="10584" y="11931"/>
                  </a:cubicBezTo>
                  <a:cubicBezTo>
                    <a:pt x="7066" y="11931"/>
                    <a:pt x="4133" y="9943"/>
                    <a:pt x="4133" y="7406"/>
                  </a:cubicBezTo>
                  <a:cubicBezTo>
                    <a:pt x="4133" y="4937"/>
                    <a:pt x="7066" y="2880"/>
                    <a:pt x="10584" y="2880"/>
                  </a:cubicBezTo>
                  <a:cubicBezTo>
                    <a:pt x="10584" y="2880"/>
                    <a:pt x="10584" y="2880"/>
                    <a:pt x="10584" y="2880"/>
                  </a:cubicBezTo>
                  <a:cubicBezTo>
                    <a:pt x="10584" y="2880"/>
                    <a:pt x="10584" y="2880"/>
                    <a:pt x="10584" y="2880"/>
                  </a:cubicBezTo>
                  <a:cubicBezTo>
                    <a:pt x="14200" y="2880"/>
                    <a:pt x="17035" y="4937"/>
                    <a:pt x="17035" y="7406"/>
                  </a:cubicBezTo>
                  <a:cubicBezTo>
                    <a:pt x="17035" y="9943"/>
                    <a:pt x="14200" y="11931"/>
                    <a:pt x="10584" y="11931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7" name="TextBox 167"/>
          <p:cNvSpPr txBox="1"/>
          <p:nvPr/>
        </p:nvSpPr>
        <p:spPr>
          <a:xfrm>
            <a:off x="2191066" y="4129218"/>
            <a:ext cx="942213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0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48" name="TextBox 168"/>
          <p:cNvSpPr txBox="1"/>
          <p:nvPr/>
        </p:nvSpPr>
        <p:spPr>
          <a:xfrm>
            <a:off x="7701481" y="2784847"/>
            <a:ext cx="94221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249" name="TextBox 169"/>
          <p:cNvSpPr txBox="1"/>
          <p:nvPr/>
        </p:nvSpPr>
        <p:spPr>
          <a:xfrm>
            <a:off x="6081113" y="654096"/>
            <a:ext cx="94221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5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250" name="TextBox 170"/>
          <p:cNvSpPr txBox="1"/>
          <p:nvPr/>
        </p:nvSpPr>
        <p:spPr>
          <a:xfrm>
            <a:off x="8106190" y="-1995716"/>
            <a:ext cx="942213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251" name="TextBox 171"/>
          <p:cNvSpPr txBox="1"/>
          <p:nvPr/>
        </p:nvSpPr>
        <p:spPr>
          <a:xfrm>
            <a:off x="292654" y="3076009"/>
            <a:ext cx="1839659" cy="1180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b="1" sz="1500">
                <a:latin typeface="Open Sans"/>
                <a:ea typeface="Open Sans"/>
                <a:cs typeface="Open Sans"/>
                <a:sym typeface="Open Sans"/>
              </a:defRPr>
            </a:pPr>
            <a:r>
              <a:t>&lt;유저&gt;</a:t>
            </a:r>
          </a:p>
          <a:p>
            <a:pPr algn="just">
              <a:defRPr sz="1500">
                <a:latin typeface="Open Sans"/>
                <a:ea typeface="Open Sans"/>
                <a:cs typeface="Open Sans"/>
                <a:sym typeface="Open Sans"/>
              </a:defRPr>
            </a:pPr>
            <a:r>
              <a:t>- 로그인</a:t>
            </a:r>
          </a:p>
          <a:p>
            <a:pPr algn="just">
              <a:defRPr sz="1500">
                <a:latin typeface="Open Sans"/>
                <a:ea typeface="Open Sans"/>
                <a:cs typeface="Open Sans"/>
                <a:sym typeface="Open Sans"/>
              </a:defRPr>
            </a:pPr>
            <a:r>
              <a:t>- 회원 가입</a:t>
            </a:r>
          </a:p>
          <a:p>
            <a:pPr algn="just">
              <a:defRPr sz="1500">
                <a:latin typeface="Open Sans"/>
                <a:ea typeface="Open Sans"/>
                <a:cs typeface="Open Sans"/>
                <a:sym typeface="Open Sans"/>
              </a:defRPr>
            </a:pPr>
            <a:r>
              <a:t>- 개인 정보 관리</a:t>
            </a:r>
          </a:p>
        </p:txBody>
      </p:sp>
      <p:sp>
        <p:nvSpPr>
          <p:cNvPr id="252" name="TextBox 172"/>
          <p:cNvSpPr txBox="1"/>
          <p:nvPr/>
        </p:nvSpPr>
        <p:spPr>
          <a:xfrm>
            <a:off x="3972489" y="957296"/>
            <a:ext cx="1839658" cy="938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b="1" sz="1500">
                <a:latin typeface="Open Sans"/>
                <a:ea typeface="Open Sans"/>
                <a:cs typeface="Open Sans"/>
                <a:sym typeface="Open Sans"/>
              </a:defRPr>
            </a:pPr>
            <a:r>
              <a:t>&lt;검색&gt;</a:t>
            </a:r>
          </a:p>
          <a:p>
            <a:pPr algn="just">
              <a:defRPr sz="1500">
                <a:latin typeface="Open Sans"/>
                <a:ea typeface="Open Sans"/>
                <a:cs typeface="Open Sans"/>
                <a:sym typeface="Open Sans"/>
              </a:defRPr>
            </a:pPr>
            <a:r>
              <a:t>- 아파트 / 주택 별 검색</a:t>
            </a:r>
          </a:p>
          <a:p>
            <a:pPr algn="just">
              <a:defRPr sz="1500">
                <a:latin typeface="Open Sans"/>
                <a:ea typeface="Open Sans"/>
                <a:cs typeface="Open Sans"/>
                <a:sym typeface="Open Sans"/>
              </a:defRPr>
            </a:pPr>
            <a:r>
              <a:t>- 지역 별 검색</a:t>
            </a:r>
          </a:p>
        </p:txBody>
      </p:sp>
      <p:sp>
        <p:nvSpPr>
          <p:cNvPr id="253" name="TextBox 173"/>
          <p:cNvSpPr txBox="1"/>
          <p:nvPr/>
        </p:nvSpPr>
        <p:spPr>
          <a:xfrm>
            <a:off x="9127859" y="3382900"/>
            <a:ext cx="1839658" cy="918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b="1" sz="1500">
                <a:latin typeface="Open Sans"/>
                <a:ea typeface="Open Sans"/>
                <a:cs typeface="Open Sans"/>
                <a:sym typeface="Open Sans"/>
              </a:defRPr>
            </a:pPr>
            <a:r>
              <a:t>&lt;Q &amp; A&gt;</a:t>
            </a:r>
          </a:p>
          <a:p>
            <a:pPr marL="150394" indent="-150394" algn="just">
              <a:buSzPct val="100000"/>
              <a:buChar char="-"/>
              <a:defRPr sz="1500">
                <a:latin typeface="Open Sans"/>
                <a:ea typeface="Open Sans"/>
                <a:cs typeface="Open Sans"/>
                <a:sym typeface="Open Sans"/>
              </a:defRPr>
            </a:pPr>
            <a:r>
              <a:t>게시글 작성</a:t>
            </a:r>
          </a:p>
          <a:p>
            <a:pPr marL="150394" indent="-150394" algn="just">
              <a:buSzPct val="100000"/>
              <a:buChar char="-"/>
              <a:defRPr sz="1500">
                <a:latin typeface="Open Sans"/>
                <a:ea typeface="Open Sans"/>
                <a:cs typeface="Open Sans"/>
                <a:sym typeface="Open Sans"/>
              </a:defRPr>
            </a:pPr>
            <a:r>
              <a:t>답글 작성 및 삭제</a:t>
            </a:r>
          </a:p>
        </p:txBody>
      </p:sp>
      <p:sp>
        <p:nvSpPr>
          <p:cNvPr id="254" name="TextBox 174"/>
          <p:cNvSpPr txBox="1"/>
          <p:nvPr/>
        </p:nvSpPr>
        <p:spPr>
          <a:xfrm>
            <a:off x="9440952" y="-1357629"/>
            <a:ext cx="1839658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Lorem Ipsum is simply dummy text of the printing and typesetting industry. </a:t>
            </a:r>
          </a:p>
        </p:txBody>
      </p:sp>
      <p:sp>
        <p:nvSpPr>
          <p:cNvPr id="255" name="Rectangle 175"/>
          <p:cNvSpPr/>
          <p:nvPr/>
        </p:nvSpPr>
        <p:spPr>
          <a:xfrm>
            <a:off x="340954" y="2916927"/>
            <a:ext cx="1754928" cy="8558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Rectangle 176"/>
          <p:cNvSpPr/>
          <p:nvPr/>
        </p:nvSpPr>
        <p:spPr>
          <a:xfrm>
            <a:off x="4020788" y="815148"/>
            <a:ext cx="1754929" cy="8558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Rectangle 177"/>
          <p:cNvSpPr/>
          <p:nvPr/>
        </p:nvSpPr>
        <p:spPr>
          <a:xfrm>
            <a:off x="9159226" y="3223817"/>
            <a:ext cx="1754929" cy="8558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8" name="Rectangle 178"/>
          <p:cNvSpPr/>
          <p:nvPr/>
        </p:nvSpPr>
        <p:spPr>
          <a:xfrm>
            <a:off x="9489253" y="-1474379"/>
            <a:ext cx="1754929" cy="8558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76"/>
          <p:cNvSpPr txBox="1"/>
          <p:nvPr/>
        </p:nvSpPr>
        <p:spPr>
          <a:xfrm>
            <a:off x="1627997" y="5127896"/>
            <a:ext cx="1027605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12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FRONT-END</a:t>
            </a:r>
          </a:p>
        </p:txBody>
      </p:sp>
      <p:sp>
        <p:nvSpPr>
          <p:cNvPr id="261" name="TextBox 77"/>
          <p:cNvSpPr txBox="1"/>
          <p:nvPr/>
        </p:nvSpPr>
        <p:spPr>
          <a:xfrm>
            <a:off x="1109868" y="4325978"/>
            <a:ext cx="2063863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36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Vue.js</a:t>
            </a:r>
          </a:p>
        </p:txBody>
      </p:sp>
      <p:sp>
        <p:nvSpPr>
          <p:cNvPr id="262" name="TextBox 42"/>
          <p:cNvSpPr txBox="1"/>
          <p:nvPr/>
        </p:nvSpPr>
        <p:spPr>
          <a:xfrm>
            <a:off x="4564396" y="5127896"/>
            <a:ext cx="450708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12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NPM</a:t>
            </a:r>
          </a:p>
        </p:txBody>
      </p:sp>
      <p:sp>
        <p:nvSpPr>
          <p:cNvPr id="263" name="TextBox 43"/>
          <p:cNvSpPr txBox="1"/>
          <p:nvPr/>
        </p:nvSpPr>
        <p:spPr>
          <a:xfrm>
            <a:off x="3910219" y="4325978"/>
            <a:ext cx="1759062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36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Node.js</a:t>
            </a:r>
          </a:p>
        </p:txBody>
      </p:sp>
      <p:sp>
        <p:nvSpPr>
          <p:cNvPr id="264" name="TextBox 44"/>
          <p:cNvSpPr txBox="1"/>
          <p:nvPr/>
        </p:nvSpPr>
        <p:spPr>
          <a:xfrm>
            <a:off x="6974061" y="5127896"/>
            <a:ext cx="910768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12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265" name="TextBox 45"/>
          <p:cNvSpPr txBox="1"/>
          <p:nvPr/>
        </p:nvSpPr>
        <p:spPr>
          <a:xfrm>
            <a:off x="6481969" y="4325978"/>
            <a:ext cx="1894953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36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266" name="TextBox 46"/>
          <p:cNvSpPr txBox="1"/>
          <p:nvPr/>
        </p:nvSpPr>
        <p:spPr>
          <a:xfrm>
            <a:off x="9776316" y="5127896"/>
            <a:ext cx="910767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12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BACK-END</a:t>
            </a:r>
          </a:p>
        </p:txBody>
      </p:sp>
      <p:sp>
        <p:nvSpPr>
          <p:cNvPr id="267" name="TextBox 47"/>
          <p:cNvSpPr txBox="1"/>
          <p:nvPr/>
        </p:nvSpPr>
        <p:spPr>
          <a:xfrm>
            <a:off x="9282317" y="4325978"/>
            <a:ext cx="1898764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36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SPRING</a:t>
            </a:r>
          </a:p>
        </p:txBody>
      </p:sp>
      <p:pic>
        <p:nvPicPr>
          <p:cNvPr id="26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671" y="2057946"/>
            <a:ext cx="1894953" cy="1894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8958" y="1758581"/>
            <a:ext cx="2493683" cy="249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59670" y="2087178"/>
            <a:ext cx="2632959" cy="1836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42115" y="2181118"/>
            <a:ext cx="2695269" cy="1648607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TextBox 84"/>
          <p:cNvSpPr txBox="1"/>
          <p:nvPr/>
        </p:nvSpPr>
        <p:spPr>
          <a:xfrm>
            <a:off x="2093731" y="336035"/>
            <a:ext cx="8004538" cy="89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50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사용한 기술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Oval 12"/>
          <p:cNvSpPr/>
          <p:nvPr/>
        </p:nvSpPr>
        <p:spPr>
          <a:xfrm>
            <a:off x="1097237" y="5326133"/>
            <a:ext cx="5816375" cy="575545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7" name="Group 24"/>
          <p:cNvGrpSpPr/>
          <p:nvPr/>
        </p:nvGrpSpPr>
        <p:grpSpPr>
          <a:xfrm>
            <a:off x="1250950" y="1766159"/>
            <a:ext cx="5263417" cy="3612294"/>
            <a:chOff x="0" y="0"/>
            <a:chExt cx="5263415" cy="3612293"/>
          </a:xfrm>
        </p:grpSpPr>
        <p:sp>
          <p:nvSpPr>
            <p:cNvPr id="275" name="Freeform 13"/>
            <p:cNvSpPr/>
            <p:nvPr/>
          </p:nvSpPr>
          <p:spPr>
            <a:xfrm>
              <a:off x="0" y="1503318"/>
              <a:ext cx="5263417" cy="2108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889"/>
                  </a:moveTo>
                  <a:cubicBezTo>
                    <a:pt x="89" y="17443"/>
                    <a:pt x="178" y="16998"/>
                    <a:pt x="238" y="16553"/>
                  </a:cubicBezTo>
                  <a:cubicBezTo>
                    <a:pt x="505" y="14994"/>
                    <a:pt x="802" y="13435"/>
                    <a:pt x="1070" y="11802"/>
                  </a:cubicBezTo>
                  <a:cubicBezTo>
                    <a:pt x="1307" y="10466"/>
                    <a:pt x="1545" y="9130"/>
                    <a:pt x="1783" y="7720"/>
                  </a:cubicBezTo>
                  <a:cubicBezTo>
                    <a:pt x="1991" y="6606"/>
                    <a:pt x="2199" y="5419"/>
                    <a:pt x="2377" y="4231"/>
                  </a:cubicBezTo>
                  <a:cubicBezTo>
                    <a:pt x="2407" y="4157"/>
                    <a:pt x="2941" y="1039"/>
                    <a:pt x="3031" y="520"/>
                  </a:cubicBezTo>
                  <a:cubicBezTo>
                    <a:pt x="3060" y="297"/>
                    <a:pt x="3090" y="148"/>
                    <a:pt x="3149" y="0"/>
                  </a:cubicBezTo>
                  <a:cubicBezTo>
                    <a:pt x="3476" y="148"/>
                    <a:pt x="3803" y="297"/>
                    <a:pt x="4130" y="520"/>
                  </a:cubicBezTo>
                  <a:cubicBezTo>
                    <a:pt x="4843" y="891"/>
                    <a:pt x="5556" y="1262"/>
                    <a:pt x="6269" y="1633"/>
                  </a:cubicBezTo>
                  <a:cubicBezTo>
                    <a:pt x="6804" y="1930"/>
                    <a:pt x="7309" y="2227"/>
                    <a:pt x="7844" y="2524"/>
                  </a:cubicBezTo>
                  <a:cubicBezTo>
                    <a:pt x="7933" y="2524"/>
                    <a:pt x="8022" y="2524"/>
                    <a:pt x="8111" y="2449"/>
                  </a:cubicBezTo>
                  <a:cubicBezTo>
                    <a:pt x="8497" y="2301"/>
                    <a:pt x="8854" y="2078"/>
                    <a:pt x="9240" y="1856"/>
                  </a:cubicBezTo>
                  <a:cubicBezTo>
                    <a:pt x="9597" y="1707"/>
                    <a:pt x="11587" y="668"/>
                    <a:pt x="12211" y="371"/>
                  </a:cubicBezTo>
                  <a:cubicBezTo>
                    <a:pt x="12449" y="223"/>
                    <a:pt x="12716" y="148"/>
                    <a:pt x="12954" y="148"/>
                  </a:cubicBezTo>
                  <a:cubicBezTo>
                    <a:pt x="13370" y="297"/>
                    <a:pt x="14469" y="816"/>
                    <a:pt x="14469" y="816"/>
                  </a:cubicBezTo>
                  <a:cubicBezTo>
                    <a:pt x="14469" y="816"/>
                    <a:pt x="14885" y="2524"/>
                    <a:pt x="15034" y="3192"/>
                  </a:cubicBezTo>
                  <a:cubicBezTo>
                    <a:pt x="14410" y="2895"/>
                    <a:pt x="13845" y="2672"/>
                    <a:pt x="13221" y="2375"/>
                  </a:cubicBezTo>
                  <a:cubicBezTo>
                    <a:pt x="13251" y="2746"/>
                    <a:pt x="13281" y="3043"/>
                    <a:pt x="13311" y="3340"/>
                  </a:cubicBezTo>
                  <a:cubicBezTo>
                    <a:pt x="13429" y="4751"/>
                    <a:pt x="13578" y="6161"/>
                    <a:pt x="13697" y="7645"/>
                  </a:cubicBezTo>
                  <a:cubicBezTo>
                    <a:pt x="13845" y="9056"/>
                    <a:pt x="13964" y="10466"/>
                    <a:pt x="14083" y="11876"/>
                  </a:cubicBezTo>
                  <a:cubicBezTo>
                    <a:pt x="14232" y="13212"/>
                    <a:pt x="14350" y="14548"/>
                    <a:pt x="14469" y="15885"/>
                  </a:cubicBezTo>
                  <a:cubicBezTo>
                    <a:pt x="14499" y="16181"/>
                    <a:pt x="14558" y="16256"/>
                    <a:pt x="14618" y="16256"/>
                  </a:cubicBezTo>
                  <a:cubicBezTo>
                    <a:pt x="14796" y="16256"/>
                    <a:pt x="16252" y="16998"/>
                    <a:pt x="16846" y="17221"/>
                  </a:cubicBezTo>
                  <a:cubicBezTo>
                    <a:pt x="17559" y="17592"/>
                    <a:pt x="18272" y="17963"/>
                    <a:pt x="18956" y="18260"/>
                  </a:cubicBezTo>
                  <a:cubicBezTo>
                    <a:pt x="19372" y="18482"/>
                    <a:pt x="19788" y="18631"/>
                    <a:pt x="20204" y="18854"/>
                  </a:cubicBezTo>
                  <a:cubicBezTo>
                    <a:pt x="20204" y="18854"/>
                    <a:pt x="20233" y="18779"/>
                    <a:pt x="20263" y="18779"/>
                  </a:cubicBezTo>
                  <a:cubicBezTo>
                    <a:pt x="20174" y="18260"/>
                    <a:pt x="20085" y="17666"/>
                    <a:pt x="20025" y="17146"/>
                  </a:cubicBezTo>
                  <a:cubicBezTo>
                    <a:pt x="19758" y="15588"/>
                    <a:pt x="19520" y="14103"/>
                    <a:pt x="19283" y="12544"/>
                  </a:cubicBezTo>
                  <a:cubicBezTo>
                    <a:pt x="19045" y="10986"/>
                    <a:pt x="18777" y="9427"/>
                    <a:pt x="18540" y="7942"/>
                  </a:cubicBezTo>
                  <a:cubicBezTo>
                    <a:pt x="18451" y="7348"/>
                    <a:pt x="18361" y="6829"/>
                    <a:pt x="18272" y="6235"/>
                  </a:cubicBezTo>
                  <a:cubicBezTo>
                    <a:pt x="18272" y="6161"/>
                    <a:pt x="18272" y="6087"/>
                    <a:pt x="18272" y="6012"/>
                  </a:cubicBezTo>
                  <a:cubicBezTo>
                    <a:pt x="18451" y="5344"/>
                    <a:pt x="18629" y="4751"/>
                    <a:pt x="18807" y="4008"/>
                  </a:cubicBezTo>
                  <a:cubicBezTo>
                    <a:pt x="19758" y="9872"/>
                    <a:pt x="20679" y="15736"/>
                    <a:pt x="21600" y="21600"/>
                  </a:cubicBezTo>
                  <a:cubicBezTo>
                    <a:pt x="21451" y="21526"/>
                    <a:pt x="19906" y="20784"/>
                    <a:pt x="19193" y="20487"/>
                  </a:cubicBezTo>
                  <a:cubicBezTo>
                    <a:pt x="18510" y="20115"/>
                    <a:pt x="17856" y="19893"/>
                    <a:pt x="17173" y="19522"/>
                  </a:cubicBezTo>
                  <a:cubicBezTo>
                    <a:pt x="16460" y="19225"/>
                    <a:pt x="15747" y="18854"/>
                    <a:pt x="15064" y="18557"/>
                  </a:cubicBezTo>
                  <a:cubicBezTo>
                    <a:pt x="14796" y="18408"/>
                    <a:pt x="14558" y="18260"/>
                    <a:pt x="14291" y="18186"/>
                  </a:cubicBezTo>
                  <a:cubicBezTo>
                    <a:pt x="14113" y="18186"/>
                    <a:pt x="13935" y="18334"/>
                    <a:pt x="13727" y="18408"/>
                  </a:cubicBezTo>
                  <a:cubicBezTo>
                    <a:pt x="13400" y="18482"/>
                    <a:pt x="13073" y="18631"/>
                    <a:pt x="12746" y="18779"/>
                  </a:cubicBezTo>
                  <a:cubicBezTo>
                    <a:pt x="12152" y="19076"/>
                    <a:pt x="11528" y="19299"/>
                    <a:pt x="10934" y="19522"/>
                  </a:cubicBezTo>
                  <a:cubicBezTo>
                    <a:pt x="10280" y="19819"/>
                    <a:pt x="9656" y="20041"/>
                    <a:pt x="9002" y="20264"/>
                  </a:cubicBezTo>
                  <a:cubicBezTo>
                    <a:pt x="8408" y="20561"/>
                    <a:pt x="7814" y="20784"/>
                    <a:pt x="7220" y="21006"/>
                  </a:cubicBezTo>
                  <a:cubicBezTo>
                    <a:pt x="7012" y="21080"/>
                    <a:pt x="6834" y="21229"/>
                    <a:pt x="6655" y="21229"/>
                  </a:cubicBezTo>
                  <a:cubicBezTo>
                    <a:pt x="6447" y="21229"/>
                    <a:pt x="6239" y="21080"/>
                    <a:pt x="6031" y="21006"/>
                  </a:cubicBezTo>
                  <a:cubicBezTo>
                    <a:pt x="5645" y="20784"/>
                    <a:pt x="5289" y="20635"/>
                    <a:pt x="4902" y="20412"/>
                  </a:cubicBezTo>
                  <a:moveTo>
                    <a:pt x="6982" y="19002"/>
                  </a:moveTo>
                  <a:cubicBezTo>
                    <a:pt x="7101" y="18928"/>
                    <a:pt x="7190" y="18928"/>
                    <a:pt x="7279" y="18928"/>
                  </a:cubicBezTo>
                  <a:cubicBezTo>
                    <a:pt x="7933" y="18631"/>
                    <a:pt x="8557" y="18334"/>
                    <a:pt x="9181" y="18111"/>
                  </a:cubicBezTo>
                  <a:cubicBezTo>
                    <a:pt x="9805" y="17889"/>
                    <a:pt x="10399" y="17666"/>
                    <a:pt x="11023" y="17369"/>
                  </a:cubicBezTo>
                  <a:cubicBezTo>
                    <a:pt x="11528" y="17221"/>
                    <a:pt x="12033" y="16998"/>
                    <a:pt x="12538" y="16775"/>
                  </a:cubicBezTo>
                  <a:cubicBezTo>
                    <a:pt x="12954" y="16627"/>
                    <a:pt x="13340" y="16478"/>
                    <a:pt x="13756" y="16330"/>
                  </a:cubicBezTo>
                  <a:cubicBezTo>
                    <a:pt x="13816" y="16256"/>
                    <a:pt x="13875" y="16256"/>
                    <a:pt x="13845" y="15959"/>
                  </a:cubicBezTo>
                  <a:cubicBezTo>
                    <a:pt x="13756" y="14845"/>
                    <a:pt x="13637" y="13732"/>
                    <a:pt x="13519" y="12544"/>
                  </a:cubicBezTo>
                  <a:cubicBezTo>
                    <a:pt x="13400" y="11208"/>
                    <a:pt x="13251" y="9798"/>
                    <a:pt x="13132" y="8388"/>
                  </a:cubicBezTo>
                  <a:cubicBezTo>
                    <a:pt x="12984" y="6680"/>
                    <a:pt x="12835" y="4973"/>
                    <a:pt x="12657" y="3266"/>
                  </a:cubicBezTo>
                  <a:cubicBezTo>
                    <a:pt x="12568" y="2301"/>
                    <a:pt x="12568" y="2301"/>
                    <a:pt x="12182" y="2524"/>
                  </a:cubicBezTo>
                  <a:cubicBezTo>
                    <a:pt x="11528" y="2821"/>
                    <a:pt x="10904" y="3192"/>
                    <a:pt x="10250" y="3489"/>
                  </a:cubicBezTo>
                  <a:cubicBezTo>
                    <a:pt x="9626" y="3860"/>
                    <a:pt x="9032" y="4082"/>
                    <a:pt x="8408" y="4454"/>
                  </a:cubicBezTo>
                  <a:cubicBezTo>
                    <a:pt x="8171" y="4528"/>
                    <a:pt x="8171" y="4528"/>
                    <a:pt x="8111" y="5196"/>
                  </a:cubicBezTo>
                  <a:cubicBezTo>
                    <a:pt x="7992" y="6458"/>
                    <a:pt x="7903" y="7720"/>
                    <a:pt x="7814" y="8981"/>
                  </a:cubicBezTo>
                  <a:cubicBezTo>
                    <a:pt x="7665" y="10614"/>
                    <a:pt x="7547" y="12173"/>
                    <a:pt x="7398" y="13806"/>
                  </a:cubicBezTo>
                  <a:cubicBezTo>
                    <a:pt x="7339" y="14771"/>
                    <a:pt x="7250" y="15810"/>
                    <a:pt x="7160" y="16849"/>
                  </a:cubicBezTo>
                  <a:cubicBezTo>
                    <a:pt x="7101" y="17518"/>
                    <a:pt x="7042" y="18186"/>
                    <a:pt x="6982" y="19002"/>
                  </a:cubicBezTo>
                  <a:close/>
                  <a:moveTo>
                    <a:pt x="1188" y="16330"/>
                  </a:moveTo>
                  <a:cubicBezTo>
                    <a:pt x="1218" y="16330"/>
                    <a:pt x="1248" y="16404"/>
                    <a:pt x="1278" y="16404"/>
                  </a:cubicBezTo>
                  <a:cubicBezTo>
                    <a:pt x="1723" y="16627"/>
                    <a:pt x="2199" y="16924"/>
                    <a:pt x="2674" y="17146"/>
                  </a:cubicBezTo>
                  <a:cubicBezTo>
                    <a:pt x="3031" y="17369"/>
                    <a:pt x="3387" y="17518"/>
                    <a:pt x="3744" y="17666"/>
                  </a:cubicBezTo>
                  <a:cubicBezTo>
                    <a:pt x="4100" y="17889"/>
                    <a:pt x="4457" y="18111"/>
                    <a:pt x="4813" y="18260"/>
                  </a:cubicBezTo>
                  <a:cubicBezTo>
                    <a:pt x="5289" y="18482"/>
                    <a:pt x="5764" y="18705"/>
                    <a:pt x="6239" y="19002"/>
                  </a:cubicBezTo>
                  <a:cubicBezTo>
                    <a:pt x="6328" y="19002"/>
                    <a:pt x="6358" y="19002"/>
                    <a:pt x="6388" y="18779"/>
                  </a:cubicBezTo>
                  <a:cubicBezTo>
                    <a:pt x="6447" y="17814"/>
                    <a:pt x="6774" y="13806"/>
                    <a:pt x="6804" y="13435"/>
                  </a:cubicBezTo>
                  <a:cubicBezTo>
                    <a:pt x="6923" y="11876"/>
                    <a:pt x="7071" y="10392"/>
                    <a:pt x="7190" y="8833"/>
                  </a:cubicBezTo>
                  <a:cubicBezTo>
                    <a:pt x="7309" y="7497"/>
                    <a:pt x="7398" y="6087"/>
                    <a:pt x="7517" y="4751"/>
                  </a:cubicBezTo>
                  <a:cubicBezTo>
                    <a:pt x="7547" y="4528"/>
                    <a:pt x="7487" y="4454"/>
                    <a:pt x="7428" y="4379"/>
                  </a:cubicBezTo>
                  <a:cubicBezTo>
                    <a:pt x="6863" y="4082"/>
                    <a:pt x="6299" y="3786"/>
                    <a:pt x="5734" y="3489"/>
                  </a:cubicBezTo>
                  <a:cubicBezTo>
                    <a:pt x="5081" y="3192"/>
                    <a:pt x="4427" y="2821"/>
                    <a:pt x="3803" y="2449"/>
                  </a:cubicBezTo>
                  <a:cubicBezTo>
                    <a:pt x="3625" y="2301"/>
                    <a:pt x="3595" y="2524"/>
                    <a:pt x="3536" y="2746"/>
                  </a:cubicBezTo>
                  <a:cubicBezTo>
                    <a:pt x="3387" y="3637"/>
                    <a:pt x="3239" y="4528"/>
                    <a:pt x="3090" y="5419"/>
                  </a:cubicBezTo>
                  <a:cubicBezTo>
                    <a:pt x="2823" y="7052"/>
                    <a:pt x="2525" y="8610"/>
                    <a:pt x="2258" y="10169"/>
                  </a:cubicBezTo>
                  <a:cubicBezTo>
                    <a:pt x="1991" y="11728"/>
                    <a:pt x="1723" y="13287"/>
                    <a:pt x="1426" y="14920"/>
                  </a:cubicBezTo>
                  <a:cubicBezTo>
                    <a:pt x="1367" y="15365"/>
                    <a:pt x="1278" y="15810"/>
                    <a:pt x="1188" y="16330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6" name="Freeform 17"/>
            <p:cNvSpPr/>
            <p:nvPr/>
          </p:nvSpPr>
          <p:spPr>
            <a:xfrm>
              <a:off x="3365165" y="-1"/>
              <a:ext cx="1573997" cy="228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20748" y="5280"/>
                  </a:moveTo>
                  <a:cubicBezTo>
                    <a:pt x="19966" y="3429"/>
                    <a:pt x="18304" y="1989"/>
                    <a:pt x="15861" y="960"/>
                  </a:cubicBezTo>
                  <a:cubicBezTo>
                    <a:pt x="14199" y="274"/>
                    <a:pt x="12440" y="0"/>
                    <a:pt x="10583" y="0"/>
                  </a:cubicBezTo>
                  <a:cubicBezTo>
                    <a:pt x="10583" y="0"/>
                    <a:pt x="10583" y="0"/>
                    <a:pt x="10583" y="0"/>
                  </a:cubicBezTo>
                  <a:cubicBezTo>
                    <a:pt x="8726" y="0"/>
                    <a:pt x="6967" y="274"/>
                    <a:pt x="5305" y="960"/>
                  </a:cubicBezTo>
                  <a:cubicBezTo>
                    <a:pt x="2862" y="1989"/>
                    <a:pt x="1298" y="3429"/>
                    <a:pt x="418" y="5280"/>
                  </a:cubicBezTo>
                  <a:cubicBezTo>
                    <a:pt x="-70" y="6514"/>
                    <a:pt x="-168" y="7817"/>
                    <a:pt x="321" y="9051"/>
                  </a:cubicBezTo>
                  <a:cubicBezTo>
                    <a:pt x="1103" y="10903"/>
                    <a:pt x="2373" y="12617"/>
                    <a:pt x="3742" y="14263"/>
                  </a:cubicBezTo>
                  <a:cubicBezTo>
                    <a:pt x="5501" y="16251"/>
                    <a:pt x="7260" y="18103"/>
                    <a:pt x="9019" y="20023"/>
                  </a:cubicBezTo>
                  <a:cubicBezTo>
                    <a:pt x="9508" y="20571"/>
                    <a:pt x="9997" y="21051"/>
                    <a:pt x="10583" y="21600"/>
                  </a:cubicBezTo>
                  <a:cubicBezTo>
                    <a:pt x="10583" y="21600"/>
                    <a:pt x="10583" y="21600"/>
                    <a:pt x="10583" y="21600"/>
                  </a:cubicBezTo>
                  <a:cubicBezTo>
                    <a:pt x="11170" y="21051"/>
                    <a:pt x="11658" y="20571"/>
                    <a:pt x="12147" y="20023"/>
                  </a:cubicBezTo>
                  <a:cubicBezTo>
                    <a:pt x="13906" y="18103"/>
                    <a:pt x="15763" y="16251"/>
                    <a:pt x="17425" y="14263"/>
                  </a:cubicBezTo>
                  <a:cubicBezTo>
                    <a:pt x="18793" y="12617"/>
                    <a:pt x="20064" y="10903"/>
                    <a:pt x="20846" y="9051"/>
                  </a:cubicBezTo>
                  <a:cubicBezTo>
                    <a:pt x="21432" y="7817"/>
                    <a:pt x="21334" y="6514"/>
                    <a:pt x="20748" y="5280"/>
                  </a:cubicBezTo>
                  <a:close/>
                  <a:moveTo>
                    <a:pt x="10583" y="11931"/>
                  </a:moveTo>
                  <a:cubicBezTo>
                    <a:pt x="10583" y="11931"/>
                    <a:pt x="10583" y="11931"/>
                    <a:pt x="10583" y="11931"/>
                  </a:cubicBezTo>
                  <a:cubicBezTo>
                    <a:pt x="10583" y="11931"/>
                    <a:pt x="10583" y="11931"/>
                    <a:pt x="10583" y="11931"/>
                  </a:cubicBezTo>
                  <a:cubicBezTo>
                    <a:pt x="7065" y="11931"/>
                    <a:pt x="4132" y="9943"/>
                    <a:pt x="4132" y="7406"/>
                  </a:cubicBezTo>
                  <a:cubicBezTo>
                    <a:pt x="4132" y="4937"/>
                    <a:pt x="7065" y="2880"/>
                    <a:pt x="10583" y="2880"/>
                  </a:cubicBezTo>
                  <a:cubicBezTo>
                    <a:pt x="10583" y="2880"/>
                    <a:pt x="10583" y="2880"/>
                    <a:pt x="10583" y="2880"/>
                  </a:cubicBezTo>
                  <a:cubicBezTo>
                    <a:pt x="10583" y="2880"/>
                    <a:pt x="10583" y="2880"/>
                    <a:pt x="10583" y="2880"/>
                  </a:cubicBezTo>
                  <a:cubicBezTo>
                    <a:pt x="14199" y="2880"/>
                    <a:pt x="17034" y="4937"/>
                    <a:pt x="17034" y="7406"/>
                  </a:cubicBezTo>
                  <a:cubicBezTo>
                    <a:pt x="17034" y="9943"/>
                    <a:pt x="14199" y="11931"/>
                    <a:pt x="10583" y="1193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78" name="TextBox 25"/>
          <p:cNvSpPr txBox="1"/>
          <p:nvPr/>
        </p:nvSpPr>
        <p:spPr>
          <a:xfrm>
            <a:off x="2519579" y="366739"/>
            <a:ext cx="7369497" cy="89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50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아파트 &amp; 빌라 별 검색</a:t>
            </a:r>
          </a:p>
        </p:txBody>
      </p:sp>
      <p:sp>
        <p:nvSpPr>
          <p:cNvPr id="279" name="TextBox 26"/>
          <p:cNvSpPr txBox="1"/>
          <p:nvPr/>
        </p:nvSpPr>
        <p:spPr>
          <a:xfrm>
            <a:off x="8202539" y="2180080"/>
            <a:ext cx="2685580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5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APARTMENT</a:t>
            </a:r>
          </a:p>
        </p:txBody>
      </p:sp>
      <p:grpSp>
        <p:nvGrpSpPr>
          <p:cNvPr id="282" name="Group 2"/>
          <p:cNvGrpSpPr/>
          <p:nvPr/>
        </p:nvGrpSpPr>
        <p:grpSpPr>
          <a:xfrm>
            <a:off x="7478254" y="3367953"/>
            <a:ext cx="452897" cy="722600"/>
            <a:chOff x="0" y="0"/>
            <a:chExt cx="452895" cy="722599"/>
          </a:xfrm>
        </p:grpSpPr>
        <p:sp>
          <p:nvSpPr>
            <p:cNvPr id="280" name="Oval 14"/>
            <p:cNvSpPr/>
            <p:nvPr/>
          </p:nvSpPr>
          <p:spPr>
            <a:xfrm>
              <a:off x="-1" y="615614"/>
              <a:ext cx="452897" cy="106985"/>
            </a:xfrm>
            <a:prstGeom prst="ellipse">
              <a:avLst/>
            </a:prstGeom>
            <a:solidFill>
              <a:srgbClr val="000000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Freeform 17"/>
            <p:cNvSpPr/>
            <p:nvPr/>
          </p:nvSpPr>
          <p:spPr>
            <a:xfrm>
              <a:off x="3519" y="-1"/>
              <a:ext cx="445353" cy="64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20748" y="5280"/>
                  </a:moveTo>
                  <a:cubicBezTo>
                    <a:pt x="19966" y="3429"/>
                    <a:pt x="18304" y="1989"/>
                    <a:pt x="15861" y="960"/>
                  </a:cubicBezTo>
                  <a:cubicBezTo>
                    <a:pt x="14199" y="274"/>
                    <a:pt x="12440" y="0"/>
                    <a:pt x="10583" y="0"/>
                  </a:cubicBezTo>
                  <a:cubicBezTo>
                    <a:pt x="10583" y="0"/>
                    <a:pt x="10583" y="0"/>
                    <a:pt x="10583" y="0"/>
                  </a:cubicBezTo>
                  <a:cubicBezTo>
                    <a:pt x="8726" y="0"/>
                    <a:pt x="6967" y="274"/>
                    <a:pt x="5305" y="960"/>
                  </a:cubicBezTo>
                  <a:cubicBezTo>
                    <a:pt x="2862" y="1989"/>
                    <a:pt x="1298" y="3429"/>
                    <a:pt x="418" y="5280"/>
                  </a:cubicBezTo>
                  <a:cubicBezTo>
                    <a:pt x="-70" y="6514"/>
                    <a:pt x="-168" y="7817"/>
                    <a:pt x="321" y="9051"/>
                  </a:cubicBezTo>
                  <a:cubicBezTo>
                    <a:pt x="1103" y="10903"/>
                    <a:pt x="2373" y="12617"/>
                    <a:pt x="3742" y="14263"/>
                  </a:cubicBezTo>
                  <a:cubicBezTo>
                    <a:pt x="5501" y="16251"/>
                    <a:pt x="7260" y="18103"/>
                    <a:pt x="9019" y="20023"/>
                  </a:cubicBezTo>
                  <a:cubicBezTo>
                    <a:pt x="9508" y="20571"/>
                    <a:pt x="9997" y="21051"/>
                    <a:pt x="10583" y="21600"/>
                  </a:cubicBezTo>
                  <a:cubicBezTo>
                    <a:pt x="10583" y="21600"/>
                    <a:pt x="10583" y="21600"/>
                    <a:pt x="10583" y="21600"/>
                  </a:cubicBezTo>
                  <a:cubicBezTo>
                    <a:pt x="11170" y="21051"/>
                    <a:pt x="11658" y="20571"/>
                    <a:pt x="12147" y="20023"/>
                  </a:cubicBezTo>
                  <a:cubicBezTo>
                    <a:pt x="13906" y="18103"/>
                    <a:pt x="15763" y="16251"/>
                    <a:pt x="17425" y="14263"/>
                  </a:cubicBezTo>
                  <a:cubicBezTo>
                    <a:pt x="18793" y="12617"/>
                    <a:pt x="20064" y="10903"/>
                    <a:pt x="20846" y="9051"/>
                  </a:cubicBezTo>
                  <a:cubicBezTo>
                    <a:pt x="21432" y="7817"/>
                    <a:pt x="21334" y="6514"/>
                    <a:pt x="20748" y="5280"/>
                  </a:cubicBezTo>
                  <a:close/>
                  <a:moveTo>
                    <a:pt x="10583" y="11931"/>
                  </a:moveTo>
                  <a:cubicBezTo>
                    <a:pt x="10583" y="11931"/>
                    <a:pt x="10583" y="11931"/>
                    <a:pt x="10583" y="11931"/>
                  </a:cubicBezTo>
                  <a:cubicBezTo>
                    <a:pt x="10583" y="11931"/>
                    <a:pt x="10583" y="11931"/>
                    <a:pt x="10583" y="11931"/>
                  </a:cubicBezTo>
                  <a:cubicBezTo>
                    <a:pt x="7065" y="11931"/>
                    <a:pt x="4132" y="9943"/>
                    <a:pt x="4132" y="7406"/>
                  </a:cubicBezTo>
                  <a:cubicBezTo>
                    <a:pt x="4132" y="4937"/>
                    <a:pt x="7065" y="2880"/>
                    <a:pt x="10583" y="2880"/>
                  </a:cubicBezTo>
                  <a:cubicBezTo>
                    <a:pt x="10583" y="2880"/>
                    <a:pt x="10583" y="2880"/>
                    <a:pt x="10583" y="2880"/>
                  </a:cubicBezTo>
                  <a:cubicBezTo>
                    <a:pt x="10583" y="2880"/>
                    <a:pt x="10583" y="2880"/>
                    <a:pt x="10583" y="2880"/>
                  </a:cubicBezTo>
                  <a:cubicBezTo>
                    <a:pt x="14199" y="2880"/>
                    <a:pt x="17034" y="4937"/>
                    <a:pt x="17034" y="7406"/>
                  </a:cubicBezTo>
                  <a:cubicBezTo>
                    <a:pt x="17034" y="9943"/>
                    <a:pt x="14199" y="11931"/>
                    <a:pt x="10583" y="1193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5" name="Group 1"/>
          <p:cNvGrpSpPr/>
          <p:nvPr/>
        </p:nvGrpSpPr>
        <p:grpSpPr>
          <a:xfrm>
            <a:off x="7478254" y="4606204"/>
            <a:ext cx="452897" cy="699316"/>
            <a:chOff x="0" y="0"/>
            <a:chExt cx="452895" cy="699315"/>
          </a:xfrm>
        </p:grpSpPr>
        <p:sp>
          <p:nvSpPr>
            <p:cNvPr id="283" name="Oval 15"/>
            <p:cNvSpPr/>
            <p:nvPr/>
          </p:nvSpPr>
          <p:spPr>
            <a:xfrm>
              <a:off x="-1" y="592331"/>
              <a:ext cx="452897" cy="106985"/>
            </a:xfrm>
            <a:prstGeom prst="ellipse">
              <a:avLst/>
            </a:prstGeom>
            <a:solidFill>
              <a:srgbClr val="000000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Freeform 17"/>
            <p:cNvSpPr/>
            <p:nvPr/>
          </p:nvSpPr>
          <p:spPr>
            <a:xfrm>
              <a:off x="3519" y="0"/>
              <a:ext cx="445353" cy="64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20748" y="5280"/>
                  </a:moveTo>
                  <a:cubicBezTo>
                    <a:pt x="19966" y="3429"/>
                    <a:pt x="18304" y="1989"/>
                    <a:pt x="15861" y="960"/>
                  </a:cubicBezTo>
                  <a:cubicBezTo>
                    <a:pt x="14199" y="274"/>
                    <a:pt x="12440" y="0"/>
                    <a:pt x="10583" y="0"/>
                  </a:cubicBezTo>
                  <a:cubicBezTo>
                    <a:pt x="10583" y="0"/>
                    <a:pt x="10583" y="0"/>
                    <a:pt x="10583" y="0"/>
                  </a:cubicBezTo>
                  <a:cubicBezTo>
                    <a:pt x="8726" y="0"/>
                    <a:pt x="6967" y="274"/>
                    <a:pt x="5305" y="960"/>
                  </a:cubicBezTo>
                  <a:cubicBezTo>
                    <a:pt x="2862" y="1989"/>
                    <a:pt x="1298" y="3429"/>
                    <a:pt x="418" y="5280"/>
                  </a:cubicBezTo>
                  <a:cubicBezTo>
                    <a:pt x="-70" y="6514"/>
                    <a:pt x="-168" y="7817"/>
                    <a:pt x="321" y="9051"/>
                  </a:cubicBezTo>
                  <a:cubicBezTo>
                    <a:pt x="1103" y="10903"/>
                    <a:pt x="2373" y="12617"/>
                    <a:pt x="3742" y="14263"/>
                  </a:cubicBezTo>
                  <a:cubicBezTo>
                    <a:pt x="5501" y="16251"/>
                    <a:pt x="7260" y="18103"/>
                    <a:pt x="9019" y="20023"/>
                  </a:cubicBezTo>
                  <a:cubicBezTo>
                    <a:pt x="9508" y="20571"/>
                    <a:pt x="9997" y="21051"/>
                    <a:pt x="10583" y="21600"/>
                  </a:cubicBezTo>
                  <a:cubicBezTo>
                    <a:pt x="10583" y="21600"/>
                    <a:pt x="10583" y="21600"/>
                    <a:pt x="10583" y="21600"/>
                  </a:cubicBezTo>
                  <a:cubicBezTo>
                    <a:pt x="11170" y="21051"/>
                    <a:pt x="11658" y="20571"/>
                    <a:pt x="12147" y="20023"/>
                  </a:cubicBezTo>
                  <a:cubicBezTo>
                    <a:pt x="13906" y="18103"/>
                    <a:pt x="15763" y="16251"/>
                    <a:pt x="17425" y="14263"/>
                  </a:cubicBezTo>
                  <a:cubicBezTo>
                    <a:pt x="18793" y="12617"/>
                    <a:pt x="20064" y="10903"/>
                    <a:pt x="20846" y="9051"/>
                  </a:cubicBezTo>
                  <a:cubicBezTo>
                    <a:pt x="21432" y="7817"/>
                    <a:pt x="21334" y="6514"/>
                    <a:pt x="20748" y="5280"/>
                  </a:cubicBezTo>
                  <a:close/>
                  <a:moveTo>
                    <a:pt x="10583" y="11931"/>
                  </a:moveTo>
                  <a:cubicBezTo>
                    <a:pt x="10583" y="11931"/>
                    <a:pt x="10583" y="11931"/>
                    <a:pt x="10583" y="11931"/>
                  </a:cubicBezTo>
                  <a:cubicBezTo>
                    <a:pt x="10583" y="11931"/>
                    <a:pt x="10583" y="11931"/>
                    <a:pt x="10583" y="11931"/>
                  </a:cubicBezTo>
                  <a:cubicBezTo>
                    <a:pt x="7065" y="11931"/>
                    <a:pt x="4132" y="9943"/>
                    <a:pt x="4132" y="7406"/>
                  </a:cubicBezTo>
                  <a:cubicBezTo>
                    <a:pt x="4132" y="4937"/>
                    <a:pt x="7065" y="2880"/>
                    <a:pt x="10583" y="2880"/>
                  </a:cubicBezTo>
                  <a:cubicBezTo>
                    <a:pt x="10583" y="2880"/>
                    <a:pt x="10583" y="2880"/>
                    <a:pt x="10583" y="2880"/>
                  </a:cubicBezTo>
                  <a:cubicBezTo>
                    <a:pt x="10583" y="2880"/>
                    <a:pt x="10583" y="2880"/>
                    <a:pt x="10583" y="2880"/>
                  </a:cubicBezTo>
                  <a:cubicBezTo>
                    <a:pt x="14199" y="2880"/>
                    <a:pt x="17034" y="4937"/>
                    <a:pt x="17034" y="7406"/>
                  </a:cubicBezTo>
                  <a:cubicBezTo>
                    <a:pt x="17034" y="9943"/>
                    <a:pt x="14199" y="11931"/>
                    <a:pt x="10583" y="1193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8" name="Group 3"/>
          <p:cNvGrpSpPr/>
          <p:nvPr/>
        </p:nvGrpSpPr>
        <p:grpSpPr>
          <a:xfrm>
            <a:off x="7478254" y="2193205"/>
            <a:ext cx="452897" cy="700193"/>
            <a:chOff x="0" y="0"/>
            <a:chExt cx="452895" cy="700192"/>
          </a:xfrm>
        </p:grpSpPr>
        <p:sp>
          <p:nvSpPr>
            <p:cNvPr id="286" name="Oval 13"/>
            <p:cNvSpPr/>
            <p:nvPr/>
          </p:nvSpPr>
          <p:spPr>
            <a:xfrm>
              <a:off x="-1" y="593208"/>
              <a:ext cx="452897" cy="106985"/>
            </a:xfrm>
            <a:prstGeom prst="ellipse">
              <a:avLst/>
            </a:prstGeom>
            <a:solidFill>
              <a:srgbClr val="000000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" name="Freeform 17"/>
            <p:cNvSpPr/>
            <p:nvPr/>
          </p:nvSpPr>
          <p:spPr>
            <a:xfrm>
              <a:off x="3519" y="0"/>
              <a:ext cx="445353" cy="64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20748" y="5280"/>
                  </a:moveTo>
                  <a:cubicBezTo>
                    <a:pt x="19966" y="3429"/>
                    <a:pt x="18304" y="1989"/>
                    <a:pt x="15861" y="960"/>
                  </a:cubicBezTo>
                  <a:cubicBezTo>
                    <a:pt x="14199" y="274"/>
                    <a:pt x="12440" y="0"/>
                    <a:pt x="10583" y="0"/>
                  </a:cubicBezTo>
                  <a:cubicBezTo>
                    <a:pt x="10583" y="0"/>
                    <a:pt x="10583" y="0"/>
                    <a:pt x="10583" y="0"/>
                  </a:cubicBezTo>
                  <a:cubicBezTo>
                    <a:pt x="8726" y="0"/>
                    <a:pt x="6967" y="274"/>
                    <a:pt x="5305" y="960"/>
                  </a:cubicBezTo>
                  <a:cubicBezTo>
                    <a:pt x="2862" y="1989"/>
                    <a:pt x="1298" y="3429"/>
                    <a:pt x="418" y="5280"/>
                  </a:cubicBezTo>
                  <a:cubicBezTo>
                    <a:pt x="-70" y="6514"/>
                    <a:pt x="-168" y="7817"/>
                    <a:pt x="321" y="9051"/>
                  </a:cubicBezTo>
                  <a:cubicBezTo>
                    <a:pt x="1103" y="10903"/>
                    <a:pt x="2373" y="12617"/>
                    <a:pt x="3742" y="14263"/>
                  </a:cubicBezTo>
                  <a:cubicBezTo>
                    <a:pt x="5501" y="16251"/>
                    <a:pt x="7260" y="18103"/>
                    <a:pt x="9019" y="20023"/>
                  </a:cubicBezTo>
                  <a:cubicBezTo>
                    <a:pt x="9508" y="20571"/>
                    <a:pt x="9997" y="21051"/>
                    <a:pt x="10583" y="21600"/>
                  </a:cubicBezTo>
                  <a:cubicBezTo>
                    <a:pt x="10583" y="21600"/>
                    <a:pt x="10583" y="21600"/>
                    <a:pt x="10583" y="21600"/>
                  </a:cubicBezTo>
                  <a:cubicBezTo>
                    <a:pt x="11170" y="21051"/>
                    <a:pt x="11658" y="20571"/>
                    <a:pt x="12147" y="20023"/>
                  </a:cubicBezTo>
                  <a:cubicBezTo>
                    <a:pt x="13906" y="18103"/>
                    <a:pt x="15763" y="16251"/>
                    <a:pt x="17425" y="14263"/>
                  </a:cubicBezTo>
                  <a:cubicBezTo>
                    <a:pt x="18793" y="12617"/>
                    <a:pt x="20064" y="10903"/>
                    <a:pt x="20846" y="9051"/>
                  </a:cubicBezTo>
                  <a:cubicBezTo>
                    <a:pt x="21432" y="7817"/>
                    <a:pt x="21334" y="6514"/>
                    <a:pt x="20748" y="5280"/>
                  </a:cubicBezTo>
                  <a:close/>
                  <a:moveTo>
                    <a:pt x="10583" y="11931"/>
                  </a:moveTo>
                  <a:cubicBezTo>
                    <a:pt x="10583" y="11931"/>
                    <a:pt x="10583" y="11931"/>
                    <a:pt x="10583" y="11931"/>
                  </a:cubicBezTo>
                  <a:cubicBezTo>
                    <a:pt x="10583" y="11931"/>
                    <a:pt x="10583" y="11931"/>
                    <a:pt x="10583" y="11931"/>
                  </a:cubicBezTo>
                  <a:cubicBezTo>
                    <a:pt x="7065" y="11931"/>
                    <a:pt x="4132" y="9943"/>
                    <a:pt x="4132" y="7406"/>
                  </a:cubicBezTo>
                  <a:cubicBezTo>
                    <a:pt x="4132" y="4937"/>
                    <a:pt x="7065" y="2880"/>
                    <a:pt x="10583" y="2880"/>
                  </a:cubicBezTo>
                  <a:cubicBezTo>
                    <a:pt x="10583" y="2880"/>
                    <a:pt x="10583" y="2880"/>
                    <a:pt x="10583" y="2880"/>
                  </a:cubicBezTo>
                  <a:cubicBezTo>
                    <a:pt x="10583" y="2880"/>
                    <a:pt x="10583" y="2880"/>
                    <a:pt x="10583" y="2880"/>
                  </a:cubicBezTo>
                  <a:cubicBezTo>
                    <a:pt x="14199" y="2880"/>
                    <a:pt x="17034" y="4937"/>
                    <a:pt x="17034" y="7406"/>
                  </a:cubicBezTo>
                  <a:cubicBezTo>
                    <a:pt x="17034" y="9943"/>
                    <a:pt x="14199" y="11931"/>
                    <a:pt x="10583" y="1193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89" name="TextBox 26"/>
          <p:cNvSpPr txBox="1"/>
          <p:nvPr/>
        </p:nvSpPr>
        <p:spPr>
          <a:xfrm>
            <a:off x="8202539" y="3366033"/>
            <a:ext cx="2685580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5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VILLA</a:t>
            </a:r>
          </a:p>
        </p:txBody>
      </p:sp>
      <p:sp>
        <p:nvSpPr>
          <p:cNvPr id="290" name="TextBox 26"/>
          <p:cNvSpPr txBox="1"/>
          <p:nvPr/>
        </p:nvSpPr>
        <p:spPr>
          <a:xfrm>
            <a:off x="8202539" y="4592641"/>
            <a:ext cx="2685580" cy="123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2500">
                <a:latin typeface="Noto Sans"/>
                <a:ea typeface="Noto Sans"/>
                <a:cs typeface="Noto Sans"/>
                <a:sym typeface="Noto Sans"/>
              </a:defRPr>
            </a:pPr>
            <a:r>
              <a:t>APARTMENT</a:t>
            </a:r>
          </a:p>
          <a:p>
            <a:pPr algn="ctr">
              <a:defRPr b="1" sz="2500">
                <a:latin typeface="Noto Sans"/>
                <a:ea typeface="Noto Sans"/>
                <a:cs typeface="Noto Sans"/>
                <a:sym typeface="Noto Sans"/>
              </a:defRPr>
            </a:pPr>
            <a:r>
              <a:t>&amp;</a:t>
            </a:r>
          </a:p>
          <a:p>
            <a:pPr algn="ctr">
              <a:defRPr b="1" sz="2500">
                <a:latin typeface="Noto Sans"/>
                <a:ea typeface="Noto Sans"/>
                <a:cs typeface="Noto Sans"/>
                <a:sym typeface="Noto Sans"/>
              </a:defRPr>
            </a:pPr>
            <a:r>
              <a:t>VILLA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84"/>
          <p:cNvSpPr txBox="1"/>
          <p:nvPr/>
        </p:nvSpPr>
        <p:spPr>
          <a:xfrm>
            <a:off x="2204805" y="235147"/>
            <a:ext cx="8004538" cy="89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50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지역 별 검색</a:t>
            </a:r>
          </a:p>
        </p:txBody>
      </p:sp>
      <p:sp>
        <p:nvSpPr>
          <p:cNvPr id="293" name="Freeform 6"/>
          <p:cNvSpPr/>
          <p:nvPr/>
        </p:nvSpPr>
        <p:spPr>
          <a:xfrm>
            <a:off x="4798424" y="6145206"/>
            <a:ext cx="556635" cy="322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0" h="20786" fill="norm" stroke="1" extrusionOk="0">
                <a:moveTo>
                  <a:pt x="20022" y="5482"/>
                </a:moveTo>
                <a:cubicBezTo>
                  <a:pt x="19965" y="5384"/>
                  <a:pt x="19853" y="4893"/>
                  <a:pt x="19909" y="4795"/>
                </a:cubicBezTo>
                <a:cubicBezTo>
                  <a:pt x="20359" y="2733"/>
                  <a:pt x="19347" y="2635"/>
                  <a:pt x="18728" y="1947"/>
                </a:cubicBezTo>
                <a:cubicBezTo>
                  <a:pt x="18446" y="1751"/>
                  <a:pt x="18109" y="1947"/>
                  <a:pt x="17940" y="1358"/>
                </a:cubicBezTo>
                <a:cubicBezTo>
                  <a:pt x="17434" y="-409"/>
                  <a:pt x="16534" y="-114"/>
                  <a:pt x="15746" y="376"/>
                </a:cubicBezTo>
                <a:cubicBezTo>
                  <a:pt x="14284" y="1162"/>
                  <a:pt x="12821" y="1162"/>
                  <a:pt x="11471" y="1555"/>
                </a:cubicBezTo>
                <a:cubicBezTo>
                  <a:pt x="10459" y="1358"/>
                  <a:pt x="9559" y="1555"/>
                  <a:pt x="8828" y="2340"/>
                </a:cubicBezTo>
                <a:cubicBezTo>
                  <a:pt x="7253" y="3813"/>
                  <a:pt x="5790" y="5580"/>
                  <a:pt x="3934" y="5875"/>
                </a:cubicBezTo>
                <a:cubicBezTo>
                  <a:pt x="3596" y="5875"/>
                  <a:pt x="3090" y="6562"/>
                  <a:pt x="2978" y="7151"/>
                </a:cubicBezTo>
                <a:cubicBezTo>
                  <a:pt x="2471" y="9213"/>
                  <a:pt x="1403" y="10391"/>
                  <a:pt x="559" y="11962"/>
                </a:cubicBezTo>
                <a:cubicBezTo>
                  <a:pt x="-566" y="14122"/>
                  <a:pt x="165" y="17558"/>
                  <a:pt x="1346" y="18540"/>
                </a:cubicBezTo>
                <a:cubicBezTo>
                  <a:pt x="1740" y="18933"/>
                  <a:pt x="2078" y="19227"/>
                  <a:pt x="2303" y="19915"/>
                </a:cubicBezTo>
                <a:cubicBezTo>
                  <a:pt x="2640" y="21191"/>
                  <a:pt x="3034" y="20896"/>
                  <a:pt x="3484" y="20111"/>
                </a:cubicBezTo>
                <a:cubicBezTo>
                  <a:pt x="3765" y="19718"/>
                  <a:pt x="3878" y="18638"/>
                  <a:pt x="4271" y="18835"/>
                </a:cubicBezTo>
                <a:cubicBezTo>
                  <a:pt x="5453" y="19522"/>
                  <a:pt x="6634" y="17951"/>
                  <a:pt x="7759" y="18835"/>
                </a:cubicBezTo>
                <a:cubicBezTo>
                  <a:pt x="8434" y="19326"/>
                  <a:pt x="9053" y="19227"/>
                  <a:pt x="9784" y="18933"/>
                </a:cubicBezTo>
                <a:cubicBezTo>
                  <a:pt x="10796" y="18442"/>
                  <a:pt x="11865" y="18246"/>
                  <a:pt x="12934" y="17460"/>
                </a:cubicBezTo>
                <a:cubicBezTo>
                  <a:pt x="14115" y="16576"/>
                  <a:pt x="15409" y="15595"/>
                  <a:pt x="16534" y="15300"/>
                </a:cubicBezTo>
                <a:cubicBezTo>
                  <a:pt x="18165" y="14907"/>
                  <a:pt x="18559" y="13042"/>
                  <a:pt x="19178" y="11275"/>
                </a:cubicBezTo>
                <a:cubicBezTo>
                  <a:pt x="19515" y="10391"/>
                  <a:pt x="19796" y="9507"/>
                  <a:pt x="20134" y="8624"/>
                </a:cubicBezTo>
                <a:cubicBezTo>
                  <a:pt x="20415" y="7642"/>
                  <a:pt x="21034" y="6464"/>
                  <a:pt x="20022" y="5482"/>
                </a:cubicBezTo>
                <a:close/>
              </a:path>
            </a:pathLst>
          </a:custGeom>
          <a:solidFill>
            <a:srgbClr val="32838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30" name="Group 106"/>
          <p:cNvGrpSpPr/>
          <p:nvPr/>
        </p:nvGrpSpPr>
        <p:grpSpPr>
          <a:xfrm>
            <a:off x="4230675" y="4464051"/>
            <a:ext cx="1766903" cy="1279528"/>
            <a:chOff x="-2" y="0"/>
            <a:chExt cx="1766901" cy="1279526"/>
          </a:xfrm>
        </p:grpSpPr>
        <p:sp>
          <p:nvSpPr>
            <p:cNvPr id="294" name="Rectangle 12"/>
            <p:cNvSpPr/>
            <p:nvPr/>
          </p:nvSpPr>
          <p:spPr>
            <a:xfrm>
              <a:off x="1305730" y="743743"/>
              <a:ext cx="12702" cy="127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5" name="Freeform 13"/>
            <p:cNvSpPr/>
            <p:nvPr/>
          </p:nvSpPr>
          <p:spPr>
            <a:xfrm>
              <a:off x="1252619" y="863864"/>
              <a:ext cx="93543" cy="65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2" h="18848" fill="norm" stroke="1" extrusionOk="0">
                  <a:moveTo>
                    <a:pt x="18950" y="2071"/>
                  </a:moveTo>
                  <a:cubicBezTo>
                    <a:pt x="16332" y="-1456"/>
                    <a:pt x="13059" y="307"/>
                    <a:pt x="10441" y="1630"/>
                  </a:cubicBezTo>
                  <a:cubicBezTo>
                    <a:pt x="8477" y="2511"/>
                    <a:pt x="7168" y="5597"/>
                    <a:pt x="5205" y="4715"/>
                  </a:cubicBezTo>
                  <a:cubicBezTo>
                    <a:pt x="1932" y="2952"/>
                    <a:pt x="1605" y="6038"/>
                    <a:pt x="623" y="8683"/>
                  </a:cubicBezTo>
                  <a:cubicBezTo>
                    <a:pt x="-359" y="11768"/>
                    <a:pt x="-359" y="13973"/>
                    <a:pt x="1932" y="16617"/>
                  </a:cubicBezTo>
                  <a:cubicBezTo>
                    <a:pt x="3568" y="18381"/>
                    <a:pt x="5205" y="20144"/>
                    <a:pt x="7496" y="17499"/>
                  </a:cubicBezTo>
                  <a:cubicBezTo>
                    <a:pt x="8477" y="15736"/>
                    <a:pt x="10114" y="16177"/>
                    <a:pt x="12077" y="16617"/>
                  </a:cubicBezTo>
                  <a:cubicBezTo>
                    <a:pt x="16332" y="19703"/>
                    <a:pt x="17314" y="14413"/>
                    <a:pt x="18623" y="10446"/>
                  </a:cubicBezTo>
                  <a:cubicBezTo>
                    <a:pt x="19932" y="7801"/>
                    <a:pt x="21241" y="4715"/>
                    <a:pt x="18950" y="207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6" name="Freeform 14"/>
            <p:cNvSpPr/>
            <p:nvPr/>
          </p:nvSpPr>
          <p:spPr>
            <a:xfrm>
              <a:off x="1701849" y="665162"/>
              <a:ext cx="55341" cy="119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69" h="21480" fill="norm" stroke="1" extrusionOk="0">
                  <a:moveTo>
                    <a:pt x="8852" y="0"/>
                  </a:moveTo>
                  <a:cubicBezTo>
                    <a:pt x="8402" y="0"/>
                    <a:pt x="7952" y="0"/>
                    <a:pt x="7052" y="0"/>
                  </a:cubicBezTo>
                  <a:cubicBezTo>
                    <a:pt x="7052" y="3780"/>
                    <a:pt x="7502" y="7560"/>
                    <a:pt x="3002" y="11070"/>
                  </a:cubicBezTo>
                  <a:cubicBezTo>
                    <a:pt x="-3298" y="16200"/>
                    <a:pt x="752" y="20520"/>
                    <a:pt x="11102" y="21330"/>
                  </a:cubicBezTo>
                  <a:cubicBezTo>
                    <a:pt x="12902" y="21600"/>
                    <a:pt x="14702" y="21600"/>
                    <a:pt x="15602" y="20520"/>
                  </a:cubicBezTo>
                  <a:cubicBezTo>
                    <a:pt x="18302" y="17550"/>
                    <a:pt x="13352" y="2430"/>
                    <a:pt x="885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7" name="Freeform 15"/>
            <p:cNvSpPr/>
            <p:nvPr/>
          </p:nvSpPr>
          <p:spPr>
            <a:xfrm>
              <a:off x="996961" y="915257"/>
              <a:ext cx="76669" cy="53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7053" fill="norm" stroke="1" extrusionOk="0">
                  <a:moveTo>
                    <a:pt x="19906" y="13626"/>
                  </a:moveTo>
                  <a:cubicBezTo>
                    <a:pt x="20753" y="14106"/>
                    <a:pt x="21600" y="12186"/>
                    <a:pt x="21176" y="10746"/>
                  </a:cubicBezTo>
                  <a:cubicBezTo>
                    <a:pt x="19059" y="6906"/>
                    <a:pt x="18635" y="1146"/>
                    <a:pt x="14824" y="186"/>
                  </a:cubicBezTo>
                  <a:cubicBezTo>
                    <a:pt x="11012" y="-774"/>
                    <a:pt x="7200" y="2106"/>
                    <a:pt x="5082" y="5946"/>
                  </a:cubicBezTo>
                  <a:cubicBezTo>
                    <a:pt x="2965" y="8826"/>
                    <a:pt x="1694" y="12186"/>
                    <a:pt x="0" y="15546"/>
                  </a:cubicBezTo>
                  <a:cubicBezTo>
                    <a:pt x="7200" y="20826"/>
                    <a:pt x="13129" y="10266"/>
                    <a:pt x="19906" y="1362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8" name="Freeform 16"/>
            <p:cNvSpPr/>
            <p:nvPr/>
          </p:nvSpPr>
          <p:spPr>
            <a:xfrm>
              <a:off x="1064910" y="1117459"/>
              <a:ext cx="50034" cy="55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2" h="20562" fill="norm" stroke="1" extrusionOk="0">
                  <a:moveTo>
                    <a:pt x="13290" y="36"/>
                  </a:moveTo>
                  <a:cubicBezTo>
                    <a:pt x="4890" y="605"/>
                    <a:pt x="1290" y="6857"/>
                    <a:pt x="90" y="13679"/>
                  </a:cubicBezTo>
                  <a:cubicBezTo>
                    <a:pt x="-510" y="17657"/>
                    <a:pt x="1890" y="21068"/>
                    <a:pt x="7290" y="20500"/>
                  </a:cubicBezTo>
                  <a:cubicBezTo>
                    <a:pt x="13890" y="19931"/>
                    <a:pt x="21090" y="19363"/>
                    <a:pt x="19890" y="8563"/>
                  </a:cubicBezTo>
                  <a:cubicBezTo>
                    <a:pt x="19290" y="5721"/>
                    <a:pt x="20490" y="-532"/>
                    <a:pt x="13290" y="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9" name="Freeform 17"/>
            <p:cNvSpPr/>
            <p:nvPr/>
          </p:nvSpPr>
          <p:spPr>
            <a:xfrm>
              <a:off x="1691059" y="816254"/>
              <a:ext cx="64729" cy="54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1" h="18231" fill="norm" stroke="1" extrusionOk="0">
                  <a:moveTo>
                    <a:pt x="1188" y="3301"/>
                  </a:moveTo>
                  <a:cubicBezTo>
                    <a:pt x="-2029" y="6315"/>
                    <a:pt x="2107" y="8826"/>
                    <a:pt x="3945" y="11338"/>
                  </a:cubicBezTo>
                  <a:cubicBezTo>
                    <a:pt x="6703" y="14854"/>
                    <a:pt x="10839" y="16864"/>
                    <a:pt x="14975" y="17868"/>
                  </a:cubicBezTo>
                  <a:cubicBezTo>
                    <a:pt x="17273" y="18873"/>
                    <a:pt x="19571" y="17868"/>
                    <a:pt x="19571" y="13850"/>
                  </a:cubicBezTo>
                  <a:cubicBezTo>
                    <a:pt x="17273" y="10333"/>
                    <a:pt x="14975" y="6315"/>
                    <a:pt x="12218" y="2799"/>
                  </a:cubicBezTo>
                  <a:cubicBezTo>
                    <a:pt x="8541" y="-2727"/>
                    <a:pt x="3945" y="1292"/>
                    <a:pt x="1188" y="330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0" name="Freeform 18"/>
            <p:cNvSpPr/>
            <p:nvPr/>
          </p:nvSpPr>
          <p:spPr>
            <a:xfrm>
              <a:off x="1509290" y="884237"/>
              <a:ext cx="57585" cy="51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0586" fill="norm" stroke="1" extrusionOk="0">
                  <a:moveTo>
                    <a:pt x="10898" y="0"/>
                  </a:moveTo>
                  <a:cubicBezTo>
                    <a:pt x="7118" y="3000"/>
                    <a:pt x="-982" y="1800"/>
                    <a:pt x="98" y="7200"/>
                  </a:cubicBezTo>
                  <a:cubicBezTo>
                    <a:pt x="1178" y="13200"/>
                    <a:pt x="6578" y="19200"/>
                    <a:pt x="12518" y="20400"/>
                  </a:cubicBezTo>
                  <a:cubicBezTo>
                    <a:pt x="17378" y="21600"/>
                    <a:pt x="20618" y="16800"/>
                    <a:pt x="20618" y="11400"/>
                  </a:cubicBezTo>
                  <a:cubicBezTo>
                    <a:pt x="20078" y="5400"/>
                    <a:pt x="15758" y="2400"/>
                    <a:pt x="1089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1" name="Freeform 19"/>
            <p:cNvSpPr/>
            <p:nvPr/>
          </p:nvSpPr>
          <p:spPr>
            <a:xfrm>
              <a:off x="1001723" y="994909"/>
              <a:ext cx="85572" cy="44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2" h="14752" fill="norm" stroke="1" extrusionOk="0">
                  <a:moveTo>
                    <a:pt x="20136" y="11483"/>
                  </a:moveTo>
                  <a:cubicBezTo>
                    <a:pt x="21600" y="8469"/>
                    <a:pt x="20502" y="4953"/>
                    <a:pt x="17939" y="2442"/>
                  </a:cubicBezTo>
                  <a:cubicBezTo>
                    <a:pt x="10983" y="-4591"/>
                    <a:pt x="6956" y="5958"/>
                    <a:pt x="0" y="4451"/>
                  </a:cubicBezTo>
                  <a:cubicBezTo>
                    <a:pt x="4759" y="10479"/>
                    <a:pt x="10251" y="6460"/>
                    <a:pt x="13180" y="11483"/>
                  </a:cubicBezTo>
                  <a:cubicBezTo>
                    <a:pt x="16108" y="17009"/>
                    <a:pt x="18305" y="14497"/>
                    <a:pt x="20136" y="1148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2" name="Freeform 20"/>
            <p:cNvSpPr/>
            <p:nvPr/>
          </p:nvSpPr>
          <p:spPr>
            <a:xfrm>
              <a:off x="1178221" y="974592"/>
              <a:ext cx="63217" cy="46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9" h="20324" fill="norm" stroke="1" extrusionOk="0">
                  <a:moveTo>
                    <a:pt x="5261" y="37"/>
                  </a:moveTo>
                  <a:cubicBezTo>
                    <a:pt x="2315" y="37"/>
                    <a:pt x="-1121" y="4087"/>
                    <a:pt x="352" y="6787"/>
                  </a:cubicBezTo>
                  <a:cubicBezTo>
                    <a:pt x="3297" y="12187"/>
                    <a:pt x="5752" y="20962"/>
                    <a:pt x="12134" y="20287"/>
                  </a:cubicBezTo>
                  <a:cubicBezTo>
                    <a:pt x="15079" y="20287"/>
                    <a:pt x="19988" y="19612"/>
                    <a:pt x="20479" y="13537"/>
                  </a:cubicBezTo>
                  <a:cubicBezTo>
                    <a:pt x="19988" y="8137"/>
                    <a:pt x="9679" y="-638"/>
                    <a:pt x="5261" y="3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3" name="Freeform 21"/>
            <p:cNvSpPr/>
            <p:nvPr/>
          </p:nvSpPr>
          <p:spPr>
            <a:xfrm>
              <a:off x="1081627" y="944562"/>
              <a:ext cx="50373" cy="46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8" h="20372" fill="norm" stroke="1" extrusionOk="0">
                  <a:moveTo>
                    <a:pt x="4090" y="0"/>
                  </a:moveTo>
                  <a:cubicBezTo>
                    <a:pt x="1004" y="0"/>
                    <a:pt x="-847" y="1350"/>
                    <a:pt x="387" y="4725"/>
                  </a:cubicBezTo>
                  <a:cubicBezTo>
                    <a:pt x="2856" y="11475"/>
                    <a:pt x="387" y="21600"/>
                    <a:pt x="12730" y="20250"/>
                  </a:cubicBezTo>
                  <a:cubicBezTo>
                    <a:pt x="14582" y="19575"/>
                    <a:pt x="18902" y="20250"/>
                    <a:pt x="20136" y="15525"/>
                  </a:cubicBezTo>
                  <a:cubicBezTo>
                    <a:pt x="20753" y="11475"/>
                    <a:pt x="8410" y="0"/>
                    <a:pt x="409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4" name="Freeform 22"/>
            <p:cNvSpPr/>
            <p:nvPr/>
          </p:nvSpPr>
          <p:spPr>
            <a:xfrm>
              <a:off x="1147773" y="1007909"/>
              <a:ext cx="36515" cy="28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44" fill="norm" stroke="1" extrusionOk="0">
                  <a:moveTo>
                    <a:pt x="7513" y="104"/>
                  </a:moveTo>
                  <a:cubicBezTo>
                    <a:pt x="1878" y="-976"/>
                    <a:pt x="0" y="6584"/>
                    <a:pt x="0" y="11984"/>
                  </a:cubicBezTo>
                  <a:cubicBezTo>
                    <a:pt x="0" y="20624"/>
                    <a:pt x="6574" y="18464"/>
                    <a:pt x="11270" y="19544"/>
                  </a:cubicBezTo>
                  <a:cubicBezTo>
                    <a:pt x="16904" y="19544"/>
                    <a:pt x="19722" y="14144"/>
                    <a:pt x="21600" y="7664"/>
                  </a:cubicBezTo>
                  <a:cubicBezTo>
                    <a:pt x="18783" y="1184"/>
                    <a:pt x="12209" y="104"/>
                    <a:pt x="7513" y="10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5" name="Freeform 23"/>
            <p:cNvSpPr/>
            <p:nvPr/>
          </p:nvSpPr>
          <p:spPr>
            <a:xfrm>
              <a:off x="1380773" y="1255174"/>
              <a:ext cx="32115" cy="24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19490" fill="norm" stroke="1" extrusionOk="0">
                  <a:moveTo>
                    <a:pt x="11970" y="290"/>
                  </a:moveTo>
                  <a:cubicBezTo>
                    <a:pt x="7061" y="290"/>
                    <a:pt x="188" y="-2110"/>
                    <a:pt x="188" y="7490"/>
                  </a:cubicBezTo>
                  <a:cubicBezTo>
                    <a:pt x="-794" y="13490"/>
                    <a:pt x="2151" y="19490"/>
                    <a:pt x="7061" y="19490"/>
                  </a:cubicBezTo>
                  <a:cubicBezTo>
                    <a:pt x="11970" y="18290"/>
                    <a:pt x="16879" y="13490"/>
                    <a:pt x="20806" y="9890"/>
                  </a:cubicBezTo>
                  <a:cubicBezTo>
                    <a:pt x="20806" y="1490"/>
                    <a:pt x="16879" y="-910"/>
                    <a:pt x="11970" y="2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6" name="Freeform 24"/>
            <p:cNvSpPr/>
            <p:nvPr/>
          </p:nvSpPr>
          <p:spPr>
            <a:xfrm>
              <a:off x="1201266" y="901337"/>
              <a:ext cx="24297" cy="33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0" h="20091" fill="norm" stroke="1" extrusionOk="0">
                  <a:moveTo>
                    <a:pt x="15578" y="19974"/>
                  </a:moveTo>
                  <a:cubicBezTo>
                    <a:pt x="19389" y="20874"/>
                    <a:pt x="19389" y="16374"/>
                    <a:pt x="20660" y="12774"/>
                  </a:cubicBezTo>
                  <a:cubicBezTo>
                    <a:pt x="19389" y="7374"/>
                    <a:pt x="14307" y="1974"/>
                    <a:pt x="5413" y="174"/>
                  </a:cubicBezTo>
                  <a:cubicBezTo>
                    <a:pt x="1601" y="-726"/>
                    <a:pt x="-940" y="1974"/>
                    <a:pt x="331" y="5574"/>
                  </a:cubicBezTo>
                  <a:cubicBezTo>
                    <a:pt x="1601" y="12774"/>
                    <a:pt x="5413" y="19074"/>
                    <a:pt x="15578" y="1997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7" name="Rectangle 25"/>
            <p:cNvSpPr/>
            <p:nvPr/>
          </p:nvSpPr>
          <p:spPr>
            <a:xfrm>
              <a:off x="1305730" y="743743"/>
              <a:ext cx="12702" cy="127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8" name="Freeform 26"/>
            <p:cNvSpPr/>
            <p:nvPr/>
          </p:nvSpPr>
          <p:spPr>
            <a:xfrm>
              <a:off x="1307508" y="73898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997" h="21600" fill="norm" stroke="1" extrusionOk="0">
                  <a:moveTo>
                    <a:pt x="4320" y="0"/>
                  </a:moveTo>
                  <a:cubicBezTo>
                    <a:pt x="4320" y="8640"/>
                    <a:pt x="4320" y="17280"/>
                    <a:pt x="0" y="21600"/>
                  </a:cubicBezTo>
                  <a:cubicBezTo>
                    <a:pt x="12960" y="17280"/>
                    <a:pt x="21600" y="12960"/>
                    <a:pt x="43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09" name="Freeform 27"/>
            <p:cNvSpPr/>
            <p:nvPr/>
          </p:nvSpPr>
          <p:spPr>
            <a:xfrm>
              <a:off x="563572" y="-1"/>
              <a:ext cx="1203328" cy="104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18" y="9221"/>
                  </a:moveTo>
                  <a:cubicBezTo>
                    <a:pt x="21518" y="8874"/>
                    <a:pt x="21518" y="8874"/>
                    <a:pt x="21518" y="8874"/>
                  </a:cubicBezTo>
                  <a:cubicBezTo>
                    <a:pt x="21354" y="8368"/>
                    <a:pt x="21354" y="8368"/>
                    <a:pt x="21354" y="8368"/>
                  </a:cubicBezTo>
                  <a:cubicBezTo>
                    <a:pt x="20535" y="7358"/>
                    <a:pt x="20535" y="7358"/>
                    <a:pt x="20535" y="7358"/>
                  </a:cubicBezTo>
                  <a:cubicBezTo>
                    <a:pt x="20398" y="7011"/>
                    <a:pt x="20398" y="7011"/>
                    <a:pt x="20398" y="7011"/>
                  </a:cubicBezTo>
                  <a:cubicBezTo>
                    <a:pt x="20262" y="6632"/>
                    <a:pt x="20262" y="6632"/>
                    <a:pt x="20262" y="6632"/>
                  </a:cubicBezTo>
                  <a:cubicBezTo>
                    <a:pt x="19989" y="6284"/>
                    <a:pt x="19989" y="6284"/>
                    <a:pt x="19989" y="6284"/>
                  </a:cubicBezTo>
                  <a:cubicBezTo>
                    <a:pt x="19661" y="6000"/>
                    <a:pt x="19661" y="6000"/>
                    <a:pt x="19661" y="6000"/>
                  </a:cubicBezTo>
                  <a:cubicBezTo>
                    <a:pt x="19470" y="5653"/>
                    <a:pt x="19470" y="5653"/>
                    <a:pt x="19470" y="5653"/>
                  </a:cubicBezTo>
                  <a:cubicBezTo>
                    <a:pt x="19415" y="4674"/>
                    <a:pt x="19415" y="4674"/>
                    <a:pt x="19415" y="4674"/>
                  </a:cubicBezTo>
                  <a:cubicBezTo>
                    <a:pt x="19306" y="4200"/>
                    <a:pt x="19306" y="4200"/>
                    <a:pt x="19306" y="4200"/>
                  </a:cubicBezTo>
                  <a:cubicBezTo>
                    <a:pt x="19033" y="3821"/>
                    <a:pt x="19033" y="3821"/>
                    <a:pt x="19033" y="3821"/>
                  </a:cubicBezTo>
                  <a:cubicBezTo>
                    <a:pt x="19088" y="3411"/>
                    <a:pt x="19088" y="3411"/>
                    <a:pt x="19088" y="3411"/>
                  </a:cubicBezTo>
                  <a:cubicBezTo>
                    <a:pt x="18350" y="2716"/>
                    <a:pt x="18350" y="2716"/>
                    <a:pt x="18350" y="2716"/>
                  </a:cubicBezTo>
                  <a:cubicBezTo>
                    <a:pt x="17504" y="2368"/>
                    <a:pt x="17504" y="2368"/>
                    <a:pt x="17504" y="2368"/>
                  </a:cubicBezTo>
                  <a:cubicBezTo>
                    <a:pt x="17040" y="2684"/>
                    <a:pt x="17040" y="2684"/>
                    <a:pt x="17040" y="2684"/>
                  </a:cubicBezTo>
                  <a:cubicBezTo>
                    <a:pt x="16657" y="3158"/>
                    <a:pt x="16657" y="3158"/>
                    <a:pt x="16657" y="3158"/>
                  </a:cubicBezTo>
                  <a:cubicBezTo>
                    <a:pt x="16248" y="3221"/>
                    <a:pt x="16248" y="3221"/>
                    <a:pt x="16248" y="3221"/>
                  </a:cubicBezTo>
                  <a:cubicBezTo>
                    <a:pt x="15811" y="3221"/>
                    <a:pt x="15811" y="3221"/>
                    <a:pt x="15811" y="3221"/>
                  </a:cubicBezTo>
                  <a:cubicBezTo>
                    <a:pt x="15319" y="3316"/>
                    <a:pt x="15319" y="3316"/>
                    <a:pt x="15319" y="3316"/>
                  </a:cubicBezTo>
                  <a:cubicBezTo>
                    <a:pt x="14855" y="3284"/>
                    <a:pt x="14855" y="3284"/>
                    <a:pt x="14855" y="3284"/>
                  </a:cubicBezTo>
                  <a:cubicBezTo>
                    <a:pt x="14637" y="3158"/>
                    <a:pt x="14637" y="3158"/>
                    <a:pt x="14637" y="3158"/>
                  </a:cubicBezTo>
                  <a:cubicBezTo>
                    <a:pt x="14418" y="2968"/>
                    <a:pt x="14418" y="2968"/>
                    <a:pt x="14418" y="2968"/>
                  </a:cubicBezTo>
                  <a:cubicBezTo>
                    <a:pt x="14200" y="3032"/>
                    <a:pt x="14200" y="3032"/>
                    <a:pt x="14200" y="3032"/>
                  </a:cubicBezTo>
                  <a:cubicBezTo>
                    <a:pt x="13927" y="3032"/>
                    <a:pt x="13927" y="3032"/>
                    <a:pt x="13927" y="3032"/>
                  </a:cubicBezTo>
                  <a:cubicBezTo>
                    <a:pt x="13517" y="3095"/>
                    <a:pt x="13517" y="3095"/>
                    <a:pt x="13517" y="3095"/>
                  </a:cubicBezTo>
                  <a:cubicBezTo>
                    <a:pt x="13162" y="3347"/>
                    <a:pt x="13162" y="3347"/>
                    <a:pt x="13162" y="3347"/>
                  </a:cubicBezTo>
                  <a:cubicBezTo>
                    <a:pt x="12671" y="3284"/>
                    <a:pt x="12671" y="3284"/>
                    <a:pt x="12671" y="3284"/>
                  </a:cubicBezTo>
                  <a:cubicBezTo>
                    <a:pt x="12343" y="2905"/>
                    <a:pt x="12343" y="2905"/>
                    <a:pt x="12343" y="2905"/>
                  </a:cubicBezTo>
                  <a:cubicBezTo>
                    <a:pt x="12370" y="2274"/>
                    <a:pt x="12370" y="2274"/>
                    <a:pt x="12370" y="2274"/>
                  </a:cubicBezTo>
                  <a:cubicBezTo>
                    <a:pt x="12097" y="1926"/>
                    <a:pt x="12097" y="1926"/>
                    <a:pt x="12097" y="1926"/>
                  </a:cubicBezTo>
                  <a:cubicBezTo>
                    <a:pt x="12015" y="1611"/>
                    <a:pt x="12015" y="1611"/>
                    <a:pt x="12015" y="1611"/>
                  </a:cubicBezTo>
                  <a:cubicBezTo>
                    <a:pt x="12124" y="1074"/>
                    <a:pt x="12124" y="1074"/>
                    <a:pt x="12124" y="1074"/>
                  </a:cubicBezTo>
                  <a:cubicBezTo>
                    <a:pt x="11879" y="600"/>
                    <a:pt x="11879" y="600"/>
                    <a:pt x="11879" y="600"/>
                  </a:cubicBezTo>
                  <a:cubicBezTo>
                    <a:pt x="11496" y="632"/>
                    <a:pt x="11496" y="632"/>
                    <a:pt x="11496" y="632"/>
                  </a:cubicBezTo>
                  <a:cubicBezTo>
                    <a:pt x="11387" y="821"/>
                    <a:pt x="11387" y="821"/>
                    <a:pt x="11387" y="821"/>
                  </a:cubicBezTo>
                  <a:cubicBezTo>
                    <a:pt x="11251" y="947"/>
                    <a:pt x="11251" y="947"/>
                    <a:pt x="11251" y="947"/>
                  </a:cubicBezTo>
                  <a:cubicBezTo>
                    <a:pt x="11169" y="1200"/>
                    <a:pt x="11169" y="1200"/>
                    <a:pt x="11169" y="1200"/>
                  </a:cubicBezTo>
                  <a:cubicBezTo>
                    <a:pt x="11141" y="1453"/>
                    <a:pt x="11141" y="1453"/>
                    <a:pt x="11141" y="1453"/>
                  </a:cubicBezTo>
                  <a:cubicBezTo>
                    <a:pt x="10732" y="1484"/>
                    <a:pt x="10732" y="1484"/>
                    <a:pt x="10732" y="1484"/>
                  </a:cubicBezTo>
                  <a:cubicBezTo>
                    <a:pt x="10131" y="505"/>
                    <a:pt x="10131" y="505"/>
                    <a:pt x="10131" y="505"/>
                  </a:cubicBezTo>
                  <a:cubicBezTo>
                    <a:pt x="9721" y="126"/>
                    <a:pt x="9721" y="126"/>
                    <a:pt x="9721" y="126"/>
                  </a:cubicBezTo>
                  <a:cubicBezTo>
                    <a:pt x="9503" y="32"/>
                    <a:pt x="9503" y="32"/>
                    <a:pt x="9503" y="32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9039" y="316"/>
                    <a:pt x="9039" y="316"/>
                    <a:pt x="9039" y="316"/>
                  </a:cubicBezTo>
                  <a:cubicBezTo>
                    <a:pt x="8602" y="253"/>
                    <a:pt x="8602" y="253"/>
                    <a:pt x="8602" y="253"/>
                  </a:cubicBezTo>
                  <a:cubicBezTo>
                    <a:pt x="8274" y="600"/>
                    <a:pt x="8274" y="600"/>
                    <a:pt x="8274" y="600"/>
                  </a:cubicBezTo>
                  <a:cubicBezTo>
                    <a:pt x="8274" y="853"/>
                    <a:pt x="8274" y="853"/>
                    <a:pt x="8274" y="853"/>
                  </a:cubicBezTo>
                  <a:cubicBezTo>
                    <a:pt x="8274" y="1105"/>
                    <a:pt x="8274" y="1105"/>
                    <a:pt x="8274" y="1105"/>
                  </a:cubicBezTo>
                  <a:cubicBezTo>
                    <a:pt x="8165" y="1295"/>
                    <a:pt x="8165" y="1295"/>
                    <a:pt x="8165" y="1295"/>
                  </a:cubicBezTo>
                  <a:cubicBezTo>
                    <a:pt x="8001" y="1453"/>
                    <a:pt x="8001" y="1453"/>
                    <a:pt x="8001" y="1453"/>
                  </a:cubicBezTo>
                  <a:cubicBezTo>
                    <a:pt x="8001" y="1642"/>
                    <a:pt x="8001" y="1642"/>
                    <a:pt x="8001" y="1642"/>
                  </a:cubicBezTo>
                  <a:cubicBezTo>
                    <a:pt x="8028" y="1832"/>
                    <a:pt x="8028" y="1832"/>
                    <a:pt x="8028" y="1832"/>
                  </a:cubicBezTo>
                  <a:cubicBezTo>
                    <a:pt x="7919" y="2084"/>
                    <a:pt x="7919" y="2084"/>
                    <a:pt x="7919" y="2084"/>
                  </a:cubicBezTo>
                  <a:cubicBezTo>
                    <a:pt x="7728" y="2274"/>
                    <a:pt x="7728" y="2274"/>
                    <a:pt x="7728" y="2274"/>
                  </a:cubicBezTo>
                  <a:cubicBezTo>
                    <a:pt x="7537" y="2368"/>
                    <a:pt x="7537" y="2368"/>
                    <a:pt x="7537" y="2368"/>
                  </a:cubicBezTo>
                  <a:cubicBezTo>
                    <a:pt x="7291" y="2463"/>
                    <a:pt x="7291" y="2463"/>
                    <a:pt x="7291" y="2463"/>
                  </a:cubicBezTo>
                  <a:cubicBezTo>
                    <a:pt x="7100" y="2589"/>
                    <a:pt x="7100" y="2589"/>
                    <a:pt x="7100" y="2589"/>
                  </a:cubicBezTo>
                  <a:cubicBezTo>
                    <a:pt x="6936" y="2747"/>
                    <a:pt x="6936" y="2747"/>
                    <a:pt x="6936" y="2747"/>
                  </a:cubicBezTo>
                  <a:cubicBezTo>
                    <a:pt x="6499" y="2811"/>
                    <a:pt x="6499" y="2811"/>
                    <a:pt x="6499" y="2811"/>
                  </a:cubicBezTo>
                  <a:cubicBezTo>
                    <a:pt x="6090" y="2968"/>
                    <a:pt x="6090" y="2968"/>
                    <a:pt x="6090" y="2968"/>
                  </a:cubicBezTo>
                  <a:cubicBezTo>
                    <a:pt x="5680" y="3095"/>
                    <a:pt x="5680" y="3095"/>
                    <a:pt x="5680" y="3095"/>
                  </a:cubicBezTo>
                  <a:cubicBezTo>
                    <a:pt x="5352" y="2968"/>
                    <a:pt x="5352" y="2968"/>
                    <a:pt x="5352" y="2968"/>
                  </a:cubicBezTo>
                  <a:cubicBezTo>
                    <a:pt x="5380" y="2463"/>
                    <a:pt x="5380" y="2463"/>
                    <a:pt x="5380" y="2463"/>
                  </a:cubicBezTo>
                  <a:cubicBezTo>
                    <a:pt x="5461" y="1989"/>
                    <a:pt x="5461" y="1989"/>
                    <a:pt x="5461" y="1989"/>
                  </a:cubicBezTo>
                  <a:cubicBezTo>
                    <a:pt x="5543" y="1295"/>
                    <a:pt x="5543" y="1295"/>
                    <a:pt x="5543" y="1295"/>
                  </a:cubicBezTo>
                  <a:cubicBezTo>
                    <a:pt x="5161" y="1168"/>
                    <a:pt x="5161" y="1168"/>
                    <a:pt x="5161" y="1168"/>
                  </a:cubicBezTo>
                  <a:cubicBezTo>
                    <a:pt x="3878" y="1579"/>
                    <a:pt x="3878" y="1579"/>
                    <a:pt x="3878" y="1579"/>
                  </a:cubicBezTo>
                  <a:cubicBezTo>
                    <a:pt x="3632" y="1705"/>
                    <a:pt x="3632" y="1705"/>
                    <a:pt x="3632" y="1705"/>
                  </a:cubicBezTo>
                  <a:cubicBezTo>
                    <a:pt x="3605" y="1705"/>
                    <a:pt x="3605" y="1705"/>
                    <a:pt x="3605" y="1705"/>
                  </a:cubicBezTo>
                  <a:cubicBezTo>
                    <a:pt x="3168" y="1579"/>
                    <a:pt x="3168" y="1579"/>
                    <a:pt x="3168" y="1579"/>
                  </a:cubicBezTo>
                  <a:cubicBezTo>
                    <a:pt x="3168" y="1674"/>
                    <a:pt x="3168" y="1737"/>
                    <a:pt x="3168" y="1800"/>
                  </a:cubicBezTo>
                  <a:cubicBezTo>
                    <a:pt x="3086" y="2589"/>
                    <a:pt x="2731" y="3474"/>
                    <a:pt x="2157" y="4137"/>
                  </a:cubicBezTo>
                  <a:cubicBezTo>
                    <a:pt x="2048" y="4263"/>
                    <a:pt x="1775" y="4263"/>
                    <a:pt x="1939" y="4579"/>
                  </a:cubicBezTo>
                  <a:cubicBezTo>
                    <a:pt x="2021" y="4800"/>
                    <a:pt x="2185" y="4800"/>
                    <a:pt x="2348" y="4800"/>
                  </a:cubicBezTo>
                  <a:cubicBezTo>
                    <a:pt x="2376" y="4800"/>
                    <a:pt x="2403" y="4800"/>
                    <a:pt x="2458" y="4800"/>
                  </a:cubicBezTo>
                  <a:cubicBezTo>
                    <a:pt x="2594" y="4832"/>
                    <a:pt x="2785" y="4832"/>
                    <a:pt x="2703" y="5084"/>
                  </a:cubicBezTo>
                  <a:cubicBezTo>
                    <a:pt x="2567" y="5463"/>
                    <a:pt x="2594" y="5779"/>
                    <a:pt x="2949" y="6032"/>
                  </a:cubicBezTo>
                  <a:cubicBezTo>
                    <a:pt x="3195" y="6253"/>
                    <a:pt x="3250" y="6695"/>
                    <a:pt x="3659" y="6758"/>
                  </a:cubicBezTo>
                  <a:cubicBezTo>
                    <a:pt x="4014" y="6789"/>
                    <a:pt x="3987" y="7105"/>
                    <a:pt x="3823" y="7358"/>
                  </a:cubicBezTo>
                  <a:cubicBezTo>
                    <a:pt x="3659" y="7642"/>
                    <a:pt x="3468" y="7895"/>
                    <a:pt x="3140" y="8116"/>
                  </a:cubicBezTo>
                  <a:cubicBezTo>
                    <a:pt x="3113" y="7642"/>
                    <a:pt x="2922" y="7389"/>
                    <a:pt x="2594" y="7263"/>
                  </a:cubicBezTo>
                  <a:cubicBezTo>
                    <a:pt x="2321" y="7168"/>
                    <a:pt x="2266" y="6884"/>
                    <a:pt x="2266" y="6568"/>
                  </a:cubicBezTo>
                  <a:cubicBezTo>
                    <a:pt x="2266" y="6379"/>
                    <a:pt x="2458" y="6189"/>
                    <a:pt x="2294" y="5968"/>
                  </a:cubicBezTo>
                  <a:cubicBezTo>
                    <a:pt x="2130" y="6032"/>
                    <a:pt x="1966" y="6095"/>
                    <a:pt x="1830" y="6095"/>
                  </a:cubicBezTo>
                  <a:cubicBezTo>
                    <a:pt x="1147" y="6095"/>
                    <a:pt x="1147" y="6095"/>
                    <a:pt x="1311" y="6916"/>
                  </a:cubicBezTo>
                  <a:cubicBezTo>
                    <a:pt x="1338" y="7074"/>
                    <a:pt x="1420" y="7358"/>
                    <a:pt x="1256" y="7421"/>
                  </a:cubicBezTo>
                  <a:cubicBezTo>
                    <a:pt x="1092" y="7484"/>
                    <a:pt x="901" y="7421"/>
                    <a:pt x="901" y="7042"/>
                  </a:cubicBezTo>
                  <a:cubicBezTo>
                    <a:pt x="901" y="6821"/>
                    <a:pt x="628" y="6600"/>
                    <a:pt x="355" y="6695"/>
                  </a:cubicBezTo>
                  <a:cubicBezTo>
                    <a:pt x="191" y="6758"/>
                    <a:pt x="0" y="6821"/>
                    <a:pt x="0" y="7105"/>
                  </a:cubicBezTo>
                  <a:cubicBezTo>
                    <a:pt x="27" y="7484"/>
                    <a:pt x="273" y="7421"/>
                    <a:pt x="464" y="7516"/>
                  </a:cubicBezTo>
                  <a:cubicBezTo>
                    <a:pt x="655" y="7579"/>
                    <a:pt x="928" y="7547"/>
                    <a:pt x="1010" y="7863"/>
                  </a:cubicBezTo>
                  <a:cubicBezTo>
                    <a:pt x="1120" y="8242"/>
                    <a:pt x="1256" y="8179"/>
                    <a:pt x="1529" y="7989"/>
                  </a:cubicBezTo>
                  <a:cubicBezTo>
                    <a:pt x="1830" y="7800"/>
                    <a:pt x="2130" y="7042"/>
                    <a:pt x="2540" y="7863"/>
                  </a:cubicBezTo>
                  <a:cubicBezTo>
                    <a:pt x="2567" y="7863"/>
                    <a:pt x="2567" y="7863"/>
                    <a:pt x="2594" y="7863"/>
                  </a:cubicBezTo>
                  <a:cubicBezTo>
                    <a:pt x="2621" y="7863"/>
                    <a:pt x="2649" y="7863"/>
                    <a:pt x="2649" y="7863"/>
                  </a:cubicBezTo>
                  <a:cubicBezTo>
                    <a:pt x="3004" y="7958"/>
                    <a:pt x="2949" y="8084"/>
                    <a:pt x="2731" y="8337"/>
                  </a:cubicBezTo>
                  <a:cubicBezTo>
                    <a:pt x="2485" y="8621"/>
                    <a:pt x="2185" y="8779"/>
                    <a:pt x="1966" y="9126"/>
                  </a:cubicBezTo>
                  <a:cubicBezTo>
                    <a:pt x="1775" y="9505"/>
                    <a:pt x="2048" y="9663"/>
                    <a:pt x="2130" y="9916"/>
                  </a:cubicBezTo>
                  <a:cubicBezTo>
                    <a:pt x="2212" y="10105"/>
                    <a:pt x="2348" y="10168"/>
                    <a:pt x="2540" y="10074"/>
                  </a:cubicBezTo>
                  <a:cubicBezTo>
                    <a:pt x="2813" y="9979"/>
                    <a:pt x="2731" y="9726"/>
                    <a:pt x="2731" y="9505"/>
                  </a:cubicBezTo>
                  <a:cubicBezTo>
                    <a:pt x="2731" y="9379"/>
                    <a:pt x="2731" y="9284"/>
                    <a:pt x="2731" y="9189"/>
                  </a:cubicBezTo>
                  <a:cubicBezTo>
                    <a:pt x="2785" y="8937"/>
                    <a:pt x="3031" y="8874"/>
                    <a:pt x="3168" y="8779"/>
                  </a:cubicBezTo>
                  <a:cubicBezTo>
                    <a:pt x="3250" y="8684"/>
                    <a:pt x="3495" y="8874"/>
                    <a:pt x="3550" y="9032"/>
                  </a:cubicBezTo>
                  <a:cubicBezTo>
                    <a:pt x="3632" y="9284"/>
                    <a:pt x="3413" y="9347"/>
                    <a:pt x="3277" y="9411"/>
                  </a:cubicBezTo>
                  <a:cubicBezTo>
                    <a:pt x="3058" y="9537"/>
                    <a:pt x="3058" y="9726"/>
                    <a:pt x="3031" y="9979"/>
                  </a:cubicBezTo>
                  <a:cubicBezTo>
                    <a:pt x="2922" y="10737"/>
                    <a:pt x="3441" y="11621"/>
                    <a:pt x="2649" y="12189"/>
                  </a:cubicBezTo>
                  <a:cubicBezTo>
                    <a:pt x="2567" y="12253"/>
                    <a:pt x="2594" y="12442"/>
                    <a:pt x="2676" y="12537"/>
                  </a:cubicBezTo>
                  <a:cubicBezTo>
                    <a:pt x="2758" y="12695"/>
                    <a:pt x="2867" y="12632"/>
                    <a:pt x="2949" y="12568"/>
                  </a:cubicBezTo>
                  <a:cubicBezTo>
                    <a:pt x="3058" y="12505"/>
                    <a:pt x="3195" y="12442"/>
                    <a:pt x="3304" y="12379"/>
                  </a:cubicBezTo>
                  <a:cubicBezTo>
                    <a:pt x="3659" y="12158"/>
                    <a:pt x="4014" y="12000"/>
                    <a:pt x="4287" y="12505"/>
                  </a:cubicBezTo>
                  <a:cubicBezTo>
                    <a:pt x="4424" y="12758"/>
                    <a:pt x="4533" y="12537"/>
                    <a:pt x="4670" y="12474"/>
                  </a:cubicBezTo>
                  <a:cubicBezTo>
                    <a:pt x="4915" y="11811"/>
                    <a:pt x="4833" y="11147"/>
                    <a:pt x="4697" y="10453"/>
                  </a:cubicBezTo>
                  <a:cubicBezTo>
                    <a:pt x="4806" y="10453"/>
                    <a:pt x="4861" y="10484"/>
                    <a:pt x="4943" y="10547"/>
                  </a:cubicBezTo>
                  <a:cubicBezTo>
                    <a:pt x="5025" y="10579"/>
                    <a:pt x="5134" y="10642"/>
                    <a:pt x="5243" y="10547"/>
                  </a:cubicBezTo>
                  <a:cubicBezTo>
                    <a:pt x="5707" y="10200"/>
                    <a:pt x="5625" y="10768"/>
                    <a:pt x="5543" y="10895"/>
                  </a:cubicBezTo>
                  <a:cubicBezTo>
                    <a:pt x="5079" y="11653"/>
                    <a:pt x="5571" y="12000"/>
                    <a:pt x="6035" y="12347"/>
                  </a:cubicBezTo>
                  <a:cubicBezTo>
                    <a:pt x="6062" y="12379"/>
                    <a:pt x="6090" y="12411"/>
                    <a:pt x="6117" y="12442"/>
                  </a:cubicBezTo>
                  <a:cubicBezTo>
                    <a:pt x="5735" y="12537"/>
                    <a:pt x="5762" y="12505"/>
                    <a:pt x="5325" y="12253"/>
                  </a:cubicBezTo>
                  <a:cubicBezTo>
                    <a:pt x="5079" y="12126"/>
                    <a:pt x="4943" y="12505"/>
                    <a:pt x="4724" y="12537"/>
                  </a:cubicBezTo>
                  <a:cubicBezTo>
                    <a:pt x="4588" y="12853"/>
                    <a:pt x="4697" y="13642"/>
                    <a:pt x="4069" y="12979"/>
                  </a:cubicBezTo>
                  <a:cubicBezTo>
                    <a:pt x="3960" y="12853"/>
                    <a:pt x="3823" y="13011"/>
                    <a:pt x="3714" y="13042"/>
                  </a:cubicBezTo>
                  <a:cubicBezTo>
                    <a:pt x="3550" y="13137"/>
                    <a:pt x="3386" y="13232"/>
                    <a:pt x="3195" y="13105"/>
                  </a:cubicBezTo>
                  <a:cubicBezTo>
                    <a:pt x="3031" y="13011"/>
                    <a:pt x="2949" y="13042"/>
                    <a:pt x="2949" y="13263"/>
                  </a:cubicBezTo>
                  <a:cubicBezTo>
                    <a:pt x="2949" y="13453"/>
                    <a:pt x="3031" y="13421"/>
                    <a:pt x="3168" y="13453"/>
                  </a:cubicBezTo>
                  <a:cubicBezTo>
                    <a:pt x="3304" y="13484"/>
                    <a:pt x="3441" y="13453"/>
                    <a:pt x="3605" y="13453"/>
                  </a:cubicBezTo>
                  <a:cubicBezTo>
                    <a:pt x="4069" y="13453"/>
                    <a:pt x="4560" y="13421"/>
                    <a:pt x="4642" y="14305"/>
                  </a:cubicBezTo>
                  <a:cubicBezTo>
                    <a:pt x="4642" y="14337"/>
                    <a:pt x="4779" y="14368"/>
                    <a:pt x="4806" y="14432"/>
                  </a:cubicBezTo>
                  <a:cubicBezTo>
                    <a:pt x="5106" y="14874"/>
                    <a:pt x="5543" y="15158"/>
                    <a:pt x="5953" y="15505"/>
                  </a:cubicBezTo>
                  <a:cubicBezTo>
                    <a:pt x="5653" y="15600"/>
                    <a:pt x="5407" y="15505"/>
                    <a:pt x="5216" y="15347"/>
                  </a:cubicBezTo>
                  <a:cubicBezTo>
                    <a:pt x="5052" y="15189"/>
                    <a:pt x="4915" y="15189"/>
                    <a:pt x="4751" y="15316"/>
                  </a:cubicBezTo>
                  <a:cubicBezTo>
                    <a:pt x="4478" y="15537"/>
                    <a:pt x="3577" y="15158"/>
                    <a:pt x="3632" y="14811"/>
                  </a:cubicBezTo>
                  <a:cubicBezTo>
                    <a:pt x="3741" y="14305"/>
                    <a:pt x="3441" y="14274"/>
                    <a:pt x="3195" y="14116"/>
                  </a:cubicBezTo>
                  <a:cubicBezTo>
                    <a:pt x="3140" y="14337"/>
                    <a:pt x="3086" y="14558"/>
                    <a:pt x="2895" y="14716"/>
                  </a:cubicBezTo>
                  <a:cubicBezTo>
                    <a:pt x="2785" y="14811"/>
                    <a:pt x="2867" y="15063"/>
                    <a:pt x="3004" y="14968"/>
                  </a:cubicBezTo>
                  <a:cubicBezTo>
                    <a:pt x="3386" y="14716"/>
                    <a:pt x="3413" y="15126"/>
                    <a:pt x="3523" y="15316"/>
                  </a:cubicBezTo>
                  <a:cubicBezTo>
                    <a:pt x="3659" y="15600"/>
                    <a:pt x="3823" y="15853"/>
                    <a:pt x="4151" y="15916"/>
                  </a:cubicBezTo>
                  <a:cubicBezTo>
                    <a:pt x="3796" y="16232"/>
                    <a:pt x="2840" y="16074"/>
                    <a:pt x="2731" y="15695"/>
                  </a:cubicBezTo>
                  <a:cubicBezTo>
                    <a:pt x="2594" y="15189"/>
                    <a:pt x="2075" y="14811"/>
                    <a:pt x="2403" y="14179"/>
                  </a:cubicBezTo>
                  <a:cubicBezTo>
                    <a:pt x="2430" y="14116"/>
                    <a:pt x="2403" y="13926"/>
                    <a:pt x="2348" y="13863"/>
                  </a:cubicBezTo>
                  <a:cubicBezTo>
                    <a:pt x="1939" y="13547"/>
                    <a:pt x="1966" y="13137"/>
                    <a:pt x="2075" y="12663"/>
                  </a:cubicBezTo>
                  <a:cubicBezTo>
                    <a:pt x="1830" y="12600"/>
                    <a:pt x="1802" y="12758"/>
                    <a:pt x="1748" y="12979"/>
                  </a:cubicBezTo>
                  <a:cubicBezTo>
                    <a:pt x="1666" y="13326"/>
                    <a:pt x="1666" y="13705"/>
                    <a:pt x="1502" y="14021"/>
                  </a:cubicBezTo>
                  <a:cubicBezTo>
                    <a:pt x="1092" y="14811"/>
                    <a:pt x="1365" y="15947"/>
                    <a:pt x="2048" y="16421"/>
                  </a:cubicBezTo>
                  <a:cubicBezTo>
                    <a:pt x="2376" y="16642"/>
                    <a:pt x="2731" y="16863"/>
                    <a:pt x="3113" y="17021"/>
                  </a:cubicBezTo>
                  <a:cubicBezTo>
                    <a:pt x="3413" y="17179"/>
                    <a:pt x="3741" y="17400"/>
                    <a:pt x="3960" y="16832"/>
                  </a:cubicBezTo>
                  <a:cubicBezTo>
                    <a:pt x="4041" y="16547"/>
                    <a:pt x="4233" y="16800"/>
                    <a:pt x="4369" y="16800"/>
                  </a:cubicBezTo>
                  <a:cubicBezTo>
                    <a:pt x="4697" y="16832"/>
                    <a:pt x="4615" y="17179"/>
                    <a:pt x="4670" y="17368"/>
                  </a:cubicBezTo>
                  <a:cubicBezTo>
                    <a:pt x="4724" y="17463"/>
                    <a:pt x="4642" y="17463"/>
                    <a:pt x="4560" y="17463"/>
                  </a:cubicBezTo>
                  <a:cubicBezTo>
                    <a:pt x="4506" y="17463"/>
                    <a:pt x="4451" y="17463"/>
                    <a:pt x="4424" y="17463"/>
                  </a:cubicBezTo>
                  <a:cubicBezTo>
                    <a:pt x="4287" y="17558"/>
                    <a:pt x="4151" y="17621"/>
                    <a:pt x="4014" y="17684"/>
                  </a:cubicBezTo>
                  <a:cubicBezTo>
                    <a:pt x="3741" y="17842"/>
                    <a:pt x="3768" y="18158"/>
                    <a:pt x="3823" y="18379"/>
                  </a:cubicBezTo>
                  <a:cubicBezTo>
                    <a:pt x="3905" y="18663"/>
                    <a:pt x="3905" y="19042"/>
                    <a:pt x="4205" y="19168"/>
                  </a:cubicBezTo>
                  <a:cubicBezTo>
                    <a:pt x="4260" y="19168"/>
                    <a:pt x="4287" y="19168"/>
                    <a:pt x="4342" y="19168"/>
                  </a:cubicBezTo>
                  <a:cubicBezTo>
                    <a:pt x="4451" y="19137"/>
                    <a:pt x="4560" y="19105"/>
                    <a:pt x="4588" y="19326"/>
                  </a:cubicBezTo>
                  <a:cubicBezTo>
                    <a:pt x="4615" y="19611"/>
                    <a:pt x="4478" y="19737"/>
                    <a:pt x="4315" y="19832"/>
                  </a:cubicBezTo>
                  <a:cubicBezTo>
                    <a:pt x="4014" y="19958"/>
                    <a:pt x="4178" y="20179"/>
                    <a:pt x="4151" y="20368"/>
                  </a:cubicBezTo>
                  <a:cubicBezTo>
                    <a:pt x="4123" y="20653"/>
                    <a:pt x="4233" y="20621"/>
                    <a:pt x="4342" y="20589"/>
                  </a:cubicBezTo>
                  <a:cubicBezTo>
                    <a:pt x="4369" y="20589"/>
                    <a:pt x="4396" y="20589"/>
                    <a:pt x="4424" y="20589"/>
                  </a:cubicBezTo>
                  <a:cubicBezTo>
                    <a:pt x="4670" y="20589"/>
                    <a:pt x="4697" y="20747"/>
                    <a:pt x="4697" y="20937"/>
                  </a:cubicBezTo>
                  <a:cubicBezTo>
                    <a:pt x="4697" y="21158"/>
                    <a:pt x="4642" y="21379"/>
                    <a:pt x="4751" y="21600"/>
                  </a:cubicBezTo>
                  <a:cubicBezTo>
                    <a:pt x="5025" y="21537"/>
                    <a:pt x="5134" y="21158"/>
                    <a:pt x="5352" y="21253"/>
                  </a:cubicBezTo>
                  <a:cubicBezTo>
                    <a:pt x="5707" y="21442"/>
                    <a:pt x="5762" y="21189"/>
                    <a:pt x="5844" y="20937"/>
                  </a:cubicBezTo>
                  <a:cubicBezTo>
                    <a:pt x="5926" y="20653"/>
                    <a:pt x="6035" y="20368"/>
                    <a:pt x="6008" y="20084"/>
                  </a:cubicBezTo>
                  <a:cubicBezTo>
                    <a:pt x="5980" y="19768"/>
                    <a:pt x="6117" y="19674"/>
                    <a:pt x="6363" y="19547"/>
                  </a:cubicBezTo>
                  <a:cubicBezTo>
                    <a:pt x="6772" y="19358"/>
                    <a:pt x="7373" y="19295"/>
                    <a:pt x="7264" y="18474"/>
                  </a:cubicBezTo>
                  <a:cubicBezTo>
                    <a:pt x="7236" y="18347"/>
                    <a:pt x="7373" y="18347"/>
                    <a:pt x="7455" y="18347"/>
                  </a:cubicBezTo>
                  <a:cubicBezTo>
                    <a:pt x="7673" y="18347"/>
                    <a:pt x="7728" y="18221"/>
                    <a:pt x="7783" y="18000"/>
                  </a:cubicBezTo>
                  <a:cubicBezTo>
                    <a:pt x="7864" y="17621"/>
                    <a:pt x="7919" y="17274"/>
                    <a:pt x="7837" y="16895"/>
                  </a:cubicBezTo>
                  <a:cubicBezTo>
                    <a:pt x="7783" y="16674"/>
                    <a:pt x="7728" y="16453"/>
                    <a:pt x="7974" y="16389"/>
                  </a:cubicBezTo>
                  <a:cubicBezTo>
                    <a:pt x="8274" y="16326"/>
                    <a:pt x="8301" y="16611"/>
                    <a:pt x="8274" y="16832"/>
                  </a:cubicBezTo>
                  <a:cubicBezTo>
                    <a:pt x="8274" y="17274"/>
                    <a:pt x="8247" y="17684"/>
                    <a:pt x="8219" y="18095"/>
                  </a:cubicBezTo>
                  <a:cubicBezTo>
                    <a:pt x="8165" y="18537"/>
                    <a:pt x="8329" y="18758"/>
                    <a:pt x="8738" y="18853"/>
                  </a:cubicBezTo>
                  <a:cubicBezTo>
                    <a:pt x="9121" y="18916"/>
                    <a:pt x="9421" y="19011"/>
                    <a:pt x="9803" y="18884"/>
                  </a:cubicBezTo>
                  <a:cubicBezTo>
                    <a:pt x="10186" y="18758"/>
                    <a:pt x="10076" y="18316"/>
                    <a:pt x="10213" y="18316"/>
                  </a:cubicBezTo>
                  <a:cubicBezTo>
                    <a:pt x="10923" y="18221"/>
                    <a:pt x="10677" y="17495"/>
                    <a:pt x="10732" y="17147"/>
                  </a:cubicBezTo>
                  <a:cubicBezTo>
                    <a:pt x="10868" y="16389"/>
                    <a:pt x="10677" y="15537"/>
                    <a:pt x="11633" y="15379"/>
                  </a:cubicBezTo>
                  <a:cubicBezTo>
                    <a:pt x="11687" y="15379"/>
                    <a:pt x="11742" y="15316"/>
                    <a:pt x="11769" y="15253"/>
                  </a:cubicBezTo>
                  <a:cubicBezTo>
                    <a:pt x="11906" y="14779"/>
                    <a:pt x="12507" y="14811"/>
                    <a:pt x="12616" y="14242"/>
                  </a:cubicBezTo>
                  <a:cubicBezTo>
                    <a:pt x="12643" y="14116"/>
                    <a:pt x="12780" y="14179"/>
                    <a:pt x="12889" y="14211"/>
                  </a:cubicBezTo>
                  <a:cubicBezTo>
                    <a:pt x="13435" y="14432"/>
                    <a:pt x="13654" y="14084"/>
                    <a:pt x="13763" y="13547"/>
                  </a:cubicBezTo>
                  <a:cubicBezTo>
                    <a:pt x="13817" y="13263"/>
                    <a:pt x="13872" y="12947"/>
                    <a:pt x="14145" y="12853"/>
                  </a:cubicBezTo>
                  <a:cubicBezTo>
                    <a:pt x="14309" y="13295"/>
                    <a:pt x="14309" y="13295"/>
                    <a:pt x="14719" y="13358"/>
                  </a:cubicBezTo>
                  <a:cubicBezTo>
                    <a:pt x="15401" y="13453"/>
                    <a:pt x="15620" y="13989"/>
                    <a:pt x="15237" y="14558"/>
                  </a:cubicBezTo>
                  <a:cubicBezTo>
                    <a:pt x="15128" y="14716"/>
                    <a:pt x="14992" y="14811"/>
                    <a:pt x="14828" y="14779"/>
                  </a:cubicBezTo>
                  <a:cubicBezTo>
                    <a:pt x="14609" y="14747"/>
                    <a:pt x="14637" y="14558"/>
                    <a:pt x="14637" y="14400"/>
                  </a:cubicBezTo>
                  <a:cubicBezTo>
                    <a:pt x="14637" y="13895"/>
                    <a:pt x="14446" y="14021"/>
                    <a:pt x="14200" y="14211"/>
                  </a:cubicBezTo>
                  <a:cubicBezTo>
                    <a:pt x="13790" y="14526"/>
                    <a:pt x="13927" y="14937"/>
                    <a:pt x="14091" y="15284"/>
                  </a:cubicBezTo>
                  <a:cubicBezTo>
                    <a:pt x="14254" y="15632"/>
                    <a:pt x="14200" y="15916"/>
                    <a:pt x="13981" y="16200"/>
                  </a:cubicBezTo>
                  <a:cubicBezTo>
                    <a:pt x="13845" y="16358"/>
                    <a:pt x="13654" y="16358"/>
                    <a:pt x="13517" y="16295"/>
                  </a:cubicBezTo>
                  <a:cubicBezTo>
                    <a:pt x="13217" y="16105"/>
                    <a:pt x="13490" y="15821"/>
                    <a:pt x="13435" y="15568"/>
                  </a:cubicBezTo>
                  <a:cubicBezTo>
                    <a:pt x="13080" y="15758"/>
                    <a:pt x="12889" y="16105"/>
                    <a:pt x="12725" y="16453"/>
                  </a:cubicBezTo>
                  <a:cubicBezTo>
                    <a:pt x="12643" y="16674"/>
                    <a:pt x="12370" y="16832"/>
                    <a:pt x="12589" y="17179"/>
                  </a:cubicBezTo>
                  <a:cubicBezTo>
                    <a:pt x="12780" y="17432"/>
                    <a:pt x="12971" y="17368"/>
                    <a:pt x="13217" y="17337"/>
                  </a:cubicBezTo>
                  <a:cubicBezTo>
                    <a:pt x="13872" y="17211"/>
                    <a:pt x="14309" y="17558"/>
                    <a:pt x="14582" y="18284"/>
                  </a:cubicBezTo>
                  <a:cubicBezTo>
                    <a:pt x="14664" y="18505"/>
                    <a:pt x="14855" y="18758"/>
                    <a:pt x="15101" y="18821"/>
                  </a:cubicBezTo>
                  <a:cubicBezTo>
                    <a:pt x="15429" y="18884"/>
                    <a:pt x="15074" y="18537"/>
                    <a:pt x="15210" y="18442"/>
                  </a:cubicBezTo>
                  <a:cubicBezTo>
                    <a:pt x="15319" y="18379"/>
                    <a:pt x="15401" y="18284"/>
                    <a:pt x="15483" y="18253"/>
                  </a:cubicBezTo>
                  <a:cubicBezTo>
                    <a:pt x="15756" y="18095"/>
                    <a:pt x="16029" y="18000"/>
                    <a:pt x="16302" y="17842"/>
                  </a:cubicBezTo>
                  <a:cubicBezTo>
                    <a:pt x="16575" y="17684"/>
                    <a:pt x="16849" y="17558"/>
                    <a:pt x="16985" y="18063"/>
                  </a:cubicBezTo>
                  <a:cubicBezTo>
                    <a:pt x="17012" y="18253"/>
                    <a:pt x="17122" y="18221"/>
                    <a:pt x="17231" y="18221"/>
                  </a:cubicBezTo>
                  <a:cubicBezTo>
                    <a:pt x="17340" y="18189"/>
                    <a:pt x="17422" y="18126"/>
                    <a:pt x="17449" y="18032"/>
                  </a:cubicBezTo>
                  <a:cubicBezTo>
                    <a:pt x="17477" y="17905"/>
                    <a:pt x="17367" y="17811"/>
                    <a:pt x="17285" y="17811"/>
                  </a:cubicBezTo>
                  <a:cubicBezTo>
                    <a:pt x="17012" y="17779"/>
                    <a:pt x="17122" y="17147"/>
                    <a:pt x="16712" y="17337"/>
                  </a:cubicBezTo>
                  <a:cubicBezTo>
                    <a:pt x="16794" y="16863"/>
                    <a:pt x="16111" y="17021"/>
                    <a:pt x="16248" y="16579"/>
                  </a:cubicBezTo>
                  <a:cubicBezTo>
                    <a:pt x="16357" y="16232"/>
                    <a:pt x="16575" y="16326"/>
                    <a:pt x="16767" y="16389"/>
                  </a:cubicBezTo>
                  <a:cubicBezTo>
                    <a:pt x="16876" y="16421"/>
                    <a:pt x="16958" y="16453"/>
                    <a:pt x="17040" y="16453"/>
                  </a:cubicBezTo>
                  <a:cubicBezTo>
                    <a:pt x="17094" y="16453"/>
                    <a:pt x="17122" y="16453"/>
                    <a:pt x="17149" y="16453"/>
                  </a:cubicBezTo>
                  <a:cubicBezTo>
                    <a:pt x="17176" y="16453"/>
                    <a:pt x="17231" y="16453"/>
                    <a:pt x="17258" y="16453"/>
                  </a:cubicBezTo>
                  <a:cubicBezTo>
                    <a:pt x="17613" y="16389"/>
                    <a:pt x="17695" y="16200"/>
                    <a:pt x="17586" y="15821"/>
                  </a:cubicBezTo>
                  <a:cubicBezTo>
                    <a:pt x="17477" y="15474"/>
                    <a:pt x="16958" y="15474"/>
                    <a:pt x="17122" y="14968"/>
                  </a:cubicBezTo>
                  <a:cubicBezTo>
                    <a:pt x="16712" y="14842"/>
                    <a:pt x="16548" y="14337"/>
                    <a:pt x="16248" y="14147"/>
                  </a:cubicBezTo>
                  <a:cubicBezTo>
                    <a:pt x="15702" y="13768"/>
                    <a:pt x="15920" y="13453"/>
                    <a:pt x="16139" y="13074"/>
                  </a:cubicBezTo>
                  <a:cubicBezTo>
                    <a:pt x="15947" y="13011"/>
                    <a:pt x="15674" y="13074"/>
                    <a:pt x="15674" y="12821"/>
                  </a:cubicBezTo>
                  <a:cubicBezTo>
                    <a:pt x="15674" y="12632"/>
                    <a:pt x="15784" y="12632"/>
                    <a:pt x="15893" y="12663"/>
                  </a:cubicBezTo>
                  <a:cubicBezTo>
                    <a:pt x="15947" y="12663"/>
                    <a:pt x="16002" y="12663"/>
                    <a:pt x="16057" y="12632"/>
                  </a:cubicBezTo>
                  <a:cubicBezTo>
                    <a:pt x="16220" y="12537"/>
                    <a:pt x="16357" y="12411"/>
                    <a:pt x="16439" y="12189"/>
                  </a:cubicBezTo>
                  <a:cubicBezTo>
                    <a:pt x="16166" y="12158"/>
                    <a:pt x="15920" y="12000"/>
                    <a:pt x="15729" y="11779"/>
                  </a:cubicBezTo>
                  <a:cubicBezTo>
                    <a:pt x="16330" y="11653"/>
                    <a:pt x="17040" y="11905"/>
                    <a:pt x="17367" y="11021"/>
                  </a:cubicBezTo>
                  <a:cubicBezTo>
                    <a:pt x="17422" y="10895"/>
                    <a:pt x="17586" y="10926"/>
                    <a:pt x="17640" y="11021"/>
                  </a:cubicBezTo>
                  <a:cubicBezTo>
                    <a:pt x="17804" y="11305"/>
                    <a:pt x="18077" y="11526"/>
                    <a:pt x="17995" y="11905"/>
                  </a:cubicBezTo>
                  <a:cubicBezTo>
                    <a:pt x="17941" y="12158"/>
                    <a:pt x="17968" y="12189"/>
                    <a:pt x="18159" y="12284"/>
                  </a:cubicBezTo>
                  <a:cubicBezTo>
                    <a:pt x="18596" y="12505"/>
                    <a:pt x="18842" y="13263"/>
                    <a:pt x="18569" y="13516"/>
                  </a:cubicBezTo>
                  <a:cubicBezTo>
                    <a:pt x="18323" y="13768"/>
                    <a:pt x="18350" y="14053"/>
                    <a:pt x="18296" y="14305"/>
                  </a:cubicBezTo>
                  <a:cubicBezTo>
                    <a:pt x="18241" y="14558"/>
                    <a:pt x="18105" y="14874"/>
                    <a:pt x="18405" y="15032"/>
                  </a:cubicBezTo>
                  <a:cubicBezTo>
                    <a:pt x="18651" y="15158"/>
                    <a:pt x="18924" y="15442"/>
                    <a:pt x="19170" y="15253"/>
                  </a:cubicBezTo>
                  <a:cubicBezTo>
                    <a:pt x="19361" y="15095"/>
                    <a:pt x="19170" y="14747"/>
                    <a:pt x="19142" y="14495"/>
                  </a:cubicBezTo>
                  <a:cubicBezTo>
                    <a:pt x="19142" y="14368"/>
                    <a:pt x="19115" y="14242"/>
                    <a:pt x="19142" y="14116"/>
                  </a:cubicBezTo>
                  <a:cubicBezTo>
                    <a:pt x="19224" y="13832"/>
                    <a:pt x="19334" y="13484"/>
                    <a:pt x="19552" y="13326"/>
                  </a:cubicBezTo>
                  <a:cubicBezTo>
                    <a:pt x="19716" y="13232"/>
                    <a:pt x="19825" y="13547"/>
                    <a:pt x="19962" y="13674"/>
                  </a:cubicBezTo>
                  <a:cubicBezTo>
                    <a:pt x="20180" y="13895"/>
                    <a:pt x="20426" y="13800"/>
                    <a:pt x="20617" y="13705"/>
                  </a:cubicBezTo>
                  <a:cubicBezTo>
                    <a:pt x="20808" y="13611"/>
                    <a:pt x="20972" y="13421"/>
                    <a:pt x="20863" y="13137"/>
                  </a:cubicBezTo>
                  <a:cubicBezTo>
                    <a:pt x="20726" y="12821"/>
                    <a:pt x="20917" y="12568"/>
                    <a:pt x="20999" y="12316"/>
                  </a:cubicBezTo>
                  <a:cubicBezTo>
                    <a:pt x="21136" y="11968"/>
                    <a:pt x="21190" y="11558"/>
                    <a:pt x="20999" y="11305"/>
                  </a:cubicBezTo>
                  <a:cubicBezTo>
                    <a:pt x="20808" y="10958"/>
                    <a:pt x="20508" y="11337"/>
                    <a:pt x="20262" y="11368"/>
                  </a:cubicBezTo>
                  <a:cubicBezTo>
                    <a:pt x="20098" y="11400"/>
                    <a:pt x="19962" y="11495"/>
                    <a:pt x="19852" y="11653"/>
                  </a:cubicBezTo>
                  <a:cubicBezTo>
                    <a:pt x="19579" y="12032"/>
                    <a:pt x="19306" y="11905"/>
                    <a:pt x="19060" y="11621"/>
                  </a:cubicBezTo>
                  <a:cubicBezTo>
                    <a:pt x="18869" y="11368"/>
                    <a:pt x="18705" y="11084"/>
                    <a:pt x="18542" y="10800"/>
                  </a:cubicBezTo>
                  <a:cubicBezTo>
                    <a:pt x="18405" y="10611"/>
                    <a:pt x="18432" y="10358"/>
                    <a:pt x="18514" y="10137"/>
                  </a:cubicBezTo>
                  <a:cubicBezTo>
                    <a:pt x="18569" y="10011"/>
                    <a:pt x="18624" y="9789"/>
                    <a:pt x="18787" y="9789"/>
                  </a:cubicBezTo>
                  <a:cubicBezTo>
                    <a:pt x="18951" y="9758"/>
                    <a:pt x="18951" y="9947"/>
                    <a:pt x="19033" y="10074"/>
                  </a:cubicBezTo>
                  <a:cubicBezTo>
                    <a:pt x="19224" y="10484"/>
                    <a:pt x="19579" y="10547"/>
                    <a:pt x="19880" y="10232"/>
                  </a:cubicBezTo>
                  <a:cubicBezTo>
                    <a:pt x="19989" y="10074"/>
                    <a:pt x="20098" y="9916"/>
                    <a:pt x="20235" y="9758"/>
                  </a:cubicBezTo>
                  <a:cubicBezTo>
                    <a:pt x="20508" y="9347"/>
                    <a:pt x="21218" y="9221"/>
                    <a:pt x="21600" y="9537"/>
                  </a:cubicBezTo>
                  <a:cubicBezTo>
                    <a:pt x="21600" y="9537"/>
                    <a:pt x="21600" y="9537"/>
                    <a:pt x="21600" y="9537"/>
                  </a:cubicBezTo>
                  <a:cubicBezTo>
                    <a:pt x="21518" y="9221"/>
                    <a:pt x="21518" y="9221"/>
                    <a:pt x="21518" y="9221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0" name="Rectangle 28"/>
            <p:cNvSpPr/>
            <p:nvPr/>
          </p:nvSpPr>
          <p:spPr>
            <a:xfrm>
              <a:off x="672316" y="604043"/>
              <a:ext cx="12702" cy="127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1" name="Freeform 29"/>
            <p:cNvSpPr/>
            <p:nvPr/>
          </p:nvSpPr>
          <p:spPr>
            <a:xfrm>
              <a:off x="513955" y="792162"/>
              <a:ext cx="206383" cy="198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2" h="21476" fill="norm" stroke="1" extrusionOk="0">
                  <a:moveTo>
                    <a:pt x="11795" y="0"/>
                  </a:moveTo>
                  <a:cubicBezTo>
                    <a:pt x="12093" y="2473"/>
                    <a:pt x="14328" y="6101"/>
                    <a:pt x="9263" y="4947"/>
                  </a:cubicBezTo>
                  <a:cubicBezTo>
                    <a:pt x="8667" y="4782"/>
                    <a:pt x="7624" y="5441"/>
                    <a:pt x="8369" y="6925"/>
                  </a:cubicBezTo>
                  <a:cubicBezTo>
                    <a:pt x="9263" y="8739"/>
                    <a:pt x="9561" y="10718"/>
                    <a:pt x="8220" y="13191"/>
                  </a:cubicBezTo>
                  <a:cubicBezTo>
                    <a:pt x="7624" y="10718"/>
                    <a:pt x="7326" y="8739"/>
                    <a:pt x="6879" y="6595"/>
                  </a:cubicBezTo>
                  <a:cubicBezTo>
                    <a:pt x="5241" y="7420"/>
                    <a:pt x="5241" y="9069"/>
                    <a:pt x="3900" y="9563"/>
                  </a:cubicBezTo>
                  <a:cubicBezTo>
                    <a:pt x="1963" y="10223"/>
                    <a:pt x="1368" y="12531"/>
                    <a:pt x="325" y="14180"/>
                  </a:cubicBezTo>
                  <a:cubicBezTo>
                    <a:pt x="-271" y="15169"/>
                    <a:pt x="27" y="16324"/>
                    <a:pt x="623" y="17148"/>
                  </a:cubicBezTo>
                  <a:cubicBezTo>
                    <a:pt x="921" y="17478"/>
                    <a:pt x="921" y="18137"/>
                    <a:pt x="1666" y="17643"/>
                  </a:cubicBezTo>
                  <a:cubicBezTo>
                    <a:pt x="3304" y="16489"/>
                    <a:pt x="4049" y="17148"/>
                    <a:pt x="3304" y="19127"/>
                  </a:cubicBezTo>
                  <a:cubicBezTo>
                    <a:pt x="2708" y="20611"/>
                    <a:pt x="3304" y="20940"/>
                    <a:pt x="4496" y="21270"/>
                  </a:cubicBezTo>
                  <a:cubicBezTo>
                    <a:pt x="5986" y="21600"/>
                    <a:pt x="7177" y="21600"/>
                    <a:pt x="8667" y="20776"/>
                  </a:cubicBezTo>
                  <a:cubicBezTo>
                    <a:pt x="11050" y="19621"/>
                    <a:pt x="13136" y="17643"/>
                    <a:pt x="15519" y="16489"/>
                  </a:cubicBezTo>
                  <a:cubicBezTo>
                    <a:pt x="17903" y="15169"/>
                    <a:pt x="21329" y="8739"/>
                    <a:pt x="19839" y="6760"/>
                  </a:cubicBezTo>
                  <a:cubicBezTo>
                    <a:pt x="17754" y="3957"/>
                    <a:pt x="15966" y="330"/>
                    <a:pt x="1179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2" name="Freeform 30"/>
            <p:cNvSpPr/>
            <p:nvPr/>
          </p:nvSpPr>
          <p:spPr>
            <a:xfrm>
              <a:off x="363711" y="593162"/>
              <a:ext cx="89888" cy="124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10" h="19770" fill="norm" stroke="1" extrusionOk="0">
                  <a:moveTo>
                    <a:pt x="18265" y="13485"/>
                  </a:moveTo>
                  <a:cubicBezTo>
                    <a:pt x="12462" y="10845"/>
                    <a:pt x="11495" y="7965"/>
                    <a:pt x="16331" y="4365"/>
                  </a:cubicBezTo>
                  <a:cubicBezTo>
                    <a:pt x="16653" y="3885"/>
                    <a:pt x="16653" y="3405"/>
                    <a:pt x="16976" y="1725"/>
                  </a:cubicBezTo>
                  <a:cubicBezTo>
                    <a:pt x="16976" y="525"/>
                    <a:pt x="16653" y="-915"/>
                    <a:pt x="12784" y="765"/>
                  </a:cubicBezTo>
                  <a:cubicBezTo>
                    <a:pt x="10205" y="1725"/>
                    <a:pt x="7626" y="2205"/>
                    <a:pt x="5047" y="2925"/>
                  </a:cubicBezTo>
                  <a:cubicBezTo>
                    <a:pt x="1178" y="3885"/>
                    <a:pt x="-1723" y="8685"/>
                    <a:pt x="1178" y="10365"/>
                  </a:cubicBezTo>
                  <a:cubicBezTo>
                    <a:pt x="4402" y="12045"/>
                    <a:pt x="5047" y="13965"/>
                    <a:pt x="4725" y="16365"/>
                  </a:cubicBezTo>
                  <a:cubicBezTo>
                    <a:pt x="4725" y="19005"/>
                    <a:pt x="8271" y="18765"/>
                    <a:pt x="10528" y="19485"/>
                  </a:cubicBezTo>
                  <a:cubicBezTo>
                    <a:pt x="14396" y="20685"/>
                    <a:pt x="15364" y="17805"/>
                    <a:pt x="17620" y="16365"/>
                  </a:cubicBezTo>
                  <a:cubicBezTo>
                    <a:pt x="18910" y="15645"/>
                    <a:pt x="19877" y="14205"/>
                    <a:pt x="18265" y="1348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3" name="Freeform 31"/>
            <p:cNvSpPr/>
            <p:nvPr/>
          </p:nvSpPr>
          <p:spPr>
            <a:xfrm>
              <a:off x="910446" y="957215"/>
              <a:ext cx="94367" cy="9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20618" fill="norm" stroke="1" extrusionOk="0">
                  <a:moveTo>
                    <a:pt x="20080" y="15361"/>
                  </a:moveTo>
                  <a:cubicBezTo>
                    <a:pt x="15095" y="13398"/>
                    <a:pt x="16092" y="8816"/>
                    <a:pt x="14763" y="5216"/>
                  </a:cubicBezTo>
                  <a:cubicBezTo>
                    <a:pt x="13102" y="634"/>
                    <a:pt x="9779" y="-675"/>
                    <a:pt x="5459" y="307"/>
                  </a:cubicBezTo>
                  <a:cubicBezTo>
                    <a:pt x="1139" y="961"/>
                    <a:pt x="-523" y="3907"/>
                    <a:pt x="142" y="8161"/>
                  </a:cubicBezTo>
                  <a:cubicBezTo>
                    <a:pt x="1471" y="15361"/>
                    <a:pt x="8117" y="20598"/>
                    <a:pt x="16425" y="20598"/>
                  </a:cubicBezTo>
                  <a:cubicBezTo>
                    <a:pt x="17754" y="20598"/>
                    <a:pt x="19415" y="20925"/>
                    <a:pt x="20080" y="18961"/>
                  </a:cubicBezTo>
                  <a:cubicBezTo>
                    <a:pt x="20745" y="17980"/>
                    <a:pt x="21077" y="15689"/>
                    <a:pt x="20080" y="1536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4" name="Freeform 32"/>
            <p:cNvSpPr/>
            <p:nvPr/>
          </p:nvSpPr>
          <p:spPr>
            <a:xfrm>
              <a:off x="427047" y="478318"/>
              <a:ext cx="88265" cy="69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5" h="18197" fill="norm" stroke="1" extrusionOk="0">
                  <a:moveTo>
                    <a:pt x="10623" y="18181"/>
                  </a:moveTo>
                  <a:cubicBezTo>
                    <a:pt x="18767" y="18581"/>
                    <a:pt x="17351" y="10981"/>
                    <a:pt x="19830" y="6581"/>
                  </a:cubicBezTo>
                  <a:cubicBezTo>
                    <a:pt x="21600" y="3781"/>
                    <a:pt x="18413" y="2981"/>
                    <a:pt x="17351" y="1381"/>
                  </a:cubicBezTo>
                  <a:cubicBezTo>
                    <a:pt x="14164" y="-2619"/>
                    <a:pt x="13102" y="3381"/>
                    <a:pt x="10623" y="2981"/>
                  </a:cubicBezTo>
                  <a:cubicBezTo>
                    <a:pt x="3541" y="2181"/>
                    <a:pt x="4957" y="12181"/>
                    <a:pt x="0" y="14181"/>
                  </a:cubicBezTo>
                  <a:cubicBezTo>
                    <a:pt x="2125" y="18981"/>
                    <a:pt x="6728" y="14981"/>
                    <a:pt x="9561" y="17781"/>
                  </a:cubicBezTo>
                  <a:cubicBezTo>
                    <a:pt x="9915" y="18181"/>
                    <a:pt x="10623" y="18181"/>
                    <a:pt x="10623" y="1818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5" name="Freeform 33"/>
            <p:cNvSpPr/>
            <p:nvPr/>
          </p:nvSpPr>
          <p:spPr>
            <a:xfrm>
              <a:off x="504106" y="598279"/>
              <a:ext cx="73701" cy="83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6" h="19946" fill="norm" stroke="1" extrusionOk="0">
                  <a:moveTo>
                    <a:pt x="13457" y="31"/>
                  </a:moveTo>
                  <a:cubicBezTo>
                    <a:pt x="10549" y="391"/>
                    <a:pt x="7642" y="-329"/>
                    <a:pt x="5149" y="1111"/>
                  </a:cubicBezTo>
                  <a:cubicBezTo>
                    <a:pt x="5980" y="3991"/>
                    <a:pt x="11796" y="2191"/>
                    <a:pt x="10549" y="6151"/>
                  </a:cubicBezTo>
                  <a:cubicBezTo>
                    <a:pt x="8888" y="6151"/>
                    <a:pt x="7642" y="5791"/>
                    <a:pt x="6396" y="5791"/>
                  </a:cubicBezTo>
                  <a:cubicBezTo>
                    <a:pt x="4319" y="5791"/>
                    <a:pt x="1411" y="4711"/>
                    <a:pt x="165" y="6511"/>
                  </a:cubicBezTo>
                  <a:cubicBezTo>
                    <a:pt x="-666" y="9031"/>
                    <a:pt x="1826" y="10831"/>
                    <a:pt x="3488" y="12271"/>
                  </a:cubicBezTo>
                  <a:cubicBezTo>
                    <a:pt x="5980" y="14431"/>
                    <a:pt x="9303" y="16591"/>
                    <a:pt x="12626" y="18391"/>
                  </a:cubicBezTo>
                  <a:cubicBezTo>
                    <a:pt x="14288" y="19471"/>
                    <a:pt x="17196" y="21271"/>
                    <a:pt x="18857" y="18391"/>
                  </a:cubicBezTo>
                  <a:cubicBezTo>
                    <a:pt x="20103" y="16591"/>
                    <a:pt x="20934" y="14071"/>
                    <a:pt x="18442" y="11911"/>
                  </a:cubicBezTo>
                  <a:cubicBezTo>
                    <a:pt x="15949" y="9751"/>
                    <a:pt x="12211" y="7591"/>
                    <a:pt x="16780" y="3991"/>
                  </a:cubicBezTo>
                  <a:cubicBezTo>
                    <a:pt x="18442" y="2551"/>
                    <a:pt x="16780" y="-329"/>
                    <a:pt x="13457" y="3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6" name="Freeform 34"/>
            <p:cNvSpPr/>
            <p:nvPr/>
          </p:nvSpPr>
          <p:spPr>
            <a:xfrm>
              <a:off x="623897" y="492720"/>
              <a:ext cx="90762" cy="8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0248" fill="norm" stroke="1" extrusionOk="0">
                  <a:moveTo>
                    <a:pt x="0" y="11340"/>
                  </a:moveTo>
                  <a:cubicBezTo>
                    <a:pt x="2125" y="15660"/>
                    <a:pt x="4957" y="14580"/>
                    <a:pt x="7790" y="14220"/>
                  </a:cubicBezTo>
                  <a:cubicBezTo>
                    <a:pt x="11331" y="13860"/>
                    <a:pt x="16289" y="11340"/>
                    <a:pt x="15934" y="18900"/>
                  </a:cubicBezTo>
                  <a:cubicBezTo>
                    <a:pt x="15934" y="20340"/>
                    <a:pt x="17351" y="20700"/>
                    <a:pt x="18413" y="19620"/>
                  </a:cubicBezTo>
                  <a:cubicBezTo>
                    <a:pt x="19830" y="18540"/>
                    <a:pt x="21600" y="17100"/>
                    <a:pt x="21246" y="14940"/>
                  </a:cubicBezTo>
                  <a:cubicBezTo>
                    <a:pt x="20892" y="13500"/>
                    <a:pt x="20538" y="10980"/>
                    <a:pt x="18767" y="10980"/>
                  </a:cubicBezTo>
                  <a:cubicBezTo>
                    <a:pt x="13810" y="10620"/>
                    <a:pt x="13810" y="8460"/>
                    <a:pt x="15580" y="4500"/>
                  </a:cubicBezTo>
                  <a:cubicBezTo>
                    <a:pt x="16289" y="2700"/>
                    <a:pt x="15580" y="900"/>
                    <a:pt x="13102" y="540"/>
                  </a:cubicBezTo>
                  <a:cubicBezTo>
                    <a:pt x="12039" y="180"/>
                    <a:pt x="9915" y="-900"/>
                    <a:pt x="10269" y="1620"/>
                  </a:cubicBezTo>
                  <a:cubicBezTo>
                    <a:pt x="10623" y="8820"/>
                    <a:pt x="5666" y="10260"/>
                    <a:pt x="0" y="1134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7" name="Freeform 35"/>
            <p:cNvSpPr/>
            <p:nvPr/>
          </p:nvSpPr>
          <p:spPr>
            <a:xfrm>
              <a:off x="810004" y="1153302"/>
              <a:ext cx="80595" cy="45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17868" fill="norm" stroke="1" extrusionOk="0">
                  <a:moveTo>
                    <a:pt x="3489" y="281"/>
                  </a:moveTo>
                  <a:cubicBezTo>
                    <a:pt x="289" y="1481"/>
                    <a:pt x="-511" y="1481"/>
                    <a:pt x="289" y="6881"/>
                  </a:cubicBezTo>
                  <a:cubicBezTo>
                    <a:pt x="1889" y="18281"/>
                    <a:pt x="3889" y="20681"/>
                    <a:pt x="10689" y="14681"/>
                  </a:cubicBezTo>
                  <a:cubicBezTo>
                    <a:pt x="13889" y="11681"/>
                    <a:pt x="17889" y="8681"/>
                    <a:pt x="21089" y="2681"/>
                  </a:cubicBezTo>
                  <a:cubicBezTo>
                    <a:pt x="14689" y="2081"/>
                    <a:pt x="9489" y="-919"/>
                    <a:pt x="3489" y="28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8" name="Freeform 36"/>
            <p:cNvSpPr/>
            <p:nvPr/>
          </p:nvSpPr>
          <p:spPr>
            <a:xfrm>
              <a:off x="478635" y="295274"/>
              <a:ext cx="53945" cy="7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20247" fill="norm" stroke="1" extrusionOk="0">
                  <a:moveTo>
                    <a:pt x="1281" y="15984"/>
                  </a:moveTo>
                  <a:cubicBezTo>
                    <a:pt x="6141" y="16848"/>
                    <a:pt x="9381" y="21600"/>
                    <a:pt x="14781" y="19872"/>
                  </a:cubicBezTo>
                  <a:cubicBezTo>
                    <a:pt x="19101" y="18144"/>
                    <a:pt x="19641" y="14256"/>
                    <a:pt x="19101" y="10800"/>
                  </a:cubicBezTo>
                  <a:cubicBezTo>
                    <a:pt x="19101" y="7344"/>
                    <a:pt x="20181" y="4320"/>
                    <a:pt x="17481" y="0"/>
                  </a:cubicBezTo>
                  <a:cubicBezTo>
                    <a:pt x="12081" y="3888"/>
                    <a:pt x="7221" y="7344"/>
                    <a:pt x="2361" y="10800"/>
                  </a:cubicBezTo>
                  <a:cubicBezTo>
                    <a:pt x="741" y="12096"/>
                    <a:pt x="-1419" y="15120"/>
                    <a:pt x="1281" y="1598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9" name="Freeform 37"/>
            <p:cNvSpPr/>
            <p:nvPr/>
          </p:nvSpPr>
          <p:spPr>
            <a:xfrm>
              <a:off x="532954" y="718818"/>
              <a:ext cx="56021" cy="43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19017" fill="norm" stroke="1" extrusionOk="0">
                  <a:moveTo>
                    <a:pt x="7526" y="74"/>
                  </a:moveTo>
                  <a:cubicBezTo>
                    <a:pt x="5253" y="1424"/>
                    <a:pt x="-1000" y="-1951"/>
                    <a:pt x="137" y="6824"/>
                  </a:cubicBezTo>
                  <a:cubicBezTo>
                    <a:pt x="1274" y="12224"/>
                    <a:pt x="2411" y="19649"/>
                    <a:pt x="9232" y="18974"/>
                  </a:cubicBezTo>
                  <a:cubicBezTo>
                    <a:pt x="14916" y="18299"/>
                    <a:pt x="20032" y="12224"/>
                    <a:pt x="20600" y="6824"/>
                  </a:cubicBezTo>
                  <a:cubicBezTo>
                    <a:pt x="20600" y="3449"/>
                    <a:pt x="14347" y="-601"/>
                    <a:pt x="7526" y="7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0" name="Freeform 38"/>
            <p:cNvSpPr/>
            <p:nvPr/>
          </p:nvSpPr>
          <p:spPr>
            <a:xfrm>
              <a:off x="497836" y="527821"/>
              <a:ext cx="61696" cy="6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1" h="16829" fill="norm" stroke="1" extrusionOk="0">
                  <a:moveTo>
                    <a:pt x="1175" y="6029"/>
                  </a:moveTo>
                  <a:cubicBezTo>
                    <a:pt x="-298" y="5229"/>
                    <a:pt x="-298" y="8029"/>
                    <a:pt x="684" y="9629"/>
                  </a:cubicBezTo>
                  <a:cubicBezTo>
                    <a:pt x="2157" y="11629"/>
                    <a:pt x="4120" y="14029"/>
                    <a:pt x="6084" y="16829"/>
                  </a:cubicBezTo>
                  <a:cubicBezTo>
                    <a:pt x="8538" y="13229"/>
                    <a:pt x="11484" y="10429"/>
                    <a:pt x="15411" y="8429"/>
                  </a:cubicBezTo>
                  <a:cubicBezTo>
                    <a:pt x="18847" y="7229"/>
                    <a:pt x="21302" y="4029"/>
                    <a:pt x="17866" y="1629"/>
                  </a:cubicBezTo>
                  <a:cubicBezTo>
                    <a:pt x="10011" y="-4771"/>
                    <a:pt x="9029" y="10029"/>
                    <a:pt x="1175" y="60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1" name="Freeform 39"/>
            <p:cNvSpPr/>
            <p:nvPr/>
          </p:nvSpPr>
          <p:spPr>
            <a:xfrm>
              <a:off x="-3" y="683765"/>
              <a:ext cx="44083" cy="59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0" h="19174" fill="norm" stroke="1" extrusionOk="0">
                  <a:moveTo>
                    <a:pt x="14106" y="3465"/>
                  </a:moveTo>
                  <a:cubicBezTo>
                    <a:pt x="11264" y="2483"/>
                    <a:pt x="7854" y="-2426"/>
                    <a:pt x="6149" y="1501"/>
                  </a:cubicBezTo>
                  <a:cubicBezTo>
                    <a:pt x="2738" y="6410"/>
                    <a:pt x="-4083" y="11810"/>
                    <a:pt x="3306" y="19174"/>
                  </a:cubicBezTo>
                  <a:cubicBezTo>
                    <a:pt x="7854" y="15738"/>
                    <a:pt x="8422" y="10829"/>
                    <a:pt x="13538" y="8374"/>
                  </a:cubicBezTo>
                  <a:cubicBezTo>
                    <a:pt x="16380" y="7392"/>
                    <a:pt x="17517" y="5429"/>
                    <a:pt x="14106" y="346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2" name="Freeform 40"/>
            <p:cNvSpPr/>
            <p:nvPr/>
          </p:nvSpPr>
          <p:spPr>
            <a:xfrm>
              <a:off x="903516" y="1131887"/>
              <a:ext cx="33327" cy="66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14" h="21120" fill="norm" stroke="1" extrusionOk="0">
                  <a:moveTo>
                    <a:pt x="6056" y="0"/>
                  </a:moveTo>
                  <a:cubicBezTo>
                    <a:pt x="6056" y="5280"/>
                    <a:pt x="6056" y="8160"/>
                    <a:pt x="1875" y="11040"/>
                  </a:cubicBezTo>
                  <a:cubicBezTo>
                    <a:pt x="-3699" y="15360"/>
                    <a:pt x="4662" y="17280"/>
                    <a:pt x="7449" y="19680"/>
                  </a:cubicBezTo>
                  <a:cubicBezTo>
                    <a:pt x="9540" y="21600"/>
                    <a:pt x="11630" y="21600"/>
                    <a:pt x="13024" y="19680"/>
                  </a:cubicBezTo>
                  <a:cubicBezTo>
                    <a:pt x="17901" y="14880"/>
                    <a:pt x="8146" y="9600"/>
                    <a:pt x="15114" y="4800"/>
                  </a:cubicBezTo>
                  <a:cubicBezTo>
                    <a:pt x="13024" y="3840"/>
                    <a:pt x="10933" y="2400"/>
                    <a:pt x="605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3" name="Freeform 41"/>
            <p:cNvSpPr/>
            <p:nvPr/>
          </p:nvSpPr>
          <p:spPr>
            <a:xfrm>
              <a:off x="854085" y="1104900"/>
              <a:ext cx="41277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257" y="18621"/>
                    <a:pt x="15429" y="15641"/>
                    <a:pt x="21600" y="8938"/>
                  </a:cubicBezTo>
                  <a:cubicBezTo>
                    <a:pt x="14657" y="5959"/>
                    <a:pt x="8486" y="2979"/>
                    <a:pt x="1543" y="0"/>
                  </a:cubicBezTo>
                  <a:cubicBezTo>
                    <a:pt x="771" y="7448"/>
                    <a:pt x="771" y="14152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4" name="Freeform 42"/>
            <p:cNvSpPr/>
            <p:nvPr/>
          </p:nvSpPr>
          <p:spPr>
            <a:xfrm>
              <a:off x="460045" y="764720"/>
              <a:ext cx="30787" cy="37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13" h="17553" fill="norm" stroke="1" extrusionOk="0">
                  <a:moveTo>
                    <a:pt x="6942" y="17393"/>
                  </a:moveTo>
                  <a:cubicBezTo>
                    <a:pt x="16971" y="18833"/>
                    <a:pt x="15428" y="10193"/>
                    <a:pt x="15428" y="4433"/>
                  </a:cubicBezTo>
                  <a:cubicBezTo>
                    <a:pt x="10028" y="6593"/>
                    <a:pt x="6942" y="-2767"/>
                    <a:pt x="0" y="833"/>
                  </a:cubicBezTo>
                  <a:cubicBezTo>
                    <a:pt x="3085" y="6593"/>
                    <a:pt x="-4629" y="16673"/>
                    <a:pt x="6942" y="173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5" name="Freeform 43"/>
            <p:cNvSpPr/>
            <p:nvPr/>
          </p:nvSpPr>
          <p:spPr>
            <a:xfrm>
              <a:off x="486809" y="750724"/>
              <a:ext cx="33903" cy="30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2" h="18259" fill="norm" stroke="1" extrusionOk="0">
                  <a:moveTo>
                    <a:pt x="17742" y="17157"/>
                  </a:moveTo>
                  <a:cubicBezTo>
                    <a:pt x="14542" y="9057"/>
                    <a:pt x="11342" y="-843"/>
                    <a:pt x="2542" y="57"/>
                  </a:cubicBezTo>
                  <a:cubicBezTo>
                    <a:pt x="-3858" y="957"/>
                    <a:pt x="4142" y="9057"/>
                    <a:pt x="1742" y="13557"/>
                  </a:cubicBezTo>
                  <a:cubicBezTo>
                    <a:pt x="7342" y="14457"/>
                    <a:pt x="11342" y="20757"/>
                    <a:pt x="17742" y="1715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6" name="Freeform 45"/>
            <p:cNvSpPr/>
            <p:nvPr/>
          </p:nvSpPr>
          <p:spPr>
            <a:xfrm>
              <a:off x="458797" y="995083"/>
              <a:ext cx="23815" cy="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fill="norm" stroke="1" extrusionOk="0">
                  <a:moveTo>
                    <a:pt x="21600" y="14927"/>
                  </a:moveTo>
                  <a:cubicBezTo>
                    <a:pt x="18720" y="9243"/>
                    <a:pt x="14400" y="2422"/>
                    <a:pt x="5760" y="148"/>
                  </a:cubicBezTo>
                  <a:cubicBezTo>
                    <a:pt x="0" y="-989"/>
                    <a:pt x="0" y="4695"/>
                    <a:pt x="0" y="8106"/>
                  </a:cubicBezTo>
                  <a:cubicBezTo>
                    <a:pt x="0" y="13790"/>
                    <a:pt x="0" y="19474"/>
                    <a:pt x="11520" y="20611"/>
                  </a:cubicBezTo>
                  <a:cubicBezTo>
                    <a:pt x="15840" y="20611"/>
                    <a:pt x="20160" y="19474"/>
                    <a:pt x="21600" y="1492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" name="Freeform 46"/>
            <p:cNvSpPr/>
            <p:nvPr/>
          </p:nvSpPr>
          <p:spPr>
            <a:xfrm>
              <a:off x="477847" y="1034758"/>
              <a:ext cx="35670" cy="18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14771" fill="norm" stroke="1" extrusionOk="0">
                  <a:moveTo>
                    <a:pt x="0" y="2351"/>
                  </a:moveTo>
                  <a:cubicBezTo>
                    <a:pt x="6300" y="8351"/>
                    <a:pt x="11700" y="16751"/>
                    <a:pt x="20700" y="14351"/>
                  </a:cubicBezTo>
                  <a:cubicBezTo>
                    <a:pt x="20700" y="14351"/>
                    <a:pt x="21600" y="8351"/>
                    <a:pt x="20700" y="5951"/>
                  </a:cubicBezTo>
                  <a:cubicBezTo>
                    <a:pt x="14400" y="-4849"/>
                    <a:pt x="7200" y="2351"/>
                    <a:pt x="0" y="235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" name="Freeform 47"/>
            <p:cNvSpPr/>
            <p:nvPr/>
          </p:nvSpPr>
          <p:spPr>
            <a:xfrm>
              <a:off x="673904" y="60086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9" name="Freeform 50"/>
            <p:cNvSpPr/>
            <p:nvPr/>
          </p:nvSpPr>
          <p:spPr>
            <a:xfrm>
              <a:off x="1717686" y="65643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0"/>
                    <a:pt x="10800" y="21600"/>
                    <a:pt x="21600" y="21600"/>
                  </a:cubicBezTo>
                  <a:cubicBezTo>
                    <a:pt x="21600" y="21600"/>
                    <a:pt x="21600" y="0"/>
                    <a:pt x="10800" y="0"/>
                  </a:cubicBezTo>
                  <a:cubicBezTo>
                    <a:pt x="10800" y="0"/>
                    <a:pt x="108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31" name="Freeform 53"/>
          <p:cNvSpPr/>
          <p:nvPr/>
        </p:nvSpPr>
        <p:spPr>
          <a:xfrm>
            <a:off x="6857999" y="4268787"/>
            <a:ext cx="343150" cy="327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6" h="21600" fill="norm" stroke="1" extrusionOk="0">
                <a:moveTo>
                  <a:pt x="8564" y="0"/>
                </a:moveTo>
                <a:cubicBezTo>
                  <a:pt x="7041" y="301"/>
                  <a:pt x="7041" y="301"/>
                  <a:pt x="7041" y="301"/>
                </a:cubicBezTo>
                <a:cubicBezTo>
                  <a:pt x="5043" y="1005"/>
                  <a:pt x="5043" y="1005"/>
                  <a:pt x="5043" y="1005"/>
                </a:cubicBezTo>
                <a:cubicBezTo>
                  <a:pt x="3521" y="2210"/>
                  <a:pt x="3521" y="2210"/>
                  <a:pt x="3521" y="2210"/>
                </a:cubicBezTo>
                <a:cubicBezTo>
                  <a:pt x="3806" y="3114"/>
                  <a:pt x="3806" y="3114"/>
                  <a:pt x="3806" y="3114"/>
                </a:cubicBezTo>
                <a:cubicBezTo>
                  <a:pt x="4282" y="3818"/>
                  <a:pt x="4282" y="3818"/>
                  <a:pt x="4282" y="3818"/>
                </a:cubicBezTo>
                <a:cubicBezTo>
                  <a:pt x="3996" y="4420"/>
                  <a:pt x="3996" y="4420"/>
                  <a:pt x="3996" y="4420"/>
                </a:cubicBezTo>
                <a:cubicBezTo>
                  <a:pt x="3235" y="4420"/>
                  <a:pt x="3235" y="4420"/>
                  <a:pt x="3235" y="4420"/>
                </a:cubicBezTo>
                <a:cubicBezTo>
                  <a:pt x="2093" y="5124"/>
                  <a:pt x="2093" y="5124"/>
                  <a:pt x="2093" y="5124"/>
                </a:cubicBezTo>
                <a:cubicBezTo>
                  <a:pt x="952" y="6028"/>
                  <a:pt x="952" y="6028"/>
                  <a:pt x="952" y="6028"/>
                </a:cubicBezTo>
                <a:cubicBezTo>
                  <a:pt x="1142" y="8439"/>
                  <a:pt x="1142" y="8439"/>
                  <a:pt x="1142" y="8439"/>
                </a:cubicBezTo>
                <a:cubicBezTo>
                  <a:pt x="0" y="10850"/>
                  <a:pt x="0" y="10850"/>
                  <a:pt x="0" y="10850"/>
                </a:cubicBezTo>
                <a:cubicBezTo>
                  <a:pt x="666" y="12257"/>
                  <a:pt x="666" y="12257"/>
                  <a:pt x="666" y="12257"/>
                </a:cubicBezTo>
                <a:cubicBezTo>
                  <a:pt x="3521" y="12759"/>
                  <a:pt x="3521" y="12759"/>
                  <a:pt x="3521" y="12759"/>
                </a:cubicBezTo>
                <a:cubicBezTo>
                  <a:pt x="4663" y="13663"/>
                  <a:pt x="4663" y="13663"/>
                  <a:pt x="4663" y="13663"/>
                </a:cubicBezTo>
                <a:cubicBezTo>
                  <a:pt x="6661" y="16074"/>
                  <a:pt x="6661" y="16074"/>
                  <a:pt x="6661" y="16074"/>
                </a:cubicBezTo>
                <a:cubicBezTo>
                  <a:pt x="9040" y="17380"/>
                  <a:pt x="9040" y="17380"/>
                  <a:pt x="9040" y="17380"/>
                </a:cubicBezTo>
                <a:cubicBezTo>
                  <a:pt x="10086" y="18285"/>
                  <a:pt x="10086" y="18285"/>
                  <a:pt x="10086" y="18285"/>
                </a:cubicBezTo>
                <a:cubicBezTo>
                  <a:pt x="10372" y="19892"/>
                  <a:pt x="10372" y="19892"/>
                  <a:pt x="10372" y="19892"/>
                </a:cubicBezTo>
                <a:cubicBezTo>
                  <a:pt x="11419" y="20897"/>
                  <a:pt x="11419" y="20897"/>
                  <a:pt x="11419" y="20897"/>
                </a:cubicBezTo>
                <a:cubicBezTo>
                  <a:pt x="12656" y="21399"/>
                  <a:pt x="12656" y="21399"/>
                  <a:pt x="12656" y="21399"/>
                </a:cubicBezTo>
                <a:cubicBezTo>
                  <a:pt x="12846" y="21600"/>
                  <a:pt x="12846" y="21600"/>
                  <a:pt x="12846" y="21600"/>
                </a:cubicBezTo>
                <a:cubicBezTo>
                  <a:pt x="12846" y="21600"/>
                  <a:pt x="12846" y="21600"/>
                  <a:pt x="12846" y="21600"/>
                </a:cubicBezTo>
                <a:cubicBezTo>
                  <a:pt x="13131" y="21399"/>
                  <a:pt x="13512" y="21299"/>
                  <a:pt x="13893" y="21299"/>
                </a:cubicBezTo>
                <a:cubicBezTo>
                  <a:pt x="14939" y="21198"/>
                  <a:pt x="15891" y="20595"/>
                  <a:pt x="16557" y="19691"/>
                </a:cubicBezTo>
                <a:cubicBezTo>
                  <a:pt x="17128" y="18887"/>
                  <a:pt x="16081" y="18084"/>
                  <a:pt x="16557" y="17380"/>
                </a:cubicBezTo>
                <a:cubicBezTo>
                  <a:pt x="17508" y="15873"/>
                  <a:pt x="17223" y="14467"/>
                  <a:pt x="15986" y="13060"/>
                </a:cubicBezTo>
                <a:cubicBezTo>
                  <a:pt x="16081" y="13161"/>
                  <a:pt x="16271" y="13161"/>
                  <a:pt x="16367" y="13161"/>
                </a:cubicBezTo>
                <a:cubicBezTo>
                  <a:pt x="18079" y="13161"/>
                  <a:pt x="18079" y="12156"/>
                  <a:pt x="17508" y="10750"/>
                </a:cubicBezTo>
                <a:cubicBezTo>
                  <a:pt x="17223" y="10047"/>
                  <a:pt x="16747" y="9343"/>
                  <a:pt x="17223" y="8540"/>
                </a:cubicBezTo>
                <a:cubicBezTo>
                  <a:pt x="18365" y="9142"/>
                  <a:pt x="18365" y="10348"/>
                  <a:pt x="18841" y="11252"/>
                </a:cubicBezTo>
                <a:cubicBezTo>
                  <a:pt x="19031" y="11553"/>
                  <a:pt x="19031" y="12156"/>
                  <a:pt x="19507" y="12156"/>
                </a:cubicBezTo>
                <a:cubicBezTo>
                  <a:pt x="19507" y="12156"/>
                  <a:pt x="19602" y="12156"/>
                  <a:pt x="19602" y="12156"/>
                </a:cubicBezTo>
                <a:cubicBezTo>
                  <a:pt x="20173" y="12056"/>
                  <a:pt x="20744" y="11855"/>
                  <a:pt x="20839" y="11152"/>
                </a:cubicBezTo>
                <a:cubicBezTo>
                  <a:pt x="21029" y="10247"/>
                  <a:pt x="21029" y="9343"/>
                  <a:pt x="21219" y="8540"/>
                </a:cubicBezTo>
                <a:cubicBezTo>
                  <a:pt x="21600" y="7133"/>
                  <a:pt x="21505" y="5727"/>
                  <a:pt x="21505" y="4220"/>
                </a:cubicBezTo>
                <a:cubicBezTo>
                  <a:pt x="17889" y="3315"/>
                  <a:pt x="17889" y="3315"/>
                  <a:pt x="17889" y="3315"/>
                </a:cubicBezTo>
                <a:cubicBezTo>
                  <a:pt x="13607" y="4119"/>
                  <a:pt x="13607" y="4119"/>
                  <a:pt x="13607" y="4119"/>
                </a:cubicBezTo>
                <a:cubicBezTo>
                  <a:pt x="12846" y="3918"/>
                  <a:pt x="12846" y="3918"/>
                  <a:pt x="12846" y="3918"/>
                </a:cubicBezTo>
                <a:cubicBezTo>
                  <a:pt x="12275" y="3516"/>
                  <a:pt x="12275" y="3516"/>
                  <a:pt x="12275" y="3516"/>
                </a:cubicBezTo>
                <a:cubicBezTo>
                  <a:pt x="12180" y="2713"/>
                  <a:pt x="12180" y="2713"/>
                  <a:pt x="12180" y="2713"/>
                </a:cubicBezTo>
                <a:cubicBezTo>
                  <a:pt x="12180" y="1808"/>
                  <a:pt x="12180" y="1808"/>
                  <a:pt x="12180" y="1808"/>
                </a:cubicBezTo>
                <a:cubicBezTo>
                  <a:pt x="11799" y="1105"/>
                  <a:pt x="11799" y="1105"/>
                  <a:pt x="11799" y="1105"/>
                </a:cubicBezTo>
                <a:cubicBezTo>
                  <a:pt x="10181" y="402"/>
                  <a:pt x="10181" y="402"/>
                  <a:pt x="10181" y="402"/>
                </a:cubicBezTo>
                <a:cubicBezTo>
                  <a:pt x="8564" y="0"/>
                  <a:pt x="8564" y="0"/>
                  <a:pt x="8564" y="0"/>
                </a:cubicBezTo>
              </a:path>
            </a:pathLst>
          </a:custGeom>
          <a:solidFill>
            <a:srgbClr val="65FB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2" name="Freeform 54"/>
          <p:cNvSpPr/>
          <p:nvPr/>
        </p:nvSpPr>
        <p:spPr>
          <a:xfrm>
            <a:off x="6484939" y="3976687"/>
            <a:ext cx="206377" cy="214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615" y="0"/>
                </a:moveTo>
                <a:lnTo>
                  <a:pt x="12462" y="160"/>
                </a:lnTo>
                <a:lnTo>
                  <a:pt x="7643" y="800"/>
                </a:lnTo>
                <a:lnTo>
                  <a:pt x="4154" y="3680"/>
                </a:lnTo>
                <a:lnTo>
                  <a:pt x="4652" y="7680"/>
                </a:lnTo>
                <a:lnTo>
                  <a:pt x="4652" y="7840"/>
                </a:lnTo>
                <a:lnTo>
                  <a:pt x="3323" y="9280"/>
                </a:lnTo>
                <a:lnTo>
                  <a:pt x="2492" y="10880"/>
                </a:lnTo>
                <a:lnTo>
                  <a:pt x="3822" y="11200"/>
                </a:lnTo>
                <a:lnTo>
                  <a:pt x="3655" y="12160"/>
                </a:lnTo>
                <a:lnTo>
                  <a:pt x="3323" y="13120"/>
                </a:lnTo>
                <a:lnTo>
                  <a:pt x="2160" y="13280"/>
                </a:lnTo>
                <a:lnTo>
                  <a:pt x="997" y="13280"/>
                </a:lnTo>
                <a:lnTo>
                  <a:pt x="0" y="14720"/>
                </a:lnTo>
                <a:lnTo>
                  <a:pt x="332" y="16320"/>
                </a:lnTo>
                <a:lnTo>
                  <a:pt x="1662" y="16640"/>
                </a:lnTo>
                <a:lnTo>
                  <a:pt x="2658" y="17760"/>
                </a:lnTo>
                <a:lnTo>
                  <a:pt x="3655" y="19360"/>
                </a:lnTo>
                <a:lnTo>
                  <a:pt x="4985" y="20480"/>
                </a:lnTo>
                <a:lnTo>
                  <a:pt x="5982" y="21120"/>
                </a:lnTo>
                <a:lnTo>
                  <a:pt x="6480" y="21600"/>
                </a:lnTo>
                <a:lnTo>
                  <a:pt x="6978" y="21120"/>
                </a:lnTo>
                <a:lnTo>
                  <a:pt x="8142" y="19360"/>
                </a:lnTo>
                <a:lnTo>
                  <a:pt x="8142" y="19200"/>
                </a:lnTo>
                <a:lnTo>
                  <a:pt x="9305" y="18400"/>
                </a:lnTo>
                <a:lnTo>
                  <a:pt x="11797" y="18720"/>
                </a:lnTo>
                <a:lnTo>
                  <a:pt x="16283" y="19840"/>
                </a:lnTo>
                <a:lnTo>
                  <a:pt x="17778" y="18720"/>
                </a:lnTo>
                <a:lnTo>
                  <a:pt x="17945" y="18080"/>
                </a:lnTo>
                <a:lnTo>
                  <a:pt x="17945" y="17440"/>
                </a:lnTo>
                <a:lnTo>
                  <a:pt x="18775" y="15680"/>
                </a:lnTo>
                <a:lnTo>
                  <a:pt x="18942" y="14880"/>
                </a:lnTo>
                <a:lnTo>
                  <a:pt x="18775" y="14400"/>
                </a:lnTo>
                <a:lnTo>
                  <a:pt x="18942" y="14240"/>
                </a:lnTo>
                <a:lnTo>
                  <a:pt x="19606" y="14240"/>
                </a:lnTo>
                <a:lnTo>
                  <a:pt x="20271" y="14400"/>
                </a:lnTo>
                <a:lnTo>
                  <a:pt x="21268" y="13280"/>
                </a:lnTo>
                <a:lnTo>
                  <a:pt x="21600" y="11840"/>
                </a:lnTo>
                <a:lnTo>
                  <a:pt x="21600" y="10400"/>
                </a:lnTo>
                <a:lnTo>
                  <a:pt x="21434" y="8960"/>
                </a:lnTo>
                <a:lnTo>
                  <a:pt x="20105" y="7360"/>
                </a:lnTo>
                <a:lnTo>
                  <a:pt x="20105" y="4960"/>
                </a:lnTo>
                <a:lnTo>
                  <a:pt x="20437" y="4320"/>
                </a:lnTo>
                <a:lnTo>
                  <a:pt x="20603" y="3680"/>
                </a:lnTo>
                <a:lnTo>
                  <a:pt x="19606" y="2240"/>
                </a:lnTo>
                <a:lnTo>
                  <a:pt x="16615" y="0"/>
                </a:lnTo>
                <a:close/>
              </a:path>
            </a:pathLst>
          </a:custGeom>
          <a:solidFill>
            <a:srgbClr val="F29CB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3" name="Freeform 56"/>
          <p:cNvSpPr/>
          <p:nvPr/>
        </p:nvSpPr>
        <p:spPr>
          <a:xfrm>
            <a:off x="6483350" y="3976687"/>
            <a:ext cx="20955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45" y="21441"/>
                </a:moveTo>
                <a:lnTo>
                  <a:pt x="6055" y="20965"/>
                </a:lnTo>
                <a:lnTo>
                  <a:pt x="5073" y="20329"/>
                </a:lnTo>
                <a:lnTo>
                  <a:pt x="3764" y="19218"/>
                </a:lnTo>
                <a:lnTo>
                  <a:pt x="2782" y="17629"/>
                </a:lnTo>
                <a:lnTo>
                  <a:pt x="1800" y="16518"/>
                </a:lnTo>
                <a:lnTo>
                  <a:pt x="491" y="16200"/>
                </a:lnTo>
                <a:lnTo>
                  <a:pt x="164" y="14612"/>
                </a:lnTo>
                <a:lnTo>
                  <a:pt x="1145" y="13182"/>
                </a:lnTo>
                <a:lnTo>
                  <a:pt x="2291" y="13182"/>
                </a:lnTo>
                <a:lnTo>
                  <a:pt x="3436" y="13024"/>
                </a:lnTo>
                <a:lnTo>
                  <a:pt x="3764" y="12071"/>
                </a:lnTo>
                <a:lnTo>
                  <a:pt x="3927" y="11118"/>
                </a:lnTo>
                <a:lnTo>
                  <a:pt x="2618" y="10800"/>
                </a:lnTo>
                <a:lnTo>
                  <a:pt x="3436" y="9212"/>
                </a:lnTo>
                <a:lnTo>
                  <a:pt x="4745" y="7782"/>
                </a:lnTo>
                <a:lnTo>
                  <a:pt x="4745" y="7624"/>
                </a:lnTo>
                <a:lnTo>
                  <a:pt x="4255" y="3653"/>
                </a:lnTo>
                <a:lnTo>
                  <a:pt x="7691" y="794"/>
                </a:lnTo>
                <a:lnTo>
                  <a:pt x="12436" y="159"/>
                </a:lnTo>
                <a:lnTo>
                  <a:pt x="16527" y="0"/>
                </a:lnTo>
                <a:lnTo>
                  <a:pt x="19473" y="2224"/>
                </a:lnTo>
                <a:lnTo>
                  <a:pt x="20455" y="3653"/>
                </a:lnTo>
                <a:lnTo>
                  <a:pt x="20291" y="4288"/>
                </a:lnTo>
                <a:lnTo>
                  <a:pt x="19964" y="4924"/>
                </a:lnTo>
                <a:lnTo>
                  <a:pt x="19964" y="7306"/>
                </a:lnTo>
                <a:lnTo>
                  <a:pt x="21273" y="8894"/>
                </a:lnTo>
                <a:lnTo>
                  <a:pt x="21436" y="10324"/>
                </a:lnTo>
                <a:lnTo>
                  <a:pt x="21436" y="11753"/>
                </a:lnTo>
                <a:lnTo>
                  <a:pt x="21109" y="13182"/>
                </a:lnTo>
                <a:lnTo>
                  <a:pt x="20127" y="14294"/>
                </a:lnTo>
                <a:lnTo>
                  <a:pt x="19473" y="14135"/>
                </a:lnTo>
                <a:lnTo>
                  <a:pt x="18818" y="14135"/>
                </a:lnTo>
                <a:lnTo>
                  <a:pt x="18655" y="14294"/>
                </a:lnTo>
                <a:lnTo>
                  <a:pt x="18818" y="14771"/>
                </a:lnTo>
                <a:lnTo>
                  <a:pt x="18655" y="15565"/>
                </a:lnTo>
                <a:lnTo>
                  <a:pt x="17836" y="17312"/>
                </a:lnTo>
                <a:lnTo>
                  <a:pt x="17836" y="17947"/>
                </a:lnTo>
                <a:lnTo>
                  <a:pt x="17673" y="18582"/>
                </a:lnTo>
                <a:lnTo>
                  <a:pt x="16200" y="19694"/>
                </a:lnTo>
                <a:lnTo>
                  <a:pt x="11782" y="18582"/>
                </a:lnTo>
                <a:lnTo>
                  <a:pt x="9327" y="18265"/>
                </a:lnTo>
                <a:lnTo>
                  <a:pt x="8182" y="19059"/>
                </a:lnTo>
                <a:lnTo>
                  <a:pt x="8182" y="19218"/>
                </a:lnTo>
                <a:lnTo>
                  <a:pt x="7036" y="20965"/>
                </a:lnTo>
                <a:lnTo>
                  <a:pt x="6545" y="21441"/>
                </a:lnTo>
                <a:close/>
                <a:moveTo>
                  <a:pt x="16527" y="0"/>
                </a:moveTo>
                <a:lnTo>
                  <a:pt x="12436" y="159"/>
                </a:lnTo>
                <a:lnTo>
                  <a:pt x="7691" y="794"/>
                </a:lnTo>
                <a:lnTo>
                  <a:pt x="4091" y="3653"/>
                </a:lnTo>
                <a:lnTo>
                  <a:pt x="4582" y="7624"/>
                </a:lnTo>
                <a:lnTo>
                  <a:pt x="3273" y="9053"/>
                </a:lnTo>
                <a:lnTo>
                  <a:pt x="2455" y="10959"/>
                </a:lnTo>
                <a:lnTo>
                  <a:pt x="3109" y="10959"/>
                </a:lnTo>
                <a:lnTo>
                  <a:pt x="3927" y="11118"/>
                </a:lnTo>
                <a:lnTo>
                  <a:pt x="3764" y="12071"/>
                </a:lnTo>
                <a:lnTo>
                  <a:pt x="3436" y="13024"/>
                </a:lnTo>
                <a:lnTo>
                  <a:pt x="2291" y="13182"/>
                </a:lnTo>
                <a:lnTo>
                  <a:pt x="1145" y="13182"/>
                </a:lnTo>
                <a:lnTo>
                  <a:pt x="0" y="14612"/>
                </a:lnTo>
                <a:lnTo>
                  <a:pt x="491" y="16200"/>
                </a:lnTo>
                <a:lnTo>
                  <a:pt x="1800" y="16676"/>
                </a:lnTo>
                <a:lnTo>
                  <a:pt x="2782" y="17788"/>
                </a:lnTo>
                <a:lnTo>
                  <a:pt x="3600" y="19376"/>
                </a:lnTo>
                <a:lnTo>
                  <a:pt x="6055" y="20965"/>
                </a:lnTo>
                <a:lnTo>
                  <a:pt x="6545" y="21600"/>
                </a:lnTo>
                <a:lnTo>
                  <a:pt x="7200" y="21124"/>
                </a:lnTo>
                <a:lnTo>
                  <a:pt x="8345" y="19218"/>
                </a:lnTo>
                <a:lnTo>
                  <a:pt x="9327" y="18265"/>
                </a:lnTo>
                <a:lnTo>
                  <a:pt x="11782" y="18582"/>
                </a:lnTo>
                <a:lnTo>
                  <a:pt x="16200" y="19694"/>
                </a:lnTo>
                <a:lnTo>
                  <a:pt x="17673" y="18741"/>
                </a:lnTo>
                <a:lnTo>
                  <a:pt x="18000" y="17947"/>
                </a:lnTo>
                <a:lnTo>
                  <a:pt x="18000" y="17312"/>
                </a:lnTo>
                <a:lnTo>
                  <a:pt x="18655" y="15565"/>
                </a:lnTo>
                <a:lnTo>
                  <a:pt x="18818" y="14771"/>
                </a:lnTo>
                <a:lnTo>
                  <a:pt x="18818" y="14294"/>
                </a:lnTo>
                <a:lnTo>
                  <a:pt x="19473" y="14135"/>
                </a:lnTo>
                <a:lnTo>
                  <a:pt x="20127" y="14453"/>
                </a:lnTo>
                <a:lnTo>
                  <a:pt x="21109" y="13182"/>
                </a:lnTo>
                <a:lnTo>
                  <a:pt x="21600" y="11753"/>
                </a:lnTo>
                <a:lnTo>
                  <a:pt x="21600" y="10324"/>
                </a:lnTo>
                <a:lnTo>
                  <a:pt x="21436" y="8735"/>
                </a:lnTo>
                <a:lnTo>
                  <a:pt x="20782" y="8100"/>
                </a:lnTo>
                <a:lnTo>
                  <a:pt x="20127" y="7306"/>
                </a:lnTo>
                <a:lnTo>
                  <a:pt x="20127" y="4924"/>
                </a:lnTo>
                <a:lnTo>
                  <a:pt x="20455" y="4288"/>
                </a:lnTo>
                <a:lnTo>
                  <a:pt x="20455" y="3653"/>
                </a:lnTo>
                <a:lnTo>
                  <a:pt x="19473" y="2065"/>
                </a:lnTo>
                <a:lnTo>
                  <a:pt x="16527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4" name="Freeform 57"/>
          <p:cNvSpPr/>
          <p:nvPr/>
        </p:nvSpPr>
        <p:spPr>
          <a:xfrm>
            <a:off x="6483350" y="3976687"/>
            <a:ext cx="20955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45" y="21441"/>
                </a:moveTo>
                <a:lnTo>
                  <a:pt x="6055" y="20965"/>
                </a:lnTo>
                <a:lnTo>
                  <a:pt x="5073" y="20329"/>
                </a:lnTo>
                <a:lnTo>
                  <a:pt x="3764" y="19218"/>
                </a:lnTo>
                <a:lnTo>
                  <a:pt x="2782" y="17629"/>
                </a:lnTo>
                <a:lnTo>
                  <a:pt x="1800" y="16518"/>
                </a:lnTo>
                <a:lnTo>
                  <a:pt x="491" y="16200"/>
                </a:lnTo>
                <a:lnTo>
                  <a:pt x="164" y="14612"/>
                </a:lnTo>
                <a:lnTo>
                  <a:pt x="1145" y="13182"/>
                </a:lnTo>
                <a:lnTo>
                  <a:pt x="2291" y="13182"/>
                </a:lnTo>
                <a:lnTo>
                  <a:pt x="3436" y="13024"/>
                </a:lnTo>
                <a:lnTo>
                  <a:pt x="3764" y="12071"/>
                </a:lnTo>
                <a:lnTo>
                  <a:pt x="3927" y="11118"/>
                </a:lnTo>
                <a:lnTo>
                  <a:pt x="2618" y="10800"/>
                </a:lnTo>
                <a:lnTo>
                  <a:pt x="3436" y="9212"/>
                </a:lnTo>
                <a:lnTo>
                  <a:pt x="4745" y="7782"/>
                </a:lnTo>
                <a:lnTo>
                  <a:pt x="4745" y="7624"/>
                </a:lnTo>
                <a:lnTo>
                  <a:pt x="4255" y="3653"/>
                </a:lnTo>
                <a:lnTo>
                  <a:pt x="7691" y="794"/>
                </a:lnTo>
                <a:lnTo>
                  <a:pt x="12436" y="159"/>
                </a:lnTo>
                <a:lnTo>
                  <a:pt x="16527" y="0"/>
                </a:lnTo>
                <a:lnTo>
                  <a:pt x="19473" y="2224"/>
                </a:lnTo>
                <a:lnTo>
                  <a:pt x="20455" y="3653"/>
                </a:lnTo>
                <a:lnTo>
                  <a:pt x="20291" y="4288"/>
                </a:lnTo>
                <a:lnTo>
                  <a:pt x="19964" y="4924"/>
                </a:lnTo>
                <a:lnTo>
                  <a:pt x="19964" y="7306"/>
                </a:lnTo>
                <a:lnTo>
                  <a:pt x="21273" y="8894"/>
                </a:lnTo>
                <a:lnTo>
                  <a:pt x="21436" y="10324"/>
                </a:lnTo>
                <a:lnTo>
                  <a:pt x="21436" y="11753"/>
                </a:lnTo>
                <a:lnTo>
                  <a:pt x="21109" y="13182"/>
                </a:lnTo>
                <a:lnTo>
                  <a:pt x="20127" y="14294"/>
                </a:lnTo>
                <a:lnTo>
                  <a:pt x="19473" y="14135"/>
                </a:lnTo>
                <a:lnTo>
                  <a:pt x="18818" y="14135"/>
                </a:lnTo>
                <a:lnTo>
                  <a:pt x="18655" y="14294"/>
                </a:lnTo>
                <a:lnTo>
                  <a:pt x="18818" y="14771"/>
                </a:lnTo>
                <a:lnTo>
                  <a:pt x="18655" y="15565"/>
                </a:lnTo>
                <a:lnTo>
                  <a:pt x="17836" y="17312"/>
                </a:lnTo>
                <a:lnTo>
                  <a:pt x="17836" y="17947"/>
                </a:lnTo>
                <a:lnTo>
                  <a:pt x="17673" y="18582"/>
                </a:lnTo>
                <a:lnTo>
                  <a:pt x="16200" y="19694"/>
                </a:lnTo>
                <a:lnTo>
                  <a:pt x="11782" y="18582"/>
                </a:lnTo>
                <a:lnTo>
                  <a:pt x="9327" y="18265"/>
                </a:lnTo>
                <a:lnTo>
                  <a:pt x="8182" y="19059"/>
                </a:lnTo>
                <a:lnTo>
                  <a:pt x="8182" y="19218"/>
                </a:lnTo>
                <a:lnTo>
                  <a:pt x="7036" y="20965"/>
                </a:lnTo>
                <a:lnTo>
                  <a:pt x="6545" y="21441"/>
                </a:lnTo>
                <a:moveTo>
                  <a:pt x="16527" y="0"/>
                </a:moveTo>
                <a:lnTo>
                  <a:pt x="12436" y="159"/>
                </a:lnTo>
                <a:lnTo>
                  <a:pt x="7691" y="794"/>
                </a:lnTo>
                <a:lnTo>
                  <a:pt x="4091" y="3653"/>
                </a:lnTo>
                <a:lnTo>
                  <a:pt x="4582" y="7624"/>
                </a:lnTo>
                <a:lnTo>
                  <a:pt x="3273" y="9053"/>
                </a:lnTo>
                <a:lnTo>
                  <a:pt x="2455" y="10959"/>
                </a:lnTo>
                <a:lnTo>
                  <a:pt x="3109" y="10959"/>
                </a:lnTo>
                <a:lnTo>
                  <a:pt x="3927" y="11118"/>
                </a:lnTo>
                <a:lnTo>
                  <a:pt x="3764" y="12071"/>
                </a:lnTo>
                <a:lnTo>
                  <a:pt x="3436" y="13024"/>
                </a:lnTo>
                <a:lnTo>
                  <a:pt x="2291" y="13182"/>
                </a:lnTo>
                <a:lnTo>
                  <a:pt x="1145" y="13182"/>
                </a:lnTo>
                <a:lnTo>
                  <a:pt x="0" y="14612"/>
                </a:lnTo>
                <a:lnTo>
                  <a:pt x="491" y="16200"/>
                </a:lnTo>
                <a:lnTo>
                  <a:pt x="1800" y="16676"/>
                </a:lnTo>
                <a:lnTo>
                  <a:pt x="2782" y="17788"/>
                </a:lnTo>
                <a:lnTo>
                  <a:pt x="3600" y="19376"/>
                </a:lnTo>
                <a:lnTo>
                  <a:pt x="6055" y="20965"/>
                </a:lnTo>
                <a:lnTo>
                  <a:pt x="6545" y="21600"/>
                </a:lnTo>
                <a:lnTo>
                  <a:pt x="7200" y="21124"/>
                </a:lnTo>
                <a:lnTo>
                  <a:pt x="8345" y="19218"/>
                </a:lnTo>
                <a:lnTo>
                  <a:pt x="9327" y="18265"/>
                </a:lnTo>
                <a:lnTo>
                  <a:pt x="11782" y="18582"/>
                </a:lnTo>
                <a:lnTo>
                  <a:pt x="16200" y="19694"/>
                </a:lnTo>
                <a:lnTo>
                  <a:pt x="17673" y="18741"/>
                </a:lnTo>
                <a:lnTo>
                  <a:pt x="18000" y="17947"/>
                </a:lnTo>
                <a:lnTo>
                  <a:pt x="18000" y="17312"/>
                </a:lnTo>
                <a:lnTo>
                  <a:pt x="18655" y="15565"/>
                </a:lnTo>
                <a:lnTo>
                  <a:pt x="18818" y="14771"/>
                </a:lnTo>
                <a:lnTo>
                  <a:pt x="18818" y="14294"/>
                </a:lnTo>
                <a:lnTo>
                  <a:pt x="19473" y="14135"/>
                </a:lnTo>
                <a:lnTo>
                  <a:pt x="20127" y="14453"/>
                </a:lnTo>
                <a:lnTo>
                  <a:pt x="21109" y="13182"/>
                </a:lnTo>
                <a:lnTo>
                  <a:pt x="21600" y="11753"/>
                </a:lnTo>
                <a:lnTo>
                  <a:pt x="21600" y="10324"/>
                </a:lnTo>
                <a:lnTo>
                  <a:pt x="21436" y="8735"/>
                </a:lnTo>
                <a:lnTo>
                  <a:pt x="20782" y="8100"/>
                </a:lnTo>
                <a:lnTo>
                  <a:pt x="20127" y="7306"/>
                </a:lnTo>
                <a:lnTo>
                  <a:pt x="20127" y="4924"/>
                </a:lnTo>
                <a:lnTo>
                  <a:pt x="20455" y="4288"/>
                </a:lnTo>
                <a:lnTo>
                  <a:pt x="20455" y="3653"/>
                </a:lnTo>
                <a:lnTo>
                  <a:pt x="19473" y="2065"/>
                </a:lnTo>
                <a:lnTo>
                  <a:pt x="16527" y="0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5" name="Freeform 58"/>
          <p:cNvSpPr/>
          <p:nvPr/>
        </p:nvSpPr>
        <p:spPr>
          <a:xfrm>
            <a:off x="5276851" y="4648201"/>
            <a:ext cx="134940" cy="92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60" y="0"/>
                </a:moveTo>
                <a:lnTo>
                  <a:pt x="9911" y="1490"/>
                </a:lnTo>
                <a:lnTo>
                  <a:pt x="6607" y="2607"/>
                </a:lnTo>
                <a:lnTo>
                  <a:pt x="2541" y="745"/>
                </a:lnTo>
                <a:lnTo>
                  <a:pt x="0" y="4469"/>
                </a:lnTo>
                <a:lnTo>
                  <a:pt x="3304" y="14524"/>
                </a:lnTo>
                <a:lnTo>
                  <a:pt x="9656" y="20110"/>
                </a:lnTo>
                <a:lnTo>
                  <a:pt x="16772" y="21600"/>
                </a:lnTo>
                <a:lnTo>
                  <a:pt x="21600" y="13034"/>
                </a:lnTo>
                <a:lnTo>
                  <a:pt x="19059" y="3352"/>
                </a:lnTo>
                <a:lnTo>
                  <a:pt x="1296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6" name="Freeform 59"/>
          <p:cNvSpPr/>
          <p:nvPr/>
        </p:nvSpPr>
        <p:spPr>
          <a:xfrm>
            <a:off x="5276851" y="4648201"/>
            <a:ext cx="134940" cy="92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60" y="0"/>
                </a:moveTo>
                <a:lnTo>
                  <a:pt x="9911" y="1490"/>
                </a:lnTo>
                <a:lnTo>
                  <a:pt x="6607" y="2607"/>
                </a:lnTo>
                <a:lnTo>
                  <a:pt x="2541" y="745"/>
                </a:lnTo>
                <a:lnTo>
                  <a:pt x="0" y="4469"/>
                </a:lnTo>
                <a:lnTo>
                  <a:pt x="3304" y="14524"/>
                </a:lnTo>
                <a:lnTo>
                  <a:pt x="9656" y="20110"/>
                </a:lnTo>
                <a:lnTo>
                  <a:pt x="16772" y="21600"/>
                </a:lnTo>
                <a:lnTo>
                  <a:pt x="21600" y="13034"/>
                </a:lnTo>
                <a:lnTo>
                  <a:pt x="19059" y="3352"/>
                </a:lnTo>
                <a:lnTo>
                  <a:pt x="12960" y="0"/>
                </a:ln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Freeform 60"/>
          <p:cNvSpPr/>
          <p:nvPr/>
        </p:nvSpPr>
        <p:spPr>
          <a:xfrm>
            <a:off x="5389564" y="1595436"/>
            <a:ext cx="1819277" cy="1838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20" y="0"/>
                </a:moveTo>
                <a:cubicBezTo>
                  <a:pt x="11902" y="0"/>
                  <a:pt x="11884" y="0"/>
                  <a:pt x="11847" y="18"/>
                </a:cubicBezTo>
                <a:cubicBezTo>
                  <a:pt x="11721" y="71"/>
                  <a:pt x="11649" y="125"/>
                  <a:pt x="11649" y="268"/>
                </a:cubicBezTo>
                <a:cubicBezTo>
                  <a:pt x="11649" y="286"/>
                  <a:pt x="11649" y="286"/>
                  <a:pt x="11649" y="304"/>
                </a:cubicBezTo>
                <a:cubicBezTo>
                  <a:pt x="11649" y="411"/>
                  <a:pt x="11667" y="518"/>
                  <a:pt x="11667" y="643"/>
                </a:cubicBezTo>
                <a:cubicBezTo>
                  <a:pt x="11667" y="697"/>
                  <a:pt x="11667" y="768"/>
                  <a:pt x="11649" y="840"/>
                </a:cubicBezTo>
                <a:cubicBezTo>
                  <a:pt x="11613" y="1572"/>
                  <a:pt x="11197" y="2126"/>
                  <a:pt x="10692" y="2573"/>
                </a:cubicBezTo>
                <a:cubicBezTo>
                  <a:pt x="10403" y="2823"/>
                  <a:pt x="10023" y="3037"/>
                  <a:pt x="9626" y="3162"/>
                </a:cubicBezTo>
                <a:cubicBezTo>
                  <a:pt x="9409" y="3216"/>
                  <a:pt x="9211" y="3269"/>
                  <a:pt x="8994" y="3269"/>
                </a:cubicBezTo>
                <a:cubicBezTo>
                  <a:pt x="8940" y="3269"/>
                  <a:pt x="8868" y="3269"/>
                  <a:pt x="8795" y="3252"/>
                </a:cubicBezTo>
                <a:cubicBezTo>
                  <a:pt x="8524" y="3216"/>
                  <a:pt x="8235" y="3127"/>
                  <a:pt x="7965" y="3127"/>
                </a:cubicBezTo>
                <a:cubicBezTo>
                  <a:pt x="7965" y="3127"/>
                  <a:pt x="7965" y="3127"/>
                  <a:pt x="7965" y="3127"/>
                </a:cubicBezTo>
                <a:cubicBezTo>
                  <a:pt x="7766" y="3127"/>
                  <a:pt x="7585" y="3162"/>
                  <a:pt x="7387" y="3323"/>
                </a:cubicBezTo>
                <a:cubicBezTo>
                  <a:pt x="7351" y="3341"/>
                  <a:pt x="7332" y="3359"/>
                  <a:pt x="7296" y="3359"/>
                </a:cubicBezTo>
                <a:cubicBezTo>
                  <a:pt x="7260" y="3359"/>
                  <a:pt x="7224" y="3323"/>
                  <a:pt x="7188" y="3287"/>
                </a:cubicBezTo>
                <a:cubicBezTo>
                  <a:pt x="7152" y="3252"/>
                  <a:pt x="7134" y="3198"/>
                  <a:pt x="7116" y="3162"/>
                </a:cubicBezTo>
                <a:cubicBezTo>
                  <a:pt x="7080" y="3091"/>
                  <a:pt x="7025" y="3055"/>
                  <a:pt x="6971" y="3019"/>
                </a:cubicBezTo>
                <a:cubicBezTo>
                  <a:pt x="6917" y="3001"/>
                  <a:pt x="6845" y="3001"/>
                  <a:pt x="6755" y="2984"/>
                </a:cubicBezTo>
                <a:cubicBezTo>
                  <a:pt x="6736" y="2984"/>
                  <a:pt x="6700" y="2984"/>
                  <a:pt x="6682" y="2984"/>
                </a:cubicBezTo>
                <a:cubicBezTo>
                  <a:pt x="6682" y="2984"/>
                  <a:pt x="6682" y="2984"/>
                  <a:pt x="6682" y="2984"/>
                </a:cubicBezTo>
                <a:cubicBezTo>
                  <a:pt x="6429" y="2984"/>
                  <a:pt x="6231" y="3127"/>
                  <a:pt x="5978" y="3127"/>
                </a:cubicBezTo>
                <a:cubicBezTo>
                  <a:pt x="5942" y="3127"/>
                  <a:pt x="5906" y="3127"/>
                  <a:pt x="5870" y="3109"/>
                </a:cubicBezTo>
                <a:cubicBezTo>
                  <a:pt x="5707" y="3073"/>
                  <a:pt x="5563" y="3055"/>
                  <a:pt x="5418" y="3055"/>
                </a:cubicBezTo>
                <a:cubicBezTo>
                  <a:pt x="5418" y="3055"/>
                  <a:pt x="5418" y="3055"/>
                  <a:pt x="5418" y="3055"/>
                </a:cubicBezTo>
                <a:cubicBezTo>
                  <a:pt x="5165" y="3055"/>
                  <a:pt x="4930" y="3127"/>
                  <a:pt x="4714" y="3305"/>
                </a:cubicBezTo>
                <a:cubicBezTo>
                  <a:pt x="4641" y="3359"/>
                  <a:pt x="4587" y="3377"/>
                  <a:pt x="4515" y="3377"/>
                </a:cubicBezTo>
                <a:cubicBezTo>
                  <a:pt x="4443" y="3377"/>
                  <a:pt x="4389" y="3359"/>
                  <a:pt x="4298" y="3287"/>
                </a:cubicBezTo>
                <a:cubicBezTo>
                  <a:pt x="4082" y="3144"/>
                  <a:pt x="3847" y="3037"/>
                  <a:pt x="3576" y="3037"/>
                </a:cubicBezTo>
                <a:cubicBezTo>
                  <a:pt x="3576" y="3037"/>
                  <a:pt x="3576" y="3037"/>
                  <a:pt x="3576" y="3037"/>
                </a:cubicBezTo>
                <a:cubicBezTo>
                  <a:pt x="3504" y="3037"/>
                  <a:pt x="3413" y="3037"/>
                  <a:pt x="3341" y="3055"/>
                </a:cubicBezTo>
                <a:cubicBezTo>
                  <a:pt x="3161" y="3109"/>
                  <a:pt x="2998" y="3234"/>
                  <a:pt x="2799" y="3234"/>
                </a:cubicBezTo>
                <a:cubicBezTo>
                  <a:pt x="2799" y="3234"/>
                  <a:pt x="2799" y="3234"/>
                  <a:pt x="2799" y="3234"/>
                </a:cubicBezTo>
                <a:cubicBezTo>
                  <a:pt x="2709" y="3234"/>
                  <a:pt x="2601" y="3198"/>
                  <a:pt x="2492" y="3091"/>
                </a:cubicBezTo>
                <a:cubicBezTo>
                  <a:pt x="2474" y="3073"/>
                  <a:pt x="2438" y="3055"/>
                  <a:pt x="2402" y="3055"/>
                </a:cubicBezTo>
                <a:cubicBezTo>
                  <a:pt x="2402" y="3055"/>
                  <a:pt x="2402" y="3055"/>
                  <a:pt x="2402" y="3055"/>
                </a:cubicBezTo>
                <a:cubicBezTo>
                  <a:pt x="2366" y="3055"/>
                  <a:pt x="2330" y="3055"/>
                  <a:pt x="2294" y="3073"/>
                </a:cubicBezTo>
                <a:cubicBezTo>
                  <a:pt x="1951" y="3144"/>
                  <a:pt x="1589" y="3252"/>
                  <a:pt x="1264" y="3395"/>
                </a:cubicBezTo>
                <a:cubicBezTo>
                  <a:pt x="759" y="3609"/>
                  <a:pt x="343" y="4020"/>
                  <a:pt x="0" y="4484"/>
                </a:cubicBezTo>
                <a:cubicBezTo>
                  <a:pt x="72" y="4538"/>
                  <a:pt x="72" y="4538"/>
                  <a:pt x="72" y="4538"/>
                </a:cubicBezTo>
                <a:cubicBezTo>
                  <a:pt x="72" y="4538"/>
                  <a:pt x="72" y="4538"/>
                  <a:pt x="72" y="4538"/>
                </a:cubicBezTo>
                <a:cubicBezTo>
                  <a:pt x="379" y="4717"/>
                  <a:pt x="379" y="4717"/>
                  <a:pt x="379" y="4717"/>
                </a:cubicBezTo>
                <a:cubicBezTo>
                  <a:pt x="506" y="4806"/>
                  <a:pt x="506" y="4806"/>
                  <a:pt x="506" y="4806"/>
                </a:cubicBezTo>
                <a:cubicBezTo>
                  <a:pt x="524" y="4806"/>
                  <a:pt x="524" y="4806"/>
                  <a:pt x="524" y="4806"/>
                </a:cubicBezTo>
                <a:cubicBezTo>
                  <a:pt x="596" y="4985"/>
                  <a:pt x="596" y="4985"/>
                  <a:pt x="596" y="4985"/>
                </a:cubicBezTo>
                <a:cubicBezTo>
                  <a:pt x="686" y="5056"/>
                  <a:pt x="686" y="5056"/>
                  <a:pt x="686" y="5056"/>
                </a:cubicBezTo>
                <a:cubicBezTo>
                  <a:pt x="686" y="5056"/>
                  <a:pt x="686" y="5056"/>
                  <a:pt x="686" y="5056"/>
                </a:cubicBezTo>
                <a:cubicBezTo>
                  <a:pt x="759" y="5145"/>
                  <a:pt x="759" y="5145"/>
                  <a:pt x="759" y="5145"/>
                </a:cubicBezTo>
                <a:cubicBezTo>
                  <a:pt x="759" y="5145"/>
                  <a:pt x="759" y="5145"/>
                  <a:pt x="759" y="5145"/>
                </a:cubicBezTo>
                <a:cubicBezTo>
                  <a:pt x="813" y="5324"/>
                  <a:pt x="813" y="5324"/>
                  <a:pt x="813" y="5324"/>
                </a:cubicBezTo>
                <a:cubicBezTo>
                  <a:pt x="921" y="5449"/>
                  <a:pt x="921" y="5449"/>
                  <a:pt x="921" y="5449"/>
                </a:cubicBezTo>
                <a:cubicBezTo>
                  <a:pt x="1011" y="5449"/>
                  <a:pt x="1011" y="5449"/>
                  <a:pt x="1011" y="5449"/>
                </a:cubicBezTo>
                <a:cubicBezTo>
                  <a:pt x="1029" y="5449"/>
                  <a:pt x="1029" y="5449"/>
                  <a:pt x="1029" y="5449"/>
                </a:cubicBezTo>
                <a:cubicBezTo>
                  <a:pt x="1120" y="5556"/>
                  <a:pt x="1120" y="5556"/>
                  <a:pt x="1120" y="5556"/>
                </a:cubicBezTo>
                <a:cubicBezTo>
                  <a:pt x="1409" y="5806"/>
                  <a:pt x="1409" y="5806"/>
                  <a:pt x="1409" y="5806"/>
                </a:cubicBezTo>
                <a:cubicBezTo>
                  <a:pt x="1734" y="5949"/>
                  <a:pt x="1734" y="5949"/>
                  <a:pt x="1734" y="5949"/>
                </a:cubicBezTo>
                <a:cubicBezTo>
                  <a:pt x="1824" y="5789"/>
                  <a:pt x="1824" y="5789"/>
                  <a:pt x="1824" y="5789"/>
                </a:cubicBezTo>
                <a:cubicBezTo>
                  <a:pt x="1842" y="5431"/>
                  <a:pt x="1842" y="5431"/>
                  <a:pt x="1842" y="5431"/>
                </a:cubicBezTo>
                <a:cubicBezTo>
                  <a:pt x="1842" y="5431"/>
                  <a:pt x="1842" y="5431"/>
                  <a:pt x="1842" y="5431"/>
                </a:cubicBezTo>
                <a:cubicBezTo>
                  <a:pt x="1860" y="5324"/>
                  <a:pt x="1860" y="5324"/>
                  <a:pt x="1860" y="5324"/>
                </a:cubicBezTo>
                <a:cubicBezTo>
                  <a:pt x="1860" y="5324"/>
                  <a:pt x="1860" y="5324"/>
                  <a:pt x="1860" y="5324"/>
                </a:cubicBezTo>
                <a:cubicBezTo>
                  <a:pt x="1932" y="5253"/>
                  <a:pt x="1932" y="5253"/>
                  <a:pt x="1932" y="5253"/>
                </a:cubicBezTo>
                <a:cubicBezTo>
                  <a:pt x="1932" y="5253"/>
                  <a:pt x="1932" y="5253"/>
                  <a:pt x="1932" y="5253"/>
                </a:cubicBezTo>
                <a:cubicBezTo>
                  <a:pt x="2005" y="5288"/>
                  <a:pt x="2005" y="5288"/>
                  <a:pt x="2005" y="5288"/>
                </a:cubicBezTo>
                <a:cubicBezTo>
                  <a:pt x="2005" y="5288"/>
                  <a:pt x="2005" y="5288"/>
                  <a:pt x="2005" y="5288"/>
                </a:cubicBezTo>
                <a:cubicBezTo>
                  <a:pt x="2023" y="5396"/>
                  <a:pt x="2023" y="5396"/>
                  <a:pt x="2023" y="5396"/>
                </a:cubicBezTo>
                <a:cubicBezTo>
                  <a:pt x="2041" y="5503"/>
                  <a:pt x="2041" y="5503"/>
                  <a:pt x="2041" y="5503"/>
                </a:cubicBezTo>
                <a:cubicBezTo>
                  <a:pt x="2221" y="5610"/>
                  <a:pt x="2221" y="5610"/>
                  <a:pt x="2221" y="5610"/>
                </a:cubicBezTo>
                <a:cubicBezTo>
                  <a:pt x="2402" y="5574"/>
                  <a:pt x="2402" y="5574"/>
                  <a:pt x="2402" y="5574"/>
                </a:cubicBezTo>
                <a:cubicBezTo>
                  <a:pt x="2528" y="5449"/>
                  <a:pt x="2528" y="5449"/>
                  <a:pt x="2528" y="5449"/>
                </a:cubicBezTo>
                <a:cubicBezTo>
                  <a:pt x="2655" y="5306"/>
                  <a:pt x="2655" y="5306"/>
                  <a:pt x="2655" y="5306"/>
                </a:cubicBezTo>
                <a:cubicBezTo>
                  <a:pt x="2655" y="5306"/>
                  <a:pt x="2655" y="5306"/>
                  <a:pt x="2655" y="5306"/>
                </a:cubicBezTo>
                <a:cubicBezTo>
                  <a:pt x="2709" y="5253"/>
                  <a:pt x="2709" y="5253"/>
                  <a:pt x="2709" y="5253"/>
                </a:cubicBezTo>
                <a:cubicBezTo>
                  <a:pt x="2709" y="5253"/>
                  <a:pt x="2709" y="5253"/>
                  <a:pt x="2709" y="5253"/>
                </a:cubicBezTo>
                <a:cubicBezTo>
                  <a:pt x="2781" y="5253"/>
                  <a:pt x="2781" y="5253"/>
                  <a:pt x="2781" y="5253"/>
                </a:cubicBezTo>
                <a:cubicBezTo>
                  <a:pt x="2781" y="5253"/>
                  <a:pt x="2781" y="5253"/>
                  <a:pt x="2781" y="5253"/>
                </a:cubicBezTo>
                <a:cubicBezTo>
                  <a:pt x="2854" y="5270"/>
                  <a:pt x="2854" y="5270"/>
                  <a:pt x="2854" y="5270"/>
                </a:cubicBezTo>
                <a:cubicBezTo>
                  <a:pt x="2872" y="5270"/>
                  <a:pt x="2872" y="5270"/>
                  <a:pt x="2872" y="5270"/>
                </a:cubicBezTo>
                <a:cubicBezTo>
                  <a:pt x="2926" y="5306"/>
                  <a:pt x="2926" y="5306"/>
                  <a:pt x="2926" y="5306"/>
                </a:cubicBezTo>
                <a:cubicBezTo>
                  <a:pt x="2926" y="5324"/>
                  <a:pt x="2926" y="5324"/>
                  <a:pt x="2926" y="5324"/>
                </a:cubicBezTo>
                <a:cubicBezTo>
                  <a:pt x="2890" y="5396"/>
                  <a:pt x="2890" y="5396"/>
                  <a:pt x="2890" y="5396"/>
                </a:cubicBezTo>
                <a:cubicBezTo>
                  <a:pt x="2890" y="5396"/>
                  <a:pt x="2890" y="5396"/>
                  <a:pt x="2890" y="5396"/>
                </a:cubicBezTo>
                <a:cubicBezTo>
                  <a:pt x="2835" y="5467"/>
                  <a:pt x="2835" y="5467"/>
                  <a:pt x="2835" y="5467"/>
                </a:cubicBezTo>
                <a:cubicBezTo>
                  <a:pt x="2781" y="5664"/>
                  <a:pt x="2781" y="5664"/>
                  <a:pt x="2781" y="5664"/>
                </a:cubicBezTo>
                <a:cubicBezTo>
                  <a:pt x="2781" y="5860"/>
                  <a:pt x="2781" y="5860"/>
                  <a:pt x="2781" y="5860"/>
                </a:cubicBezTo>
                <a:cubicBezTo>
                  <a:pt x="2908" y="5967"/>
                  <a:pt x="2908" y="5967"/>
                  <a:pt x="2908" y="5967"/>
                </a:cubicBezTo>
                <a:cubicBezTo>
                  <a:pt x="3052" y="6057"/>
                  <a:pt x="3052" y="6057"/>
                  <a:pt x="3052" y="6057"/>
                </a:cubicBezTo>
                <a:cubicBezTo>
                  <a:pt x="3377" y="6128"/>
                  <a:pt x="3377" y="6128"/>
                  <a:pt x="3377" y="6128"/>
                </a:cubicBezTo>
                <a:cubicBezTo>
                  <a:pt x="3738" y="6003"/>
                  <a:pt x="3738" y="6003"/>
                  <a:pt x="3738" y="6003"/>
                </a:cubicBezTo>
                <a:cubicBezTo>
                  <a:pt x="3738" y="6003"/>
                  <a:pt x="3738" y="6003"/>
                  <a:pt x="3738" y="6003"/>
                </a:cubicBezTo>
                <a:cubicBezTo>
                  <a:pt x="3883" y="6110"/>
                  <a:pt x="3883" y="6110"/>
                  <a:pt x="3883" y="6110"/>
                </a:cubicBezTo>
                <a:cubicBezTo>
                  <a:pt x="3937" y="6092"/>
                  <a:pt x="3937" y="6092"/>
                  <a:pt x="3937" y="6092"/>
                </a:cubicBezTo>
                <a:cubicBezTo>
                  <a:pt x="3973" y="6057"/>
                  <a:pt x="3973" y="6057"/>
                  <a:pt x="3973" y="6057"/>
                </a:cubicBezTo>
                <a:cubicBezTo>
                  <a:pt x="3991" y="6057"/>
                  <a:pt x="3991" y="6057"/>
                  <a:pt x="3991" y="6057"/>
                </a:cubicBezTo>
                <a:cubicBezTo>
                  <a:pt x="4045" y="6039"/>
                  <a:pt x="4045" y="6039"/>
                  <a:pt x="4045" y="6039"/>
                </a:cubicBezTo>
                <a:cubicBezTo>
                  <a:pt x="4064" y="6039"/>
                  <a:pt x="4064" y="6039"/>
                  <a:pt x="4064" y="6039"/>
                </a:cubicBezTo>
                <a:cubicBezTo>
                  <a:pt x="4118" y="6092"/>
                  <a:pt x="4118" y="6092"/>
                  <a:pt x="4118" y="6092"/>
                </a:cubicBezTo>
                <a:cubicBezTo>
                  <a:pt x="4118" y="6092"/>
                  <a:pt x="4118" y="6092"/>
                  <a:pt x="4118" y="6092"/>
                </a:cubicBezTo>
                <a:cubicBezTo>
                  <a:pt x="4208" y="6360"/>
                  <a:pt x="4208" y="6360"/>
                  <a:pt x="4208" y="6360"/>
                </a:cubicBezTo>
                <a:cubicBezTo>
                  <a:pt x="4208" y="6360"/>
                  <a:pt x="4208" y="6360"/>
                  <a:pt x="4208" y="6360"/>
                </a:cubicBezTo>
                <a:cubicBezTo>
                  <a:pt x="4244" y="6861"/>
                  <a:pt x="4244" y="6861"/>
                  <a:pt x="4244" y="6861"/>
                </a:cubicBezTo>
                <a:cubicBezTo>
                  <a:pt x="4353" y="7146"/>
                  <a:pt x="4353" y="7146"/>
                  <a:pt x="4353" y="7146"/>
                </a:cubicBezTo>
                <a:cubicBezTo>
                  <a:pt x="4569" y="7307"/>
                  <a:pt x="4569" y="7307"/>
                  <a:pt x="4569" y="7307"/>
                </a:cubicBezTo>
                <a:cubicBezTo>
                  <a:pt x="4768" y="7289"/>
                  <a:pt x="4768" y="7289"/>
                  <a:pt x="4768" y="7289"/>
                </a:cubicBezTo>
                <a:cubicBezTo>
                  <a:pt x="4768" y="7289"/>
                  <a:pt x="4768" y="7289"/>
                  <a:pt x="4768" y="7289"/>
                </a:cubicBezTo>
                <a:cubicBezTo>
                  <a:pt x="4967" y="7307"/>
                  <a:pt x="4967" y="7307"/>
                  <a:pt x="4967" y="7307"/>
                </a:cubicBezTo>
                <a:cubicBezTo>
                  <a:pt x="4985" y="7307"/>
                  <a:pt x="4985" y="7307"/>
                  <a:pt x="4985" y="7307"/>
                </a:cubicBezTo>
                <a:cubicBezTo>
                  <a:pt x="5093" y="7629"/>
                  <a:pt x="5093" y="7629"/>
                  <a:pt x="5093" y="7629"/>
                </a:cubicBezTo>
                <a:cubicBezTo>
                  <a:pt x="5256" y="7682"/>
                  <a:pt x="5256" y="7682"/>
                  <a:pt x="5256" y="7682"/>
                </a:cubicBezTo>
                <a:cubicBezTo>
                  <a:pt x="5418" y="7718"/>
                  <a:pt x="5418" y="7718"/>
                  <a:pt x="5418" y="7718"/>
                </a:cubicBezTo>
                <a:cubicBezTo>
                  <a:pt x="5418" y="7736"/>
                  <a:pt x="5418" y="7736"/>
                  <a:pt x="5418" y="7736"/>
                </a:cubicBezTo>
                <a:cubicBezTo>
                  <a:pt x="5635" y="8040"/>
                  <a:pt x="5635" y="8040"/>
                  <a:pt x="5635" y="8040"/>
                </a:cubicBezTo>
                <a:cubicBezTo>
                  <a:pt x="5635" y="8040"/>
                  <a:pt x="5635" y="8040"/>
                  <a:pt x="5635" y="8040"/>
                </a:cubicBezTo>
                <a:cubicBezTo>
                  <a:pt x="5581" y="8486"/>
                  <a:pt x="5581" y="8486"/>
                  <a:pt x="5581" y="8486"/>
                </a:cubicBezTo>
                <a:cubicBezTo>
                  <a:pt x="5581" y="8486"/>
                  <a:pt x="5581" y="8486"/>
                  <a:pt x="5581" y="8486"/>
                </a:cubicBezTo>
                <a:cubicBezTo>
                  <a:pt x="5490" y="8629"/>
                  <a:pt x="5490" y="8629"/>
                  <a:pt x="5490" y="8629"/>
                </a:cubicBezTo>
                <a:cubicBezTo>
                  <a:pt x="5472" y="8629"/>
                  <a:pt x="5472" y="8629"/>
                  <a:pt x="5472" y="8629"/>
                </a:cubicBezTo>
                <a:cubicBezTo>
                  <a:pt x="5310" y="8701"/>
                  <a:pt x="5310" y="8701"/>
                  <a:pt x="5310" y="8701"/>
                </a:cubicBezTo>
                <a:cubicBezTo>
                  <a:pt x="4876" y="9004"/>
                  <a:pt x="4876" y="9004"/>
                  <a:pt x="4876" y="9004"/>
                </a:cubicBezTo>
                <a:cubicBezTo>
                  <a:pt x="4894" y="9165"/>
                  <a:pt x="4894" y="9165"/>
                  <a:pt x="4894" y="9165"/>
                </a:cubicBezTo>
                <a:cubicBezTo>
                  <a:pt x="4894" y="9165"/>
                  <a:pt x="4894" y="9165"/>
                  <a:pt x="4894" y="9165"/>
                </a:cubicBezTo>
                <a:cubicBezTo>
                  <a:pt x="4894" y="9344"/>
                  <a:pt x="4894" y="9344"/>
                  <a:pt x="4894" y="9344"/>
                </a:cubicBezTo>
                <a:cubicBezTo>
                  <a:pt x="4894" y="9344"/>
                  <a:pt x="4894" y="9344"/>
                  <a:pt x="4894" y="9344"/>
                </a:cubicBezTo>
                <a:cubicBezTo>
                  <a:pt x="4840" y="9487"/>
                  <a:pt x="4840" y="9487"/>
                  <a:pt x="4840" y="9487"/>
                </a:cubicBezTo>
                <a:cubicBezTo>
                  <a:pt x="4912" y="9683"/>
                  <a:pt x="4912" y="9683"/>
                  <a:pt x="4912" y="9683"/>
                </a:cubicBezTo>
                <a:cubicBezTo>
                  <a:pt x="4912" y="9683"/>
                  <a:pt x="4912" y="9683"/>
                  <a:pt x="4912" y="9683"/>
                </a:cubicBezTo>
                <a:cubicBezTo>
                  <a:pt x="4948" y="9880"/>
                  <a:pt x="4948" y="9880"/>
                  <a:pt x="4948" y="9880"/>
                </a:cubicBezTo>
                <a:cubicBezTo>
                  <a:pt x="4948" y="9880"/>
                  <a:pt x="4948" y="9880"/>
                  <a:pt x="4948" y="9880"/>
                </a:cubicBezTo>
                <a:cubicBezTo>
                  <a:pt x="4696" y="10166"/>
                  <a:pt x="4696" y="10166"/>
                  <a:pt x="4696" y="10166"/>
                </a:cubicBezTo>
                <a:cubicBezTo>
                  <a:pt x="4804" y="10291"/>
                  <a:pt x="4804" y="10291"/>
                  <a:pt x="4804" y="10291"/>
                </a:cubicBezTo>
                <a:cubicBezTo>
                  <a:pt x="5021" y="10219"/>
                  <a:pt x="5021" y="10219"/>
                  <a:pt x="5021" y="10219"/>
                </a:cubicBezTo>
                <a:cubicBezTo>
                  <a:pt x="5021" y="10219"/>
                  <a:pt x="5021" y="10219"/>
                  <a:pt x="5021" y="10219"/>
                </a:cubicBezTo>
                <a:cubicBezTo>
                  <a:pt x="5039" y="10237"/>
                  <a:pt x="5039" y="10237"/>
                  <a:pt x="5039" y="10237"/>
                </a:cubicBezTo>
                <a:cubicBezTo>
                  <a:pt x="5021" y="10452"/>
                  <a:pt x="5021" y="10452"/>
                  <a:pt x="5021" y="10452"/>
                </a:cubicBezTo>
                <a:cubicBezTo>
                  <a:pt x="5021" y="10452"/>
                  <a:pt x="5021" y="10452"/>
                  <a:pt x="5021" y="10452"/>
                </a:cubicBezTo>
                <a:cubicBezTo>
                  <a:pt x="4985" y="10666"/>
                  <a:pt x="4985" y="10666"/>
                  <a:pt x="4985" y="10666"/>
                </a:cubicBezTo>
                <a:cubicBezTo>
                  <a:pt x="4985" y="10666"/>
                  <a:pt x="4985" y="10666"/>
                  <a:pt x="4985" y="10666"/>
                </a:cubicBezTo>
                <a:cubicBezTo>
                  <a:pt x="4894" y="10845"/>
                  <a:pt x="4894" y="10845"/>
                  <a:pt x="4894" y="10845"/>
                </a:cubicBezTo>
                <a:cubicBezTo>
                  <a:pt x="4894" y="11005"/>
                  <a:pt x="4894" y="11005"/>
                  <a:pt x="4894" y="11005"/>
                </a:cubicBezTo>
                <a:cubicBezTo>
                  <a:pt x="5075" y="11166"/>
                  <a:pt x="5075" y="11166"/>
                  <a:pt x="5075" y="11166"/>
                </a:cubicBezTo>
                <a:cubicBezTo>
                  <a:pt x="5292" y="11095"/>
                  <a:pt x="5292" y="11095"/>
                  <a:pt x="5292" y="11095"/>
                </a:cubicBezTo>
                <a:cubicBezTo>
                  <a:pt x="5310" y="11095"/>
                  <a:pt x="5310" y="11095"/>
                  <a:pt x="5310" y="11095"/>
                </a:cubicBezTo>
                <a:cubicBezTo>
                  <a:pt x="5544" y="11131"/>
                  <a:pt x="5544" y="11131"/>
                  <a:pt x="5544" y="11131"/>
                </a:cubicBezTo>
                <a:cubicBezTo>
                  <a:pt x="5544" y="11131"/>
                  <a:pt x="5544" y="11131"/>
                  <a:pt x="5544" y="11131"/>
                </a:cubicBezTo>
                <a:cubicBezTo>
                  <a:pt x="5761" y="11273"/>
                  <a:pt x="5761" y="11273"/>
                  <a:pt x="5761" y="11273"/>
                </a:cubicBezTo>
                <a:cubicBezTo>
                  <a:pt x="5978" y="11363"/>
                  <a:pt x="5978" y="11363"/>
                  <a:pt x="5978" y="11363"/>
                </a:cubicBezTo>
                <a:cubicBezTo>
                  <a:pt x="5978" y="11363"/>
                  <a:pt x="5978" y="11363"/>
                  <a:pt x="5978" y="11363"/>
                </a:cubicBezTo>
                <a:cubicBezTo>
                  <a:pt x="6466" y="11631"/>
                  <a:pt x="6466" y="11631"/>
                  <a:pt x="6466" y="11631"/>
                </a:cubicBezTo>
                <a:cubicBezTo>
                  <a:pt x="6755" y="11667"/>
                  <a:pt x="6755" y="11667"/>
                  <a:pt x="6755" y="11667"/>
                </a:cubicBezTo>
                <a:cubicBezTo>
                  <a:pt x="6755" y="11667"/>
                  <a:pt x="6755" y="11667"/>
                  <a:pt x="6755" y="11667"/>
                </a:cubicBezTo>
                <a:cubicBezTo>
                  <a:pt x="6971" y="11738"/>
                  <a:pt x="6971" y="11738"/>
                  <a:pt x="6971" y="11738"/>
                </a:cubicBezTo>
                <a:cubicBezTo>
                  <a:pt x="7170" y="11774"/>
                  <a:pt x="7170" y="11774"/>
                  <a:pt x="7170" y="11774"/>
                </a:cubicBezTo>
                <a:cubicBezTo>
                  <a:pt x="7188" y="11774"/>
                  <a:pt x="7188" y="11774"/>
                  <a:pt x="7188" y="11774"/>
                </a:cubicBezTo>
                <a:cubicBezTo>
                  <a:pt x="7314" y="11881"/>
                  <a:pt x="7314" y="11881"/>
                  <a:pt x="7314" y="11881"/>
                </a:cubicBezTo>
                <a:cubicBezTo>
                  <a:pt x="7314" y="11881"/>
                  <a:pt x="7314" y="11881"/>
                  <a:pt x="7314" y="11881"/>
                </a:cubicBezTo>
                <a:cubicBezTo>
                  <a:pt x="7405" y="12042"/>
                  <a:pt x="7405" y="12042"/>
                  <a:pt x="7405" y="12042"/>
                </a:cubicBezTo>
                <a:cubicBezTo>
                  <a:pt x="7405" y="12060"/>
                  <a:pt x="7405" y="12060"/>
                  <a:pt x="7405" y="12060"/>
                </a:cubicBezTo>
                <a:cubicBezTo>
                  <a:pt x="7314" y="12238"/>
                  <a:pt x="7314" y="12238"/>
                  <a:pt x="7314" y="12238"/>
                </a:cubicBezTo>
                <a:cubicBezTo>
                  <a:pt x="7314" y="12238"/>
                  <a:pt x="7314" y="12238"/>
                  <a:pt x="7314" y="12238"/>
                </a:cubicBezTo>
                <a:cubicBezTo>
                  <a:pt x="7152" y="12310"/>
                  <a:pt x="7152" y="12310"/>
                  <a:pt x="7152" y="12310"/>
                </a:cubicBezTo>
                <a:cubicBezTo>
                  <a:pt x="6989" y="12506"/>
                  <a:pt x="6989" y="12506"/>
                  <a:pt x="6989" y="12506"/>
                </a:cubicBezTo>
                <a:cubicBezTo>
                  <a:pt x="6881" y="12703"/>
                  <a:pt x="6881" y="12703"/>
                  <a:pt x="6881" y="12703"/>
                </a:cubicBezTo>
                <a:cubicBezTo>
                  <a:pt x="6917" y="12935"/>
                  <a:pt x="6917" y="12935"/>
                  <a:pt x="6917" y="12935"/>
                </a:cubicBezTo>
                <a:cubicBezTo>
                  <a:pt x="6917" y="12935"/>
                  <a:pt x="6917" y="12935"/>
                  <a:pt x="6917" y="12935"/>
                </a:cubicBezTo>
                <a:cubicBezTo>
                  <a:pt x="6863" y="13185"/>
                  <a:pt x="6863" y="13185"/>
                  <a:pt x="6863" y="13185"/>
                </a:cubicBezTo>
                <a:cubicBezTo>
                  <a:pt x="6863" y="13185"/>
                  <a:pt x="6863" y="13185"/>
                  <a:pt x="6863" y="13185"/>
                </a:cubicBezTo>
                <a:cubicBezTo>
                  <a:pt x="6321" y="14293"/>
                  <a:pt x="6321" y="14293"/>
                  <a:pt x="6321" y="14293"/>
                </a:cubicBezTo>
                <a:cubicBezTo>
                  <a:pt x="5942" y="15222"/>
                  <a:pt x="5942" y="15222"/>
                  <a:pt x="5942" y="15222"/>
                </a:cubicBezTo>
                <a:cubicBezTo>
                  <a:pt x="5942" y="15222"/>
                  <a:pt x="5942" y="15222"/>
                  <a:pt x="5942" y="15222"/>
                </a:cubicBezTo>
                <a:cubicBezTo>
                  <a:pt x="5472" y="16062"/>
                  <a:pt x="5472" y="16062"/>
                  <a:pt x="5472" y="16062"/>
                </a:cubicBezTo>
                <a:cubicBezTo>
                  <a:pt x="6375" y="15829"/>
                  <a:pt x="6375" y="15829"/>
                  <a:pt x="6375" y="15829"/>
                </a:cubicBezTo>
                <a:cubicBezTo>
                  <a:pt x="6375" y="15829"/>
                  <a:pt x="6375" y="15829"/>
                  <a:pt x="6375" y="15829"/>
                </a:cubicBezTo>
                <a:cubicBezTo>
                  <a:pt x="7296" y="15704"/>
                  <a:pt x="7296" y="15704"/>
                  <a:pt x="7296" y="15704"/>
                </a:cubicBezTo>
                <a:cubicBezTo>
                  <a:pt x="7296" y="15704"/>
                  <a:pt x="7296" y="15704"/>
                  <a:pt x="7296" y="15704"/>
                </a:cubicBezTo>
                <a:cubicBezTo>
                  <a:pt x="7314" y="15704"/>
                  <a:pt x="7314" y="15704"/>
                  <a:pt x="7314" y="15704"/>
                </a:cubicBezTo>
                <a:cubicBezTo>
                  <a:pt x="7242" y="16222"/>
                  <a:pt x="7242" y="16222"/>
                  <a:pt x="7242" y="16222"/>
                </a:cubicBezTo>
                <a:cubicBezTo>
                  <a:pt x="7477" y="16151"/>
                  <a:pt x="7477" y="16151"/>
                  <a:pt x="7477" y="16151"/>
                </a:cubicBezTo>
                <a:cubicBezTo>
                  <a:pt x="7495" y="16151"/>
                  <a:pt x="7495" y="16151"/>
                  <a:pt x="7495" y="16151"/>
                </a:cubicBezTo>
                <a:cubicBezTo>
                  <a:pt x="7748" y="16169"/>
                  <a:pt x="7748" y="16169"/>
                  <a:pt x="7748" y="16169"/>
                </a:cubicBezTo>
                <a:cubicBezTo>
                  <a:pt x="7748" y="16169"/>
                  <a:pt x="7748" y="16169"/>
                  <a:pt x="7748" y="16169"/>
                </a:cubicBezTo>
                <a:cubicBezTo>
                  <a:pt x="7838" y="16222"/>
                  <a:pt x="7838" y="16222"/>
                  <a:pt x="7838" y="16222"/>
                </a:cubicBezTo>
                <a:cubicBezTo>
                  <a:pt x="7892" y="16258"/>
                  <a:pt x="7892" y="16258"/>
                  <a:pt x="7892" y="16258"/>
                </a:cubicBezTo>
                <a:cubicBezTo>
                  <a:pt x="7965" y="16204"/>
                  <a:pt x="7965" y="16204"/>
                  <a:pt x="7965" y="16204"/>
                </a:cubicBezTo>
                <a:cubicBezTo>
                  <a:pt x="8019" y="16133"/>
                  <a:pt x="8019" y="16133"/>
                  <a:pt x="8019" y="16133"/>
                </a:cubicBezTo>
                <a:cubicBezTo>
                  <a:pt x="8019" y="16133"/>
                  <a:pt x="8019" y="16133"/>
                  <a:pt x="8019" y="16133"/>
                </a:cubicBezTo>
                <a:cubicBezTo>
                  <a:pt x="8199" y="16008"/>
                  <a:pt x="8199" y="16008"/>
                  <a:pt x="8199" y="16008"/>
                </a:cubicBezTo>
                <a:cubicBezTo>
                  <a:pt x="8145" y="15490"/>
                  <a:pt x="8145" y="15490"/>
                  <a:pt x="8145" y="15490"/>
                </a:cubicBezTo>
                <a:cubicBezTo>
                  <a:pt x="8145" y="15490"/>
                  <a:pt x="8145" y="15490"/>
                  <a:pt x="8145" y="15490"/>
                </a:cubicBezTo>
                <a:cubicBezTo>
                  <a:pt x="8308" y="15293"/>
                  <a:pt x="8308" y="15293"/>
                  <a:pt x="8308" y="15293"/>
                </a:cubicBezTo>
                <a:cubicBezTo>
                  <a:pt x="8308" y="15293"/>
                  <a:pt x="8308" y="15293"/>
                  <a:pt x="8308" y="15293"/>
                </a:cubicBezTo>
                <a:cubicBezTo>
                  <a:pt x="8759" y="15150"/>
                  <a:pt x="8759" y="15150"/>
                  <a:pt x="8759" y="15150"/>
                </a:cubicBezTo>
                <a:cubicBezTo>
                  <a:pt x="8759" y="15150"/>
                  <a:pt x="8759" y="15150"/>
                  <a:pt x="8759" y="15150"/>
                </a:cubicBezTo>
                <a:cubicBezTo>
                  <a:pt x="9102" y="15490"/>
                  <a:pt x="9102" y="15490"/>
                  <a:pt x="9102" y="15490"/>
                </a:cubicBezTo>
                <a:cubicBezTo>
                  <a:pt x="9102" y="15490"/>
                  <a:pt x="9102" y="15490"/>
                  <a:pt x="9102" y="15490"/>
                </a:cubicBezTo>
                <a:cubicBezTo>
                  <a:pt x="9102" y="15722"/>
                  <a:pt x="9102" y="15722"/>
                  <a:pt x="9102" y="15722"/>
                </a:cubicBezTo>
                <a:cubicBezTo>
                  <a:pt x="9193" y="15865"/>
                  <a:pt x="9193" y="15865"/>
                  <a:pt x="9193" y="15865"/>
                </a:cubicBezTo>
                <a:cubicBezTo>
                  <a:pt x="9482" y="15794"/>
                  <a:pt x="9482" y="15794"/>
                  <a:pt x="9482" y="15794"/>
                </a:cubicBezTo>
                <a:cubicBezTo>
                  <a:pt x="9771" y="15633"/>
                  <a:pt x="9771" y="15633"/>
                  <a:pt x="9771" y="15633"/>
                </a:cubicBezTo>
                <a:cubicBezTo>
                  <a:pt x="9933" y="15508"/>
                  <a:pt x="9933" y="15508"/>
                  <a:pt x="9933" y="15508"/>
                </a:cubicBezTo>
                <a:cubicBezTo>
                  <a:pt x="9951" y="15508"/>
                  <a:pt x="9951" y="15508"/>
                  <a:pt x="9951" y="15508"/>
                </a:cubicBezTo>
                <a:cubicBezTo>
                  <a:pt x="10150" y="15543"/>
                  <a:pt x="10150" y="15543"/>
                  <a:pt x="10150" y="15543"/>
                </a:cubicBezTo>
                <a:cubicBezTo>
                  <a:pt x="10312" y="15472"/>
                  <a:pt x="10312" y="15472"/>
                  <a:pt x="10312" y="15472"/>
                </a:cubicBezTo>
                <a:cubicBezTo>
                  <a:pt x="10511" y="15311"/>
                  <a:pt x="10511" y="15311"/>
                  <a:pt x="10511" y="15311"/>
                </a:cubicBezTo>
                <a:cubicBezTo>
                  <a:pt x="10529" y="15311"/>
                  <a:pt x="10529" y="15311"/>
                  <a:pt x="10529" y="15311"/>
                </a:cubicBezTo>
                <a:cubicBezTo>
                  <a:pt x="11017" y="15472"/>
                  <a:pt x="11017" y="15472"/>
                  <a:pt x="11017" y="15472"/>
                </a:cubicBezTo>
                <a:cubicBezTo>
                  <a:pt x="11504" y="15561"/>
                  <a:pt x="11504" y="15561"/>
                  <a:pt x="11504" y="15561"/>
                </a:cubicBezTo>
                <a:cubicBezTo>
                  <a:pt x="11504" y="15561"/>
                  <a:pt x="11504" y="15561"/>
                  <a:pt x="11504" y="15561"/>
                </a:cubicBezTo>
                <a:cubicBezTo>
                  <a:pt x="11667" y="15597"/>
                  <a:pt x="11667" y="15597"/>
                  <a:pt x="11667" y="15597"/>
                </a:cubicBezTo>
                <a:cubicBezTo>
                  <a:pt x="11667" y="15615"/>
                  <a:pt x="11667" y="15615"/>
                  <a:pt x="11667" y="15615"/>
                </a:cubicBezTo>
                <a:cubicBezTo>
                  <a:pt x="11667" y="15615"/>
                  <a:pt x="11667" y="15615"/>
                  <a:pt x="11667" y="15615"/>
                </a:cubicBezTo>
                <a:cubicBezTo>
                  <a:pt x="11559" y="15847"/>
                  <a:pt x="11559" y="15847"/>
                  <a:pt x="11559" y="15847"/>
                </a:cubicBezTo>
                <a:cubicBezTo>
                  <a:pt x="11559" y="15847"/>
                  <a:pt x="11559" y="15847"/>
                  <a:pt x="11559" y="15847"/>
                </a:cubicBezTo>
                <a:cubicBezTo>
                  <a:pt x="11324" y="16008"/>
                  <a:pt x="11324" y="16008"/>
                  <a:pt x="11324" y="16008"/>
                </a:cubicBezTo>
                <a:cubicBezTo>
                  <a:pt x="11179" y="16240"/>
                  <a:pt x="11179" y="16240"/>
                  <a:pt x="11179" y="16240"/>
                </a:cubicBezTo>
                <a:cubicBezTo>
                  <a:pt x="11252" y="16330"/>
                  <a:pt x="11252" y="16330"/>
                  <a:pt x="11252" y="16330"/>
                </a:cubicBezTo>
                <a:cubicBezTo>
                  <a:pt x="11378" y="16401"/>
                  <a:pt x="11378" y="16401"/>
                  <a:pt x="11378" y="16401"/>
                </a:cubicBezTo>
                <a:cubicBezTo>
                  <a:pt x="11450" y="16401"/>
                  <a:pt x="11450" y="16401"/>
                  <a:pt x="11450" y="16401"/>
                </a:cubicBezTo>
                <a:cubicBezTo>
                  <a:pt x="11522" y="16365"/>
                  <a:pt x="11522" y="16365"/>
                  <a:pt x="11522" y="16365"/>
                </a:cubicBezTo>
                <a:cubicBezTo>
                  <a:pt x="11522" y="16365"/>
                  <a:pt x="11522" y="16365"/>
                  <a:pt x="11522" y="16365"/>
                </a:cubicBezTo>
                <a:cubicBezTo>
                  <a:pt x="11793" y="16276"/>
                  <a:pt x="11793" y="16276"/>
                  <a:pt x="11793" y="16276"/>
                </a:cubicBezTo>
                <a:cubicBezTo>
                  <a:pt x="11793" y="16276"/>
                  <a:pt x="11793" y="16276"/>
                  <a:pt x="11793" y="16276"/>
                </a:cubicBezTo>
                <a:cubicBezTo>
                  <a:pt x="12209" y="16240"/>
                  <a:pt x="12209" y="16240"/>
                  <a:pt x="12209" y="16240"/>
                </a:cubicBezTo>
                <a:cubicBezTo>
                  <a:pt x="12209" y="16240"/>
                  <a:pt x="12209" y="16240"/>
                  <a:pt x="12209" y="16240"/>
                </a:cubicBezTo>
                <a:cubicBezTo>
                  <a:pt x="12299" y="16330"/>
                  <a:pt x="12299" y="16330"/>
                  <a:pt x="12299" y="16330"/>
                </a:cubicBezTo>
                <a:cubicBezTo>
                  <a:pt x="12299" y="16330"/>
                  <a:pt x="12299" y="16330"/>
                  <a:pt x="12299" y="16330"/>
                </a:cubicBezTo>
                <a:cubicBezTo>
                  <a:pt x="12299" y="16490"/>
                  <a:pt x="12299" y="16490"/>
                  <a:pt x="12299" y="16490"/>
                </a:cubicBezTo>
                <a:cubicBezTo>
                  <a:pt x="12462" y="16651"/>
                  <a:pt x="12462" y="16651"/>
                  <a:pt x="12462" y="16651"/>
                </a:cubicBezTo>
                <a:cubicBezTo>
                  <a:pt x="12462" y="16651"/>
                  <a:pt x="12462" y="16651"/>
                  <a:pt x="12462" y="16651"/>
                </a:cubicBezTo>
                <a:cubicBezTo>
                  <a:pt x="12516" y="16794"/>
                  <a:pt x="12516" y="16794"/>
                  <a:pt x="12516" y="16794"/>
                </a:cubicBezTo>
                <a:cubicBezTo>
                  <a:pt x="12678" y="16776"/>
                  <a:pt x="12678" y="16776"/>
                  <a:pt x="12678" y="16776"/>
                </a:cubicBezTo>
                <a:cubicBezTo>
                  <a:pt x="12859" y="16740"/>
                  <a:pt x="12859" y="16740"/>
                  <a:pt x="12859" y="16740"/>
                </a:cubicBezTo>
                <a:cubicBezTo>
                  <a:pt x="13058" y="16687"/>
                  <a:pt x="13058" y="16687"/>
                  <a:pt x="13058" y="16687"/>
                </a:cubicBezTo>
                <a:cubicBezTo>
                  <a:pt x="13076" y="16687"/>
                  <a:pt x="13076" y="16687"/>
                  <a:pt x="13076" y="16687"/>
                </a:cubicBezTo>
                <a:cubicBezTo>
                  <a:pt x="13274" y="16687"/>
                  <a:pt x="13274" y="16687"/>
                  <a:pt x="13274" y="16687"/>
                </a:cubicBezTo>
                <a:cubicBezTo>
                  <a:pt x="13274" y="16687"/>
                  <a:pt x="13274" y="16687"/>
                  <a:pt x="13274" y="16687"/>
                </a:cubicBezTo>
                <a:cubicBezTo>
                  <a:pt x="13491" y="16830"/>
                  <a:pt x="13491" y="16830"/>
                  <a:pt x="13491" y="16830"/>
                </a:cubicBezTo>
                <a:cubicBezTo>
                  <a:pt x="13708" y="16973"/>
                  <a:pt x="13708" y="16973"/>
                  <a:pt x="13708" y="16973"/>
                </a:cubicBezTo>
                <a:cubicBezTo>
                  <a:pt x="13942" y="17026"/>
                  <a:pt x="13942" y="17026"/>
                  <a:pt x="13942" y="17026"/>
                </a:cubicBezTo>
                <a:cubicBezTo>
                  <a:pt x="14159" y="17044"/>
                  <a:pt x="14159" y="17044"/>
                  <a:pt x="14159" y="17044"/>
                </a:cubicBezTo>
                <a:cubicBezTo>
                  <a:pt x="14159" y="17044"/>
                  <a:pt x="14159" y="17044"/>
                  <a:pt x="14159" y="17044"/>
                </a:cubicBezTo>
                <a:cubicBezTo>
                  <a:pt x="14340" y="17133"/>
                  <a:pt x="14340" y="17133"/>
                  <a:pt x="14340" y="17133"/>
                </a:cubicBezTo>
                <a:cubicBezTo>
                  <a:pt x="14340" y="17133"/>
                  <a:pt x="14340" y="17133"/>
                  <a:pt x="14340" y="17133"/>
                </a:cubicBezTo>
                <a:cubicBezTo>
                  <a:pt x="14502" y="17241"/>
                  <a:pt x="14502" y="17241"/>
                  <a:pt x="14502" y="17241"/>
                </a:cubicBezTo>
                <a:cubicBezTo>
                  <a:pt x="14737" y="17348"/>
                  <a:pt x="14737" y="17348"/>
                  <a:pt x="14737" y="17348"/>
                </a:cubicBezTo>
                <a:cubicBezTo>
                  <a:pt x="14954" y="17437"/>
                  <a:pt x="14954" y="17437"/>
                  <a:pt x="14954" y="17437"/>
                </a:cubicBezTo>
                <a:cubicBezTo>
                  <a:pt x="15207" y="17491"/>
                  <a:pt x="15207" y="17491"/>
                  <a:pt x="15207" y="17491"/>
                </a:cubicBezTo>
                <a:cubicBezTo>
                  <a:pt x="15423" y="17509"/>
                  <a:pt x="15423" y="17509"/>
                  <a:pt x="15423" y="17509"/>
                </a:cubicBezTo>
                <a:cubicBezTo>
                  <a:pt x="15460" y="17294"/>
                  <a:pt x="15460" y="17294"/>
                  <a:pt x="15460" y="17294"/>
                </a:cubicBezTo>
                <a:cubicBezTo>
                  <a:pt x="15496" y="17044"/>
                  <a:pt x="15496" y="17044"/>
                  <a:pt x="15496" y="17044"/>
                </a:cubicBezTo>
                <a:cubicBezTo>
                  <a:pt x="15441" y="16794"/>
                  <a:pt x="15441" y="16794"/>
                  <a:pt x="15441" y="16794"/>
                </a:cubicBezTo>
                <a:cubicBezTo>
                  <a:pt x="15441" y="16776"/>
                  <a:pt x="15441" y="16776"/>
                  <a:pt x="15441" y="16776"/>
                </a:cubicBezTo>
                <a:cubicBezTo>
                  <a:pt x="15604" y="16598"/>
                  <a:pt x="15604" y="16598"/>
                  <a:pt x="15604" y="16598"/>
                </a:cubicBezTo>
                <a:cubicBezTo>
                  <a:pt x="15604" y="16598"/>
                  <a:pt x="15604" y="16598"/>
                  <a:pt x="15604" y="16598"/>
                </a:cubicBezTo>
                <a:cubicBezTo>
                  <a:pt x="15839" y="16490"/>
                  <a:pt x="15839" y="16490"/>
                  <a:pt x="15839" y="16490"/>
                </a:cubicBezTo>
                <a:cubicBezTo>
                  <a:pt x="15839" y="16490"/>
                  <a:pt x="15839" y="16490"/>
                  <a:pt x="15839" y="16490"/>
                </a:cubicBezTo>
                <a:cubicBezTo>
                  <a:pt x="16074" y="16508"/>
                  <a:pt x="16074" y="16508"/>
                  <a:pt x="16074" y="16508"/>
                </a:cubicBezTo>
                <a:cubicBezTo>
                  <a:pt x="16074" y="16508"/>
                  <a:pt x="16074" y="16508"/>
                  <a:pt x="16074" y="16508"/>
                </a:cubicBezTo>
                <a:cubicBezTo>
                  <a:pt x="16200" y="16705"/>
                  <a:pt x="16200" y="16705"/>
                  <a:pt x="16200" y="16705"/>
                </a:cubicBezTo>
                <a:cubicBezTo>
                  <a:pt x="16363" y="16740"/>
                  <a:pt x="16363" y="16740"/>
                  <a:pt x="16363" y="16740"/>
                </a:cubicBezTo>
                <a:cubicBezTo>
                  <a:pt x="16363" y="16740"/>
                  <a:pt x="16363" y="16740"/>
                  <a:pt x="16363" y="16740"/>
                </a:cubicBezTo>
                <a:cubicBezTo>
                  <a:pt x="16525" y="16830"/>
                  <a:pt x="16525" y="16830"/>
                  <a:pt x="16525" y="16830"/>
                </a:cubicBezTo>
                <a:cubicBezTo>
                  <a:pt x="16525" y="16830"/>
                  <a:pt x="16525" y="16830"/>
                  <a:pt x="16525" y="16830"/>
                </a:cubicBezTo>
                <a:cubicBezTo>
                  <a:pt x="16507" y="17008"/>
                  <a:pt x="16507" y="17008"/>
                  <a:pt x="16507" y="17008"/>
                </a:cubicBezTo>
                <a:cubicBezTo>
                  <a:pt x="16525" y="17187"/>
                  <a:pt x="16525" y="17187"/>
                  <a:pt x="16525" y="17187"/>
                </a:cubicBezTo>
                <a:cubicBezTo>
                  <a:pt x="16760" y="17098"/>
                  <a:pt x="16760" y="17098"/>
                  <a:pt x="16760" y="17098"/>
                </a:cubicBezTo>
                <a:cubicBezTo>
                  <a:pt x="17013" y="16901"/>
                  <a:pt x="17013" y="16901"/>
                  <a:pt x="17013" y="16901"/>
                </a:cubicBezTo>
                <a:cubicBezTo>
                  <a:pt x="17031" y="16901"/>
                  <a:pt x="17031" y="16901"/>
                  <a:pt x="17031" y="16901"/>
                </a:cubicBezTo>
                <a:cubicBezTo>
                  <a:pt x="17121" y="16955"/>
                  <a:pt x="17121" y="16955"/>
                  <a:pt x="17121" y="16955"/>
                </a:cubicBezTo>
                <a:cubicBezTo>
                  <a:pt x="17139" y="16955"/>
                  <a:pt x="17139" y="16955"/>
                  <a:pt x="17139" y="16955"/>
                </a:cubicBezTo>
                <a:cubicBezTo>
                  <a:pt x="17211" y="17044"/>
                  <a:pt x="17211" y="17044"/>
                  <a:pt x="17211" y="17044"/>
                </a:cubicBezTo>
                <a:cubicBezTo>
                  <a:pt x="17284" y="17062"/>
                  <a:pt x="17284" y="17062"/>
                  <a:pt x="17284" y="17062"/>
                </a:cubicBezTo>
                <a:cubicBezTo>
                  <a:pt x="17410" y="17008"/>
                  <a:pt x="17410" y="17008"/>
                  <a:pt x="17410" y="17008"/>
                </a:cubicBezTo>
                <a:cubicBezTo>
                  <a:pt x="17410" y="17008"/>
                  <a:pt x="17410" y="17008"/>
                  <a:pt x="17410" y="17008"/>
                </a:cubicBezTo>
                <a:cubicBezTo>
                  <a:pt x="17753" y="17062"/>
                  <a:pt x="17753" y="17062"/>
                  <a:pt x="17753" y="17062"/>
                </a:cubicBezTo>
                <a:cubicBezTo>
                  <a:pt x="17753" y="17062"/>
                  <a:pt x="17753" y="17062"/>
                  <a:pt x="17753" y="17062"/>
                </a:cubicBezTo>
                <a:cubicBezTo>
                  <a:pt x="18060" y="17205"/>
                  <a:pt x="18060" y="17205"/>
                  <a:pt x="18060" y="17205"/>
                </a:cubicBezTo>
                <a:cubicBezTo>
                  <a:pt x="18295" y="17151"/>
                  <a:pt x="18295" y="17151"/>
                  <a:pt x="18295" y="17151"/>
                </a:cubicBezTo>
                <a:cubicBezTo>
                  <a:pt x="18530" y="17026"/>
                  <a:pt x="18530" y="17026"/>
                  <a:pt x="18530" y="17026"/>
                </a:cubicBezTo>
                <a:cubicBezTo>
                  <a:pt x="18530" y="17026"/>
                  <a:pt x="18530" y="17026"/>
                  <a:pt x="18530" y="17026"/>
                </a:cubicBezTo>
                <a:cubicBezTo>
                  <a:pt x="18837" y="17098"/>
                  <a:pt x="18837" y="17098"/>
                  <a:pt x="18837" y="17098"/>
                </a:cubicBezTo>
                <a:cubicBezTo>
                  <a:pt x="18837" y="17098"/>
                  <a:pt x="18837" y="17098"/>
                  <a:pt x="18837" y="17098"/>
                </a:cubicBezTo>
                <a:cubicBezTo>
                  <a:pt x="19108" y="17259"/>
                  <a:pt x="19108" y="17259"/>
                  <a:pt x="19108" y="17259"/>
                </a:cubicBezTo>
                <a:cubicBezTo>
                  <a:pt x="19108" y="17259"/>
                  <a:pt x="19108" y="17259"/>
                  <a:pt x="19108" y="17259"/>
                </a:cubicBezTo>
                <a:cubicBezTo>
                  <a:pt x="19198" y="17509"/>
                  <a:pt x="19198" y="17509"/>
                  <a:pt x="19198" y="17509"/>
                </a:cubicBezTo>
                <a:cubicBezTo>
                  <a:pt x="19180" y="17527"/>
                  <a:pt x="19180" y="17527"/>
                  <a:pt x="19180" y="17527"/>
                </a:cubicBezTo>
                <a:cubicBezTo>
                  <a:pt x="18981" y="17669"/>
                  <a:pt x="18981" y="17669"/>
                  <a:pt x="18981" y="17669"/>
                </a:cubicBezTo>
                <a:cubicBezTo>
                  <a:pt x="18981" y="17669"/>
                  <a:pt x="18981" y="17669"/>
                  <a:pt x="18981" y="17669"/>
                </a:cubicBezTo>
                <a:cubicBezTo>
                  <a:pt x="18728" y="17580"/>
                  <a:pt x="18728" y="17580"/>
                  <a:pt x="18728" y="17580"/>
                </a:cubicBezTo>
                <a:cubicBezTo>
                  <a:pt x="18566" y="17634"/>
                  <a:pt x="18566" y="17634"/>
                  <a:pt x="18566" y="17634"/>
                </a:cubicBezTo>
                <a:cubicBezTo>
                  <a:pt x="18421" y="17741"/>
                  <a:pt x="18421" y="17741"/>
                  <a:pt x="18421" y="17741"/>
                </a:cubicBezTo>
                <a:cubicBezTo>
                  <a:pt x="18367" y="18009"/>
                  <a:pt x="18367" y="18009"/>
                  <a:pt x="18367" y="18009"/>
                </a:cubicBezTo>
                <a:cubicBezTo>
                  <a:pt x="18403" y="18348"/>
                  <a:pt x="18403" y="18348"/>
                  <a:pt x="18403" y="18348"/>
                </a:cubicBezTo>
                <a:cubicBezTo>
                  <a:pt x="18566" y="18599"/>
                  <a:pt x="18566" y="18599"/>
                  <a:pt x="18566" y="18599"/>
                </a:cubicBezTo>
                <a:cubicBezTo>
                  <a:pt x="18855" y="18741"/>
                  <a:pt x="18855" y="18741"/>
                  <a:pt x="18855" y="18741"/>
                </a:cubicBezTo>
                <a:cubicBezTo>
                  <a:pt x="18855" y="18741"/>
                  <a:pt x="18855" y="18741"/>
                  <a:pt x="18855" y="18741"/>
                </a:cubicBezTo>
                <a:cubicBezTo>
                  <a:pt x="18927" y="18974"/>
                  <a:pt x="18927" y="18974"/>
                  <a:pt x="18927" y="18974"/>
                </a:cubicBezTo>
                <a:cubicBezTo>
                  <a:pt x="18999" y="19152"/>
                  <a:pt x="18999" y="19152"/>
                  <a:pt x="18999" y="19152"/>
                </a:cubicBezTo>
                <a:cubicBezTo>
                  <a:pt x="19198" y="19242"/>
                  <a:pt x="19198" y="19242"/>
                  <a:pt x="19198" y="19242"/>
                </a:cubicBezTo>
                <a:cubicBezTo>
                  <a:pt x="19198" y="19242"/>
                  <a:pt x="19198" y="19242"/>
                  <a:pt x="19198" y="19242"/>
                </a:cubicBezTo>
                <a:cubicBezTo>
                  <a:pt x="19379" y="19349"/>
                  <a:pt x="19379" y="19349"/>
                  <a:pt x="19379" y="19349"/>
                </a:cubicBezTo>
                <a:cubicBezTo>
                  <a:pt x="20029" y="19385"/>
                  <a:pt x="20029" y="19385"/>
                  <a:pt x="20029" y="19385"/>
                </a:cubicBezTo>
                <a:cubicBezTo>
                  <a:pt x="20029" y="19402"/>
                  <a:pt x="20029" y="19402"/>
                  <a:pt x="20029" y="19402"/>
                </a:cubicBezTo>
                <a:cubicBezTo>
                  <a:pt x="20029" y="19402"/>
                  <a:pt x="20029" y="19402"/>
                  <a:pt x="20029" y="19402"/>
                </a:cubicBezTo>
                <a:cubicBezTo>
                  <a:pt x="19993" y="19635"/>
                  <a:pt x="19993" y="19635"/>
                  <a:pt x="19993" y="19635"/>
                </a:cubicBezTo>
                <a:cubicBezTo>
                  <a:pt x="20065" y="19706"/>
                  <a:pt x="20065" y="19706"/>
                  <a:pt x="20065" y="19706"/>
                </a:cubicBezTo>
                <a:cubicBezTo>
                  <a:pt x="20065" y="19706"/>
                  <a:pt x="20065" y="19706"/>
                  <a:pt x="20065" y="19706"/>
                </a:cubicBezTo>
                <a:cubicBezTo>
                  <a:pt x="20137" y="19778"/>
                  <a:pt x="20137" y="19778"/>
                  <a:pt x="20137" y="19778"/>
                </a:cubicBezTo>
                <a:cubicBezTo>
                  <a:pt x="20137" y="19796"/>
                  <a:pt x="20137" y="19796"/>
                  <a:pt x="20137" y="19796"/>
                </a:cubicBezTo>
                <a:cubicBezTo>
                  <a:pt x="20047" y="20064"/>
                  <a:pt x="20047" y="20064"/>
                  <a:pt x="20047" y="20064"/>
                </a:cubicBezTo>
                <a:cubicBezTo>
                  <a:pt x="20047" y="20064"/>
                  <a:pt x="20047" y="20064"/>
                  <a:pt x="20047" y="20064"/>
                </a:cubicBezTo>
                <a:cubicBezTo>
                  <a:pt x="19920" y="20349"/>
                  <a:pt x="19920" y="20349"/>
                  <a:pt x="19920" y="20349"/>
                </a:cubicBezTo>
                <a:cubicBezTo>
                  <a:pt x="19957" y="20635"/>
                  <a:pt x="19957" y="20635"/>
                  <a:pt x="19957" y="20635"/>
                </a:cubicBezTo>
                <a:cubicBezTo>
                  <a:pt x="20029" y="20903"/>
                  <a:pt x="20029" y="20903"/>
                  <a:pt x="20029" y="20903"/>
                </a:cubicBezTo>
                <a:cubicBezTo>
                  <a:pt x="20029" y="20903"/>
                  <a:pt x="20029" y="20903"/>
                  <a:pt x="20029" y="20903"/>
                </a:cubicBezTo>
                <a:cubicBezTo>
                  <a:pt x="20047" y="21135"/>
                  <a:pt x="20047" y="21135"/>
                  <a:pt x="20047" y="21135"/>
                </a:cubicBezTo>
                <a:cubicBezTo>
                  <a:pt x="20047" y="21135"/>
                  <a:pt x="20047" y="21135"/>
                  <a:pt x="20047" y="21135"/>
                </a:cubicBezTo>
                <a:cubicBezTo>
                  <a:pt x="19957" y="21386"/>
                  <a:pt x="19957" y="21386"/>
                  <a:pt x="19957" y="21386"/>
                </a:cubicBezTo>
                <a:cubicBezTo>
                  <a:pt x="20553" y="21600"/>
                  <a:pt x="20553" y="21600"/>
                  <a:pt x="20553" y="21600"/>
                </a:cubicBezTo>
                <a:cubicBezTo>
                  <a:pt x="20823" y="21475"/>
                  <a:pt x="20823" y="21475"/>
                  <a:pt x="20823" y="21475"/>
                </a:cubicBezTo>
                <a:cubicBezTo>
                  <a:pt x="20823" y="21475"/>
                  <a:pt x="20823" y="21475"/>
                  <a:pt x="20823" y="21475"/>
                </a:cubicBezTo>
                <a:cubicBezTo>
                  <a:pt x="21058" y="21529"/>
                  <a:pt x="21058" y="21529"/>
                  <a:pt x="21058" y="21529"/>
                </a:cubicBezTo>
                <a:cubicBezTo>
                  <a:pt x="21076" y="21314"/>
                  <a:pt x="21148" y="21100"/>
                  <a:pt x="21329" y="20975"/>
                </a:cubicBezTo>
                <a:cubicBezTo>
                  <a:pt x="21564" y="20778"/>
                  <a:pt x="21582" y="20617"/>
                  <a:pt x="21600" y="20367"/>
                </a:cubicBezTo>
                <a:cubicBezTo>
                  <a:pt x="21600" y="20314"/>
                  <a:pt x="21600" y="20260"/>
                  <a:pt x="21600" y="20206"/>
                </a:cubicBezTo>
                <a:cubicBezTo>
                  <a:pt x="21600" y="19867"/>
                  <a:pt x="21510" y="19528"/>
                  <a:pt x="21347" y="19206"/>
                </a:cubicBezTo>
                <a:cubicBezTo>
                  <a:pt x="21167" y="18813"/>
                  <a:pt x="21076" y="18420"/>
                  <a:pt x="21076" y="17991"/>
                </a:cubicBezTo>
                <a:cubicBezTo>
                  <a:pt x="21076" y="17795"/>
                  <a:pt x="21094" y="17598"/>
                  <a:pt x="21130" y="17401"/>
                </a:cubicBezTo>
                <a:cubicBezTo>
                  <a:pt x="21148" y="17276"/>
                  <a:pt x="21167" y="17169"/>
                  <a:pt x="21167" y="17062"/>
                </a:cubicBezTo>
                <a:cubicBezTo>
                  <a:pt x="21167" y="16794"/>
                  <a:pt x="21094" y="16562"/>
                  <a:pt x="20841" y="16330"/>
                </a:cubicBezTo>
                <a:cubicBezTo>
                  <a:pt x="20625" y="16115"/>
                  <a:pt x="20480" y="15811"/>
                  <a:pt x="20480" y="15490"/>
                </a:cubicBezTo>
                <a:cubicBezTo>
                  <a:pt x="20480" y="15418"/>
                  <a:pt x="20498" y="15329"/>
                  <a:pt x="20516" y="15258"/>
                </a:cubicBezTo>
                <a:cubicBezTo>
                  <a:pt x="20534" y="15168"/>
                  <a:pt x="20534" y="15097"/>
                  <a:pt x="20534" y="15007"/>
                </a:cubicBezTo>
                <a:cubicBezTo>
                  <a:pt x="20534" y="14668"/>
                  <a:pt x="20354" y="14400"/>
                  <a:pt x="20065" y="14186"/>
                </a:cubicBezTo>
                <a:cubicBezTo>
                  <a:pt x="19848" y="14025"/>
                  <a:pt x="19722" y="13810"/>
                  <a:pt x="19722" y="13578"/>
                </a:cubicBezTo>
                <a:cubicBezTo>
                  <a:pt x="19722" y="13435"/>
                  <a:pt x="19686" y="13364"/>
                  <a:pt x="19577" y="13310"/>
                </a:cubicBezTo>
                <a:cubicBezTo>
                  <a:pt x="19108" y="12989"/>
                  <a:pt x="19017" y="12435"/>
                  <a:pt x="18710" y="12042"/>
                </a:cubicBezTo>
                <a:cubicBezTo>
                  <a:pt x="18638" y="11952"/>
                  <a:pt x="18530" y="11845"/>
                  <a:pt x="18530" y="11720"/>
                </a:cubicBezTo>
                <a:cubicBezTo>
                  <a:pt x="18530" y="11684"/>
                  <a:pt x="18530" y="11649"/>
                  <a:pt x="18548" y="11613"/>
                </a:cubicBezTo>
                <a:cubicBezTo>
                  <a:pt x="18566" y="11577"/>
                  <a:pt x="18584" y="11524"/>
                  <a:pt x="18584" y="11488"/>
                </a:cubicBezTo>
                <a:cubicBezTo>
                  <a:pt x="18584" y="11381"/>
                  <a:pt x="18476" y="11291"/>
                  <a:pt x="18403" y="11202"/>
                </a:cubicBezTo>
                <a:cubicBezTo>
                  <a:pt x="18169" y="10952"/>
                  <a:pt x="17898" y="10737"/>
                  <a:pt x="17898" y="10362"/>
                </a:cubicBezTo>
                <a:cubicBezTo>
                  <a:pt x="17898" y="10309"/>
                  <a:pt x="17898" y="10255"/>
                  <a:pt x="17916" y="10184"/>
                </a:cubicBezTo>
                <a:cubicBezTo>
                  <a:pt x="17916" y="10184"/>
                  <a:pt x="17916" y="10166"/>
                  <a:pt x="17916" y="10166"/>
                </a:cubicBezTo>
                <a:cubicBezTo>
                  <a:pt x="17916" y="10112"/>
                  <a:pt x="17898" y="10076"/>
                  <a:pt x="17862" y="10041"/>
                </a:cubicBezTo>
                <a:cubicBezTo>
                  <a:pt x="17825" y="10005"/>
                  <a:pt x="17789" y="9969"/>
                  <a:pt x="17753" y="9933"/>
                </a:cubicBezTo>
                <a:cubicBezTo>
                  <a:pt x="17193" y="9398"/>
                  <a:pt x="16688" y="8808"/>
                  <a:pt x="16200" y="8200"/>
                </a:cubicBezTo>
                <a:cubicBezTo>
                  <a:pt x="16110" y="8093"/>
                  <a:pt x="16092" y="7968"/>
                  <a:pt x="16037" y="7843"/>
                </a:cubicBezTo>
                <a:cubicBezTo>
                  <a:pt x="16001" y="7718"/>
                  <a:pt x="15947" y="7611"/>
                  <a:pt x="15821" y="7539"/>
                </a:cubicBezTo>
                <a:cubicBezTo>
                  <a:pt x="15640" y="7397"/>
                  <a:pt x="15568" y="7200"/>
                  <a:pt x="15441" y="7021"/>
                </a:cubicBezTo>
                <a:cubicBezTo>
                  <a:pt x="15243" y="6789"/>
                  <a:pt x="15225" y="6467"/>
                  <a:pt x="15044" y="6235"/>
                </a:cubicBezTo>
                <a:cubicBezTo>
                  <a:pt x="14647" y="5753"/>
                  <a:pt x="14177" y="5324"/>
                  <a:pt x="14123" y="4645"/>
                </a:cubicBezTo>
                <a:cubicBezTo>
                  <a:pt x="14105" y="4502"/>
                  <a:pt x="14069" y="4341"/>
                  <a:pt x="13979" y="4252"/>
                </a:cubicBezTo>
                <a:cubicBezTo>
                  <a:pt x="13726" y="3931"/>
                  <a:pt x="13599" y="3555"/>
                  <a:pt x="13473" y="3180"/>
                </a:cubicBezTo>
                <a:cubicBezTo>
                  <a:pt x="13346" y="2805"/>
                  <a:pt x="13202" y="2448"/>
                  <a:pt x="12895" y="2180"/>
                </a:cubicBezTo>
                <a:cubicBezTo>
                  <a:pt x="12877" y="2162"/>
                  <a:pt x="12859" y="2144"/>
                  <a:pt x="12859" y="2108"/>
                </a:cubicBezTo>
                <a:cubicBezTo>
                  <a:pt x="12859" y="2108"/>
                  <a:pt x="12859" y="2108"/>
                  <a:pt x="12859" y="2108"/>
                </a:cubicBezTo>
                <a:cubicBezTo>
                  <a:pt x="12859" y="2108"/>
                  <a:pt x="12859" y="2108"/>
                  <a:pt x="12859" y="2108"/>
                </a:cubicBezTo>
                <a:cubicBezTo>
                  <a:pt x="12859" y="2090"/>
                  <a:pt x="12859" y="2072"/>
                  <a:pt x="12859" y="2055"/>
                </a:cubicBezTo>
                <a:cubicBezTo>
                  <a:pt x="12859" y="1536"/>
                  <a:pt x="12443" y="1179"/>
                  <a:pt x="12371" y="679"/>
                </a:cubicBezTo>
                <a:cubicBezTo>
                  <a:pt x="12335" y="500"/>
                  <a:pt x="12191" y="339"/>
                  <a:pt x="12082" y="161"/>
                </a:cubicBezTo>
                <a:cubicBezTo>
                  <a:pt x="12064" y="125"/>
                  <a:pt x="12046" y="89"/>
                  <a:pt x="12010" y="54"/>
                </a:cubicBezTo>
                <a:cubicBezTo>
                  <a:pt x="11992" y="18"/>
                  <a:pt x="11956" y="0"/>
                  <a:pt x="11920" y="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8" name="Freeform 62"/>
          <p:cNvSpPr/>
          <p:nvPr/>
        </p:nvSpPr>
        <p:spPr>
          <a:xfrm>
            <a:off x="5983289" y="2998788"/>
            <a:ext cx="1304885" cy="1404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3" h="21600" fill="norm" stroke="1" extrusionOk="0">
                <a:moveTo>
                  <a:pt x="21325" y="14299"/>
                </a:moveTo>
                <a:cubicBezTo>
                  <a:pt x="21275" y="14228"/>
                  <a:pt x="21250" y="14088"/>
                  <a:pt x="21175" y="14065"/>
                </a:cubicBezTo>
                <a:cubicBezTo>
                  <a:pt x="21050" y="14018"/>
                  <a:pt x="20975" y="14135"/>
                  <a:pt x="20925" y="14228"/>
                </a:cubicBezTo>
                <a:cubicBezTo>
                  <a:pt x="20675" y="14533"/>
                  <a:pt x="20450" y="14884"/>
                  <a:pt x="20125" y="15118"/>
                </a:cubicBezTo>
                <a:cubicBezTo>
                  <a:pt x="19875" y="15328"/>
                  <a:pt x="19350" y="15211"/>
                  <a:pt x="19125" y="14884"/>
                </a:cubicBezTo>
                <a:cubicBezTo>
                  <a:pt x="18950" y="14603"/>
                  <a:pt x="19100" y="14392"/>
                  <a:pt x="19350" y="14252"/>
                </a:cubicBezTo>
                <a:cubicBezTo>
                  <a:pt x="19625" y="14111"/>
                  <a:pt x="19700" y="13737"/>
                  <a:pt x="19600" y="13667"/>
                </a:cubicBezTo>
                <a:cubicBezTo>
                  <a:pt x="19125" y="13292"/>
                  <a:pt x="19200" y="12754"/>
                  <a:pt x="19100" y="12286"/>
                </a:cubicBezTo>
                <a:cubicBezTo>
                  <a:pt x="18900" y="11490"/>
                  <a:pt x="19000" y="10671"/>
                  <a:pt x="19325" y="9922"/>
                </a:cubicBezTo>
                <a:cubicBezTo>
                  <a:pt x="19700" y="9010"/>
                  <a:pt x="20000" y="8144"/>
                  <a:pt x="19550" y="7161"/>
                </a:cubicBezTo>
                <a:cubicBezTo>
                  <a:pt x="19450" y="6997"/>
                  <a:pt x="19425" y="6810"/>
                  <a:pt x="19425" y="6623"/>
                </a:cubicBezTo>
                <a:cubicBezTo>
                  <a:pt x="19075" y="6553"/>
                  <a:pt x="19075" y="6553"/>
                  <a:pt x="19075" y="6553"/>
                </a:cubicBezTo>
                <a:cubicBezTo>
                  <a:pt x="18700" y="6693"/>
                  <a:pt x="18700" y="6693"/>
                  <a:pt x="18700" y="6693"/>
                </a:cubicBezTo>
                <a:cubicBezTo>
                  <a:pt x="17875" y="6412"/>
                  <a:pt x="17875" y="6412"/>
                  <a:pt x="17875" y="6412"/>
                </a:cubicBezTo>
                <a:cubicBezTo>
                  <a:pt x="18000" y="6085"/>
                  <a:pt x="18000" y="6085"/>
                  <a:pt x="18000" y="6085"/>
                </a:cubicBezTo>
                <a:cubicBezTo>
                  <a:pt x="17950" y="5780"/>
                  <a:pt x="17950" y="5780"/>
                  <a:pt x="17950" y="5780"/>
                </a:cubicBezTo>
                <a:cubicBezTo>
                  <a:pt x="17850" y="5429"/>
                  <a:pt x="17850" y="5429"/>
                  <a:pt x="17850" y="5429"/>
                </a:cubicBezTo>
                <a:cubicBezTo>
                  <a:pt x="17825" y="5031"/>
                  <a:pt x="17825" y="5031"/>
                  <a:pt x="17825" y="5031"/>
                </a:cubicBezTo>
                <a:cubicBezTo>
                  <a:pt x="17975" y="4680"/>
                  <a:pt x="17975" y="4680"/>
                  <a:pt x="17975" y="4680"/>
                </a:cubicBezTo>
                <a:cubicBezTo>
                  <a:pt x="18100" y="4329"/>
                  <a:pt x="18100" y="4329"/>
                  <a:pt x="18100" y="4329"/>
                </a:cubicBezTo>
                <a:cubicBezTo>
                  <a:pt x="18025" y="4212"/>
                  <a:pt x="18025" y="4212"/>
                  <a:pt x="18025" y="4212"/>
                </a:cubicBezTo>
                <a:cubicBezTo>
                  <a:pt x="17925" y="4119"/>
                  <a:pt x="17925" y="4119"/>
                  <a:pt x="17925" y="4119"/>
                </a:cubicBezTo>
                <a:cubicBezTo>
                  <a:pt x="17975" y="3815"/>
                  <a:pt x="17975" y="3815"/>
                  <a:pt x="17975" y="3815"/>
                </a:cubicBezTo>
                <a:cubicBezTo>
                  <a:pt x="17075" y="3744"/>
                  <a:pt x="17075" y="3744"/>
                  <a:pt x="17075" y="3744"/>
                </a:cubicBezTo>
                <a:cubicBezTo>
                  <a:pt x="16825" y="3604"/>
                  <a:pt x="16825" y="3604"/>
                  <a:pt x="16825" y="3604"/>
                </a:cubicBezTo>
                <a:cubicBezTo>
                  <a:pt x="16550" y="3510"/>
                  <a:pt x="16550" y="3510"/>
                  <a:pt x="16550" y="3510"/>
                </a:cubicBezTo>
                <a:cubicBezTo>
                  <a:pt x="16425" y="3253"/>
                  <a:pt x="16425" y="3253"/>
                  <a:pt x="16425" y="3253"/>
                </a:cubicBezTo>
                <a:cubicBezTo>
                  <a:pt x="16350" y="2949"/>
                  <a:pt x="16350" y="2949"/>
                  <a:pt x="16350" y="2949"/>
                </a:cubicBezTo>
                <a:cubicBezTo>
                  <a:pt x="15950" y="2785"/>
                  <a:pt x="15950" y="2785"/>
                  <a:pt x="15950" y="2785"/>
                </a:cubicBezTo>
                <a:cubicBezTo>
                  <a:pt x="15700" y="2434"/>
                  <a:pt x="15700" y="2434"/>
                  <a:pt x="15700" y="2434"/>
                </a:cubicBezTo>
                <a:cubicBezTo>
                  <a:pt x="15650" y="1989"/>
                  <a:pt x="15650" y="1989"/>
                  <a:pt x="15650" y="1989"/>
                </a:cubicBezTo>
                <a:cubicBezTo>
                  <a:pt x="15750" y="1638"/>
                  <a:pt x="15750" y="1638"/>
                  <a:pt x="15750" y="1638"/>
                </a:cubicBezTo>
                <a:cubicBezTo>
                  <a:pt x="15950" y="1498"/>
                  <a:pt x="15950" y="1498"/>
                  <a:pt x="15950" y="1498"/>
                </a:cubicBezTo>
                <a:cubicBezTo>
                  <a:pt x="16175" y="1404"/>
                  <a:pt x="16175" y="1404"/>
                  <a:pt x="16175" y="1404"/>
                </a:cubicBezTo>
                <a:cubicBezTo>
                  <a:pt x="16525" y="1545"/>
                  <a:pt x="16525" y="1545"/>
                  <a:pt x="16525" y="1545"/>
                </a:cubicBezTo>
                <a:cubicBezTo>
                  <a:pt x="16800" y="1334"/>
                  <a:pt x="16800" y="1334"/>
                  <a:pt x="16800" y="1334"/>
                </a:cubicBezTo>
                <a:cubicBezTo>
                  <a:pt x="16675" y="1030"/>
                  <a:pt x="16675" y="1030"/>
                  <a:pt x="16675" y="1030"/>
                </a:cubicBezTo>
                <a:cubicBezTo>
                  <a:pt x="16300" y="819"/>
                  <a:pt x="16300" y="819"/>
                  <a:pt x="16300" y="819"/>
                </a:cubicBezTo>
                <a:cubicBezTo>
                  <a:pt x="15900" y="725"/>
                  <a:pt x="15900" y="725"/>
                  <a:pt x="15900" y="725"/>
                </a:cubicBezTo>
                <a:cubicBezTo>
                  <a:pt x="15575" y="889"/>
                  <a:pt x="15575" y="889"/>
                  <a:pt x="15575" y="889"/>
                </a:cubicBezTo>
                <a:cubicBezTo>
                  <a:pt x="15250" y="959"/>
                  <a:pt x="15250" y="959"/>
                  <a:pt x="15250" y="959"/>
                </a:cubicBezTo>
                <a:cubicBezTo>
                  <a:pt x="14825" y="772"/>
                  <a:pt x="14825" y="772"/>
                  <a:pt x="14825" y="772"/>
                </a:cubicBezTo>
                <a:cubicBezTo>
                  <a:pt x="14350" y="702"/>
                  <a:pt x="14350" y="702"/>
                  <a:pt x="14350" y="702"/>
                </a:cubicBezTo>
                <a:cubicBezTo>
                  <a:pt x="14200" y="749"/>
                  <a:pt x="14200" y="749"/>
                  <a:pt x="14200" y="749"/>
                </a:cubicBezTo>
                <a:cubicBezTo>
                  <a:pt x="14050" y="749"/>
                  <a:pt x="14050" y="749"/>
                  <a:pt x="14050" y="749"/>
                </a:cubicBezTo>
                <a:cubicBezTo>
                  <a:pt x="13950" y="608"/>
                  <a:pt x="13950" y="608"/>
                  <a:pt x="13950" y="608"/>
                </a:cubicBezTo>
                <a:cubicBezTo>
                  <a:pt x="13800" y="562"/>
                  <a:pt x="13800" y="562"/>
                  <a:pt x="13800" y="562"/>
                </a:cubicBezTo>
                <a:cubicBezTo>
                  <a:pt x="13475" y="796"/>
                  <a:pt x="13475" y="796"/>
                  <a:pt x="13475" y="796"/>
                </a:cubicBezTo>
                <a:cubicBezTo>
                  <a:pt x="13100" y="936"/>
                  <a:pt x="13100" y="936"/>
                  <a:pt x="13100" y="936"/>
                </a:cubicBezTo>
                <a:cubicBezTo>
                  <a:pt x="13075" y="679"/>
                  <a:pt x="13075" y="679"/>
                  <a:pt x="13075" y="679"/>
                </a:cubicBezTo>
                <a:cubicBezTo>
                  <a:pt x="13100" y="445"/>
                  <a:pt x="13100" y="445"/>
                  <a:pt x="13100" y="445"/>
                </a:cubicBezTo>
                <a:cubicBezTo>
                  <a:pt x="12900" y="351"/>
                  <a:pt x="12900" y="351"/>
                  <a:pt x="12900" y="351"/>
                </a:cubicBezTo>
                <a:cubicBezTo>
                  <a:pt x="12675" y="304"/>
                  <a:pt x="12675" y="304"/>
                  <a:pt x="12675" y="304"/>
                </a:cubicBezTo>
                <a:cubicBezTo>
                  <a:pt x="12500" y="23"/>
                  <a:pt x="12500" y="23"/>
                  <a:pt x="12500" y="23"/>
                </a:cubicBezTo>
                <a:cubicBezTo>
                  <a:pt x="12175" y="0"/>
                  <a:pt x="12175" y="0"/>
                  <a:pt x="12175" y="0"/>
                </a:cubicBezTo>
                <a:cubicBezTo>
                  <a:pt x="11850" y="140"/>
                  <a:pt x="11850" y="140"/>
                  <a:pt x="11850" y="140"/>
                </a:cubicBezTo>
                <a:cubicBezTo>
                  <a:pt x="11625" y="398"/>
                  <a:pt x="11625" y="398"/>
                  <a:pt x="11625" y="398"/>
                </a:cubicBezTo>
                <a:cubicBezTo>
                  <a:pt x="11700" y="725"/>
                  <a:pt x="11700" y="725"/>
                  <a:pt x="11700" y="725"/>
                </a:cubicBezTo>
                <a:cubicBezTo>
                  <a:pt x="11675" y="1053"/>
                  <a:pt x="11675" y="1053"/>
                  <a:pt x="11675" y="1053"/>
                </a:cubicBezTo>
                <a:cubicBezTo>
                  <a:pt x="11600" y="1357"/>
                  <a:pt x="11600" y="1357"/>
                  <a:pt x="11600" y="1357"/>
                </a:cubicBezTo>
                <a:cubicBezTo>
                  <a:pt x="11300" y="1334"/>
                  <a:pt x="11300" y="1334"/>
                  <a:pt x="11300" y="1334"/>
                </a:cubicBezTo>
                <a:cubicBezTo>
                  <a:pt x="10925" y="1264"/>
                  <a:pt x="10925" y="1264"/>
                  <a:pt x="10925" y="1264"/>
                </a:cubicBezTo>
                <a:cubicBezTo>
                  <a:pt x="10650" y="1147"/>
                  <a:pt x="10650" y="1147"/>
                  <a:pt x="10650" y="1147"/>
                </a:cubicBezTo>
                <a:cubicBezTo>
                  <a:pt x="10325" y="983"/>
                  <a:pt x="10325" y="983"/>
                  <a:pt x="10325" y="983"/>
                </a:cubicBezTo>
                <a:cubicBezTo>
                  <a:pt x="10175" y="1147"/>
                  <a:pt x="10175" y="1147"/>
                  <a:pt x="10175" y="1147"/>
                </a:cubicBezTo>
                <a:cubicBezTo>
                  <a:pt x="10025" y="1240"/>
                  <a:pt x="10025" y="1240"/>
                  <a:pt x="10025" y="1240"/>
                </a:cubicBezTo>
                <a:cubicBezTo>
                  <a:pt x="9875" y="1170"/>
                  <a:pt x="9875" y="1170"/>
                  <a:pt x="9875" y="1170"/>
                </a:cubicBezTo>
                <a:cubicBezTo>
                  <a:pt x="9750" y="1240"/>
                  <a:pt x="9750" y="1240"/>
                  <a:pt x="9750" y="1240"/>
                </a:cubicBezTo>
                <a:cubicBezTo>
                  <a:pt x="9475" y="1521"/>
                  <a:pt x="9475" y="1521"/>
                  <a:pt x="9475" y="1521"/>
                </a:cubicBezTo>
                <a:cubicBezTo>
                  <a:pt x="9175" y="1755"/>
                  <a:pt x="9175" y="1755"/>
                  <a:pt x="9175" y="1755"/>
                </a:cubicBezTo>
                <a:cubicBezTo>
                  <a:pt x="8975" y="1942"/>
                  <a:pt x="8975" y="1942"/>
                  <a:pt x="8975" y="1942"/>
                </a:cubicBezTo>
                <a:cubicBezTo>
                  <a:pt x="8725" y="2013"/>
                  <a:pt x="8725" y="2013"/>
                  <a:pt x="8725" y="2013"/>
                </a:cubicBezTo>
                <a:cubicBezTo>
                  <a:pt x="8575" y="2130"/>
                  <a:pt x="8575" y="2130"/>
                  <a:pt x="8575" y="2130"/>
                </a:cubicBezTo>
                <a:cubicBezTo>
                  <a:pt x="8475" y="2293"/>
                  <a:pt x="8475" y="2293"/>
                  <a:pt x="8475" y="2293"/>
                </a:cubicBezTo>
                <a:cubicBezTo>
                  <a:pt x="8100" y="2551"/>
                  <a:pt x="8100" y="2551"/>
                  <a:pt x="8100" y="2551"/>
                </a:cubicBezTo>
                <a:cubicBezTo>
                  <a:pt x="7850" y="2902"/>
                  <a:pt x="7850" y="2902"/>
                  <a:pt x="7850" y="2902"/>
                </a:cubicBezTo>
                <a:cubicBezTo>
                  <a:pt x="7725" y="3159"/>
                  <a:pt x="7725" y="3159"/>
                  <a:pt x="7725" y="3159"/>
                </a:cubicBezTo>
                <a:cubicBezTo>
                  <a:pt x="7575" y="3417"/>
                  <a:pt x="7575" y="3417"/>
                  <a:pt x="7575" y="3417"/>
                </a:cubicBezTo>
                <a:cubicBezTo>
                  <a:pt x="7650" y="3557"/>
                  <a:pt x="7650" y="3557"/>
                  <a:pt x="7650" y="3557"/>
                </a:cubicBezTo>
                <a:cubicBezTo>
                  <a:pt x="7800" y="3698"/>
                  <a:pt x="7800" y="3698"/>
                  <a:pt x="7800" y="3698"/>
                </a:cubicBezTo>
                <a:cubicBezTo>
                  <a:pt x="7625" y="4236"/>
                  <a:pt x="7625" y="4236"/>
                  <a:pt x="7625" y="4236"/>
                </a:cubicBezTo>
                <a:cubicBezTo>
                  <a:pt x="6625" y="4634"/>
                  <a:pt x="6625" y="4634"/>
                  <a:pt x="6625" y="4634"/>
                </a:cubicBezTo>
                <a:cubicBezTo>
                  <a:pt x="6200" y="4493"/>
                  <a:pt x="6200" y="4493"/>
                  <a:pt x="6200" y="4493"/>
                </a:cubicBezTo>
                <a:cubicBezTo>
                  <a:pt x="6025" y="4166"/>
                  <a:pt x="6025" y="4166"/>
                  <a:pt x="6025" y="4166"/>
                </a:cubicBezTo>
                <a:cubicBezTo>
                  <a:pt x="5725" y="3932"/>
                  <a:pt x="5725" y="3932"/>
                  <a:pt x="5725" y="3932"/>
                </a:cubicBezTo>
                <a:cubicBezTo>
                  <a:pt x="5525" y="3815"/>
                  <a:pt x="5525" y="3815"/>
                  <a:pt x="5525" y="3815"/>
                </a:cubicBezTo>
                <a:cubicBezTo>
                  <a:pt x="5375" y="3651"/>
                  <a:pt x="5375" y="3651"/>
                  <a:pt x="5375" y="3651"/>
                </a:cubicBezTo>
                <a:cubicBezTo>
                  <a:pt x="5225" y="3791"/>
                  <a:pt x="5225" y="3791"/>
                  <a:pt x="5225" y="3791"/>
                </a:cubicBezTo>
                <a:cubicBezTo>
                  <a:pt x="5100" y="3978"/>
                  <a:pt x="5100" y="3978"/>
                  <a:pt x="5100" y="3978"/>
                </a:cubicBezTo>
                <a:cubicBezTo>
                  <a:pt x="5050" y="4189"/>
                  <a:pt x="5050" y="4189"/>
                  <a:pt x="5050" y="4189"/>
                </a:cubicBezTo>
                <a:cubicBezTo>
                  <a:pt x="4950" y="4423"/>
                  <a:pt x="4950" y="4423"/>
                  <a:pt x="4950" y="4423"/>
                </a:cubicBezTo>
                <a:cubicBezTo>
                  <a:pt x="4600" y="4400"/>
                  <a:pt x="4600" y="4400"/>
                  <a:pt x="4600" y="4400"/>
                </a:cubicBezTo>
                <a:cubicBezTo>
                  <a:pt x="4225" y="4259"/>
                  <a:pt x="4225" y="4259"/>
                  <a:pt x="4225" y="4259"/>
                </a:cubicBezTo>
                <a:cubicBezTo>
                  <a:pt x="4050" y="4142"/>
                  <a:pt x="4050" y="4142"/>
                  <a:pt x="4050" y="4142"/>
                </a:cubicBezTo>
                <a:cubicBezTo>
                  <a:pt x="3850" y="4283"/>
                  <a:pt x="3850" y="4283"/>
                  <a:pt x="3850" y="4283"/>
                </a:cubicBezTo>
                <a:cubicBezTo>
                  <a:pt x="3650" y="4517"/>
                  <a:pt x="3650" y="4517"/>
                  <a:pt x="3650" y="4517"/>
                </a:cubicBezTo>
                <a:cubicBezTo>
                  <a:pt x="3400" y="4540"/>
                  <a:pt x="3400" y="4540"/>
                  <a:pt x="3400" y="4540"/>
                </a:cubicBezTo>
                <a:cubicBezTo>
                  <a:pt x="3200" y="4423"/>
                  <a:pt x="3200" y="4423"/>
                  <a:pt x="3200" y="4423"/>
                </a:cubicBezTo>
                <a:cubicBezTo>
                  <a:pt x="3075" y="4657"/>
                  <a:pt x="3075" y="4657"/>
                  <a:pt x="3075" y="4657"/>
                </a:cubicBezTo>
                <a:cubicBezTo>
                  <a:pt x="2925" y="4961"/>
                  <a:pt x="2925" y="4961"/>
                  <a:pt x="2925" y="4961"/>
                </a:cubicBezTo>
                <a:cubicBezTo>
                  <a:pt x="2825" y="5242"/>
                  <a:pt x="2825" y="5242"/>
                  <a:pt x="2825" y="5242"/>
                </a:cubicBezTo>
                <a:cubicBezTo>
                  <a:pt x="3075" y="5523"/>
                  <a:pt x="3075" y="5523"/>
                  <a:pt x="3075" y="5523"/>
                </a:cubicBezTo>
                <a:cubicBezTo>
                  <a:pt x="3250" y="5827"/>
                  <a:pt x="3250" y="5827"/>
                  <a:pt x="3250" y="5827"/>
                </a:cubicBezTo>
                <a:cubicBezTo>
                  <a:pt x="2400" y="5710"/>
                  <a:pt x="2400" y="5710"/>
                  <a:pt x="2400" y="5710"/>
                </a:cubicBezTo>
                <a:cubicBezTo>
                  <a:pt x="1925" y="5523"/>
                  <a:pt x="1925" y="5523"/>
                  <a:pt x="1925" y="5523"/>
                </a:cubicBezTo>
                <a:cubicBezTo>
                  <a:pt x="1675" y="5874"/>
                  <a:pt x="1675" y="5874"/>
                  <a:pt x="1675" y="5874"/>
                </a:cubicBezTo>
                <a:cubicBezTo>
                  <a:pt x="1250" y="6061"/>
                  <a:pt x="1250" y="6061"/>
                  <a:pt x="1250" y="6061"/>
                </a:cubicBezTo>
                <a:cubicBezTo>
                  <a:pt x="875" y="6295"/>
                  <a:pt x="875" y="6295"/>
                  <a:pt x="875" y="6295"/>
                </a:cubicBezTo>
                <a:cubicBezTo>
                  <a:pt x="850" y="6459"/>
                  <a:pt x="850" y="6459"/>
                  <a:pt x="850" y="6459"/>
                </a:cubicBezTo>
                <a:cubicBezTo>
                  <a:pt x="850" y="6599"/>
                  <a:pt x="850" y="6599"/>
                  <a:pt x="850" y="6599"/>
                </a:cubicBezTo>
                <a:cubicBezTo>
                  <a:pt x="775" y="6740"/>
                  <a:pt x="775" y="6740"/>
                  <a:pt x="775" y="6740"/>
                </a:cubicBezTo>
                <a:cubicBezTo>
                  <a:pt x="525" y="7067"/>
                  <a:pt x="525" y="7067"/>
                  <a:pt x="525" y="7067"/>
                </a:cubicBezTo>
                <a:cubicBezTo>
                  <a:pt x="350" y="7255"/>
                  <a:pt x="350" y="7255"/>
                  <a:pt x="350" y="7255"/>
                </a:cubicBezTo>
                <a:cubicBezTo>
                  <a:pt x="175" y="7278"/>
                  <a:pt x="175" y="7278"/>
                  <a:pt x="175" y="7278"/>
                </a:cubicBezTo>
                <a:cubicBezTo>
                  <a:pt x="0" y="7348"/>
                  <a:pt x="0" y="7348"/>
                  <a:pt x="0" y="7348"/>
                </a:cubicBezTo>
                <a:cubicBezTo>
                  <a:pt x="125" y="7676"/>
                  <a:pt x="125" y="7676"/>
                  <a:pt x="125" y="7676"/>
                </a:cubicBezTo>
                <a:cubicBezTo>
                  <a:pt x="600" y="7746"/>
                  <a:pt x="600" y="7746"/>
                  <a:pt x="600" y="7746"/>
                </a:cubicBezTo>
                <a:cubicBezTo>
                  <a:pt x="1175" y="8542"/>
                  <a:pt x="1175" y="8542"/>
                  <a:pt x="1175" y="8542"/>
                </a:cubicBezTo>
                <a:cubicBezTo>
                  <a:pt x="975" y="8729"/>
                  <a:pt x="975" y="8729"/>
                  <a:pt x="975" y="8729"/>
                </a:cubicBezTo>
                <a:cubicBezTo>
                  <a:pt x="850" y="9057"/>
                  <a:pt x="850" y="9057"/>
                  <a:pt x="850" y="9057"/>
                </a:cubicBezTo>
                <a:cubicBezTo>
                  <a:pt x="800" y="9805"/>
                  <a:pt x="800" y="9805"/>
                  <a:pt x="800" y="9805"/>
                </a:cubicBezTo>
                <a:cubicBezTo>
                  <a:pt x="725" y="10133"/>
                  <a:pt x="725" y="10133"/>
                  <a:pt x="725" y="10133"/>
                </a:cubicBezTo>
                <a:cubicBezTo>
                  <a:pt x="800" y="10367"/>
                  <a:pt x="800" y="10367"/>
                  <a:pt x="800" y="10367"/>
                </a:cubicBezTo>
                <a:cubicBezTo>
                  <a:pt x="925" y="10601"/>
                  <a:pt x="925" y="10601"/>
                  <a:pt x="925" y="10601"/>
                </a:cubicBezTo>
                <a:cubicBezTo>
                  <a:pt x="750" y="10905"/>
                  <a:pt x="750" y="10905"/>
                  <a:pt x="750" y="10905"/>
                </a:cubicBezTo>
                <a:cubicBezTo>
                  <a:pt x="500" y="11116"/>
                  <a:pt x="500" y="11116"/>
                  <a:pt x="500" y="11116"/>
                </a:cubicBezTo>
                <a:cubicBezTo>
                  <a:pt x="575" y="11771"/>
                  <a:pt x="575" y="11771"/>
                  <a:pt x="575" y="11771"/>
                </a:cubicBezTo>
                <a:cubicBezTo>
                  <a:pt x="1050" y="11678"/>
                  <a:pt x="1050" y="11678"/>
                  <a:pt x="1050" y="11678"/>
                </a:cubicBezTo>
                <a:cubicBezTo>
                  <a:pt x="1350" y="11771"/>
                  <a:pt x="1350" y="11771"/>
                  <a:pt x="1350" y="11771"/>
                </a:cubicBezTo>
                <a:cubicBezTo>
                  <a:pt x="1675" y="12029"/>
                  <a:pt x="1675" y="12029"/>
                  <a:pt x="1675" y="12029"/>
                </a:cubicBezTo>
                <a:cubicBezTo>
                  <a:pt x="1925" y="12122"/>
                  <a:pt x="1925" y="12122"/>
                  <a:pt x="1925" y="12122"/>
                </a:cubicBezTo>
                <a:cubicBezTo>
                  <a:pt x="2525" y="12005"/>
                  <a:pt x="2525" y="12005"/>
                  <a:pt x="2525" y="12005"/>
                </a:cubicBezTo>
                <a:cubicBezTo>
                  <a:pt x="2800" y="12169"/>
                  <a:pt x="2800" y="12169"/>
                  <a:pt x="2800" y="12169"/>
                </a:cubicBezTo>
                <a:cubicBezTo>
                  <a:pt x="2925" y="12894"/>
                  <a:pt x="2925" y="12894"/>
                  <a:pt x="2925" y="12894"/>
                </a:cubicBezTo>
                <a:cubicBezTo>
                  <a:pt x="2675" y="12894"/>
                  <a:pt x="2675" y="12894"/>
                  <a:pt x="2675" y="12894"/>
                </a:cubicBezTo>
                <a:cubicBezTo>
                  <a:pt x="2400" y="12848"/>
                  <a:pt x="2400" y="12848"/>
                  <a:pt x="2400" y="12848"/>
                </a:cubicBezTo>
                <a:cubicBezTo>
                  <a:pt x="2100" y="13058"/>
                  <a:pt x="2100" y="13058"/>
                  <a:pt x="2100" y="13058"/>
                </a:cubicBezTo>
                <a:cubicBezTo>
                  <a:pt x="2175" y="13433"/>
                  <a:pt x="2175" y="13433"/>
                  <a:pt x="2175" y="13433"/>
                </a:cubicBezTo>
                <a:cubicBezTo>
                  <a:pt x="2175" y="13620"/>
                  <a:pt x="2175" y="13620"/>
                  <a:pt x="2175" y="13620"/>
                </a:cubicBezTo>
                <a:cubicBezTo>
                  <a:pt x="2150" y="13854"/>
                  <a:pt x="2150" y="13854"/>
                  <a:pt x="2150" y="13854"/>
                </a:cubicBezTo>
                <a:cubicBezTo>
                  <a:pt x="2025" y="13994"/>
                  <a:pt x="2025" y="13994"/>
                  <a:pt x="2025" y="13994"/>
                </a:cubicBezTo>
                <a:cubicBezTo>
                  <a:pt x="1925" y="14135"/>
                  <a:pt x="1925" y="14135"/>
                  <a:pt x="1925" y="14135"/>
                </a:cubicBezTo>
                <a:cubicBezTo>
                  <a:pt x="1825" y="14486"/>
                  <a:pt x="1825" y="14486"/>
                  <a:pt x="1825" y="14486"/>
                </a:cubicBezTo>
                <a:cubicBezTo>
                  <a:pt x="1650" y="14837"/>
                  <a:pt x="1650" y="14837"/>
                  <a:pt x="1650" y="14837"/>
                </a:cubicBezTo>
                <a:cubicBezTo>
                  <a:pt x="1350" y="14930"/>
                  <a:pt x="1350" y="14930"/>
                  <a:pt x="1350" y="14930"/>
                </a:cubicBezTo>
                <a:cubicBezTo>
                  <a:pt x="1050" y="15047"/>
                  <a:pt x="1050" y="15047"/>
                  <a:pt x="1050" y="15047"/>
                </a:cubicBezTo>
                <a:cubicBezTo>
                  <a:pt x="1550" y="15843"/>
                  <a:pt x="1550" y="15843"/>
                  <a:pt x="1550" y="15843"/>
                </a:cubicBezTo>
                <a:cubicBezTo>
                  <a:pt x="1500" y="16709"/>
                  <a:pt x="1500" y="16709"/>
                  <a:pt x="1500" y="16709"/>
                </a:cubicBezTo>
                <a:cubicBezTo>
                  <a:pt x="1575" y="17013"/>
                  <a:pt x="1575" y="17013"/>
                  <a:pt x="1575" y="17013"/>
                </a:cubicBezTo>
                <a:cubicBezTo>
                  <a:pt x="1825" y="17154"/>
                  <a:pt x="1825" y="17154"/>
                  <a:pt x="1825" y="17154"/>
                </a:cubicBezTo>
                <a:cubicBezTo>
                  <a:pt x="1950" y="17224"/>
                  <a:pt x="1950" y="17224"/>
                  <a:pt x="1950" y="17224"/>
                </a:cubicBezTo>
                <a:cubicBezTo>
                  <a:pt x="2050" y="17317"/>
                  <a:pt x="2050" y="17317"/>
                  <a:pt x="2050" y="17317"/>
                </a:cubicBezTo>
                <a:cubicBezTo>
                  <a:pt x="2075" y="17411"/>
                  <a:pt x="2075" y="17411"/>
                  <a:pt x="2075" y="17411"/>
                </a:cubicBezTo>
                <a:cubicBezTo>
                  <a:pt x="2100" y="17528"/>
                  <a:pt x="2100" y="17528"/>
                  <a:pt x="2100" y="17528"/>
                </a:cubicBezTo>
                <a:cubicBezTo>
                  <a:pt x="2200" y="17575"/>
                  <a:pt x="2200" y="17575"/>
                  <a:pt x="2200" y="17575"/>
                </a:cubicBezTo>
                <a:cubicBezTo>
                  <a:pt x="2300" y="17598"/>
                  <a:pt x="2300" y="17598"/>
                  <a:pt x="2300" y="17598"/>
                </a:cubicBezTo>
                <a:cubicBezTo>
                  <a:pt x="2675" y="17622"/>
                  <a:pt x="2675" y="17622"/>
                  <a:pt x="2675" y="17622"/>
                </a:cubicBezTo>
                <a:cubicBezTo>
                  <a:pt x="2825" y="17762"/>
                  <a:pt x="2825" y="17762"/>
                  <a:pt x="2825" y="17762"/>
                </a:cubicBezTo>
                <a:cubicBezTo>
                  <a:pt x="3025" y="17879"/>
                  <a:pt x="3025" y="17879"/>
                  <a:pt x="3025" y="17879"/>
                </a:cubicBezTo>
                <a:cubicBezTo>
                  <a:pt x="3375" y="17902"/>
                  <a:pt x="3375" y="17902"/>
                  <a:pt x="3375" y="17902"/>
                </a:cubicBezTo>
                <a:cubicBezTo>
                  <a:pt x="3700" y="17902"/>
                  <a:pt x="3700" y="17902"/>
                  <a:pt x="3700" y="17902"/>
                </a:cubicBezTo>
                <a:cubicBezTo>
                  <a:pt x="4025" y="17996"/>
                  <a:pt x="4025" y="17996"/>
                  <a:pt x="4025" y="17996"/>
                </a:cubicBezTo>
                <a:cubicBezTo>
                  <a:pt x="4250" y="18230"/>
                  <a:pt x="4250" y="18230"/>
                  <a:pt x="4250" y="18230"/>
                </a:cubicBezTo>
                <a:cubicBezTo>
                  <a:pt x="4400" y="18511"/>
                  <a:pt x="4400" y="18511"/>
                  <a:pt x="4400" y="18511"/>
                </a:cubicBezTo>
                <a:cubicBezTo>
                  <a:pt x="4675" y="18675"/>
                  <a:pt x="4675" y="18675"/>
                  <a:pt x="4675" y="18675"/>
                </a:cubicBezTo>
                <a:cubicBezTo>
                  <a:pt x="4725" y="18815"/>
                  <a:pt x="4725" y="18815"/>
                  <a:pt x="4725" y="18815"/>
                </a:cubicBezTo>
                <a:cubicBezTo>
                  <a:pt x="4775" y="18932"/>
                  <a:pt x="4775" y="18932"/>
                  <a:pt x="4775" y="18932"/>
                </a:cubicBezTo>
                <a:cubicBezTo>
                  <a:pt x="4975" y="19026"/>
                  <a:pt x="4975" y="19026"/>
                  <a:pt x="4975" y="19026"/>
                </a:cubicBezTo>
                <a:cubicBezTo>
                  <a:pt x="5125" y="19213"/>
                  <a:pt x="5125" y="19213"/>
                  <a:pt x="5125" y="19213"/>
                </a:cubicBezTo>
                <a:cubicBezTo>
                  <a:pt x="5125" y="19541"/>
                  <a:pt x="5125" y="19541"/>
                  <a:pt x="5125" y="19541"/>
                </a:cubicBezTo>
                <a:cubicBezTo>
                  <a:pt x="4975" y="19845"/>
                  <a:pt x="4975" y="19845"/>
                  <a:pt x="4975" y="19845"/>
                </a:cubicBezTo>
                <a:cubicBezTo>
                  <a:pt x="5150" y="20477"/>
                  <a:pt x="5150" y="20477"/>
                  <a:pt x="5150" y="20477"/>
                </a:cubicBezTo>
                <a:cubicBezTo>
                  <a:pt x="5900" y="20500"/>
                  <a:pt x="5900" y="20500"/>
                  <a:pt x="5900" y="20500"/>
                </a:cubicBezTo>
                <a:cubicBezTo>
                  <a:pt x="6275" y="20453"/>
                  <a:pt x="6275" y="20453"/>
                  <a:pt x="6275" y="20453"/>
                </a:cubicBezTo>
                <a:cubicBezTo>
                  <a:pt x="6600" y="20524"/>
                  <a:pt x="6600" y="20524"/>
                  <a:pt x="6600" y="20524"/>
                </a:cubicBezTo>
                <a:cubicBezTo>
                  <a:pt x="6925" y="20664"/>
                  <a:pt x="6925" y="20664"/>
                  <a:pt x="6925" y="20664"/>
                </a:cubicBezTo>
                <a:cubicBezTo>
                  <a:pt x="7250" y="20875"/>
                  <a:pt x="7250" y="20875"/>
                  <a:pt x="7250" y="20875"/>
                </a:cubicBezTo>
                <a:cubicBezTo>
                  <a:pt x="7575" y="20945"/>
                  <a:pt x="7575" y="20945"/>
                  <a:pt x="7575" y="20945"/>
                </a:cubicBezTo>
                <a:cubicBezTo>
                  <a:pt x="8225" y="20641"/>
                  <a:pt x="8225" y="20641"/>
                  <a:pt x="8225" y="20641"/>
                </a:cubicBezTo>
                <a:cubicBezTo>
                  <a:pt x="8550" y="20687"/>
                  <a:pt x="8550" y="20687"/>
                  <a:pt x="8550" y="20687"/>
                </a:cubicBezTo>
                <a:cubicBezTo>
                  <a:pt x="8850" y="20289"/>
                  <a:pt x="8850" y="20289"/>
                  <a:pt x="8850" y="20289"/>
                </a:cubicBezTo>
                <a:cubicBezTo>
                  <a:pt x="9125" y="20102"/>
                  <a:pt x="9125" y="20102"/>
                  <a:pt x="9125" y="20102"/>
                </a:cubicBezTo>
                <a:cubicBezTo>
                  <a:pt x="9225" y="20851"/>
                  <a:pt x="9225" y="20851"/>
                  <a:pt x="9225" y="20851"/>
                </a:cubicBezTo>
                <a:cubicBezTo>
                  <a:pt x="9525" y="21202"/>
                  <a:pt x="9525" y="21202"/>
                  <a:pt x="9525" y="21202"/>
                </a:cubicBezTo>
                <a:cubicBezTo>
                  <a:pt x="9900" y="21413"/>
                  <a:pt x="9900" y="21413"/>
                  <a:pt x="9900" y="21413"/>
                </a:cubicBezTo>
                <a:cubicBezTo>
                  <a:pt x="10350" y="21366"/>
                  <a:pt x="10350" y="21366"/>
                  <a:pt x="10350" y="21366"/>
                </a:cubicBezTo>
                <a:cubicBezTo>
                  <a:pt x="10800" y="21296"/>
                  <a:pt x="10800" y="21296"/>
                  <a:pt x="10800" y="21296"/>
                </a:cubicBezTo>
                <a:cubicBezTo>
                  <a:pt x="11175" y="21413"/>
                  <a:pt x="11175" y="21413"/>
                  <a:pt x="11175" y="21413"/>
                </a:cubicBezTo>
                <a:cubicBezTo>
                  <a:pt x="11550" y="21600"/>
                  <a:pt x="11550" y="21600"/>
                  <a:pt x="11550" y="21600"/>
                </a:cubicBezTo>
                <a:cubicBezTo>
                  <a:pt x="12000" y="21600"/>
                  <a:pt x="12000" y="21600"/>
                  <a:pt x="12000" y="21600"/>
                </a:cubicBezTo>
                <a:cubicBezTo>
                  <a:pt x="12400" y="21319"/>
                  <a:pt x="12400" y="21319"/>
                  <a:pt x="12400" y="21319"/>
                </a:cubicBezTo>
                <a:cubicBezTo>
                  <a:pt x="12575" y="21249"/>
                  <a:pt x="12575" y="21249"/>
                  <a:pt x="12575" y="21249"/>
                </a:cubicBezTo>
                <a:cubicBezTo>
                  <a:pt x="12750" y="21249"/>
                  <a:pt x="12750" y="21249"/>
                  <a:pt x="12750" y="21249"/>
                </a:cubicBezTo>
                <a:cubicBezTo>
                  <a:pt x="12900" y="21109"/>
                  <a:pt x="12900" y="21109"/>
                  <a:pt x="12900" y="21109"/>
                </a:cubicBezTo>
                <a:cubicBezTo>
                  <a:pt x="13050" y="20945"/>
                  <a:pt x="13050" y="20945"/>
                  <a:pt x="13050" y="20945"/>
                </a:cubicBezTo>
                <a:cubicBezTo>
                  <a:pt x="13475" y="20781"/>
                  <a:pt x="13475" y="20781"/>
                  <a:pt x="13475" y="20781"/>
                </a:cubicBezTo>
                <a:cubicBezTo>
                  <a:pt x="13950" y="20875"/>
                  <a:pt x="13950" y="20875"/>
                  <a:pt x="13950" y="20875"/>
                </a:cubicBezTo>
                <a:cubicBezTo>
                  <a:pt x="14300" y="21038"/>
                  <a:pt x="14300" y="21038"/>
                  <a:pt x="14300" y="21038"/>
                </a:cubicBezTo>
                <a:cubicBezTo>
                  <a:pt x="14625" y="20921"/>
                  <a:pt x="14625" y="20921"/>
                  <a:pt x="14625" y="20921"/>
                </a:cubicBezTo>
                <a:cubicBezTo>
                  <a:pt x="14925" y="20711"/>
                  <a:pt x="14925" y="20711"/>
                  <a:pt x="14925" y="20711"/>
                </a:cubicBezTo>
                <a:cubicBezTo>
                  <a:pt x="15225" y="20547"/>
                  <a:pt x="15225" y="20547"/>
                  <a:pt x="15225" y="20547"/>
                </a:cubicBezTo>
                <a:cubicBezTo>
                  <a:pt x="15425" y="20547"/>
                  <a:pt x="15425" y="20547"/>
                  <a:pt x="15425" y="20547"/>
                </a:cubicBezTo>
                <a:cubicBezTo>
                  <a:pt x="15500" y="20407"/>
                  <a:pt x="15500" y="20407"/>
                  <a:pt x="15500" y="20407"/>
                </a:cubicBezTo>
                <a:cubicBezTo>
                  <a:pt x="15375" y="20243"/>
                  <a:pt x="15375" y="20243"/>
                  <a:pt x="15375" y="20243"/>
                </a:cubicBezTo>
                <a:cubicBezTo>
                  <a:pt x="15300" y="20032"/>
                  <a:pt x="15300" y="20032"/>
                  <a:pt x="15300" y="20032"/>
                </a:cubicBezTo>
                <a:cubicBezTo>
                  <a:pt x="15700" y="19751"/>
                  <a:pt x="15700" y="19751"/>
                  <a:pt x="15700" y="19751"/>
                </a:cubicBezTo>
                <a:cubicBezTo>
                  <a:pt x="16225" y="19587"/>
                  <a:pt x="16225" y="19587"/>
                  <a:pt x="16225" y="19587"/>
                </a:cubicBezTo>
                <a:cubicBezTo>
                  <a:pt x="16625" y="19517"/>
                  <a:pt x="16625" y="19517"/>
                  <a:pt x="16625" y="19517"/>
                </a:cubicBezTo>
                <a:cubicBezTo>
                  <a:pt x="17050" y="19611"/>
                  <a:pt x="17050" y="19611"/>
                  <a:pt x="17050" y="19611"/>
                </a:cubicBezTo>
                <a:cubicBezTo>
                  <a:pt x="17475" y="19775"/>
                  <a:pt x="17475" y="19775"/>
                  <a:pt x="17475" y="19775"/>
                </a:cubicBezTo>
                <a:cubicBezTo>
                  <a:pt x="17575" y="19938"/>
                  <a:pt x="17575" y="19938"/>
                  <a:pt x="17575" y="19938"/>
                </a:cubicBezTo>
                <a:cubicBezTo>
                  <a:pt x="17575" y="20149"/>
                  <a:pt x="17575" y="20149"/>
                  <a:pt x="17575" y="20149"/>
                </a:cubicBezTo>
                <a:cubicBezTo>
                  <a:pt x="17600" y="20336"/>
                  <a:pt x="17600" y="20336"/>
                  <a:pt x="17600" y="20336"/>
                </a:cubicBezTo>
                <a:cubicBezTo>
                  <a:pt x="17750" y="20430"/>
                  <a:pt x="17750" y="20430"/>
                  <a:pt x="17750" y="20430"/>
                </a:cubicBezTo>
                <a:cubicBezTo>
                  <a:pt x="17950" y="20477"/>
                  <a:pt x="17950" y="20477"/>
                  <a:pt x="17950" y="20477"/>
                </a:cubicBezTo>
                <a:cubicBezTo>
                  <a:pt x="19075" y="20289"/>
                  <a:pt x="19075" y="20289"/>
                  <a:pt x="19075" y="20289"/>
                </a:cubicBezTo>
                <a:cubicBezTo>
                  <a:pt x="20025" y="20500"/>
                  <a:pt x="20025" y="20500"/>
                  <a:pt x="20025" y="20500"/>
                </a:cubicBezTo>
                <a:cubicBezTo>
                  <a:pt x="20000" y="20102"/>
                  <a:pt x="20000" y="19681"/>
                  <a:pt x="20250" y="19283"/>
                </a:cubicBezTo>
                <a:cubicBezTo>
                  <a:pt x="20500" y="18815"/>
                  <a:pt x="20350" y="18207"/>
                  <a:pt x="20675" y="17692"/>
                </a:cubicBezTo>
                <a:cubicBezTo>
                  <a:pt x="20900" y="17364"/>
                  <a:pt x="21000" y="16873"/>
                  <a:pt x="20900" y="16428"/>
                </a:cubicBezTo>
                <a:cubicBezTo>
                  <a:pt x="20875" y="16218"/>
                  <a:pt x="20900" y="16077"/>
                  <a:pt x="21025" y="15867"/>
                </a:cubicBezTo>
                <a:cubicBezTo>
                  <a:pt x="21350" y="15398"/>
                  <a:pt x="21600" y="14884"/>
                  <a:pt x="21325" y="14299"/>
                </a:cubicBezTo>
                <a:moveTo>
                  <a:pt x="11600" y="17060"/>
                </a:moveTo>
                <a:cubicBezTo>
                  <a:pt x="11425" y="17247"/>
                  <a:pt x="11425" y="17247"/>
                  <a:pt x="11425" y="17247"/>
                </a:cubicBezTo>
                <a:cubicBezTo>
                  <a:pt x="11325" y="17200"/>
                  <a:pt x="11325" y="17200"/>
                  <a:pt x="11325" y="17200"/>
                </a:cubicBezTo>
                <a:cubicBezTo>
                  <a:pt x="11225" y="17224"/>
                  <a:pt x="11225" y="17224"/>
                  <a:pt x="11225" y="17224"/>
                </a:cubicBezTo>
                <a:cubicBezTo>
                  <a:pt x="11225" y="17317"/>
                  <a:pt x="11225" y="17317"/>
                  <a:pt x="11225" y="17317"/>
                </a:cubicBezTo>
                <a:cubicBezTo>
                  <a:pt x="11200" y="17434"/>
                  <a:pt x="11200" y="17434"/>
                  <a:pt x="11200" y="17434"/>
                </a:cubicBezTo>
                <a:cubicBezTo>
                  <a:pt x="11100" y="17692"/>
                  <a:pt x="11100" y="17692"/>
                  <a:pt x="11100" y="17692"/>
                </a:cubicBezTo>
                <a:cubicBezTo>
                  <a:pt x="11100" y="17785"/>
                  <a:pt x="11100" y="17785"/>
                  <a:pt x="11100" y="17785"/>
                </a:cubicBezTo>
                <a:cubicBezTo>
                  <a:pt x="11050" y="17926"/>
                  <a:pt x="11050" y="17926"/>
                  <a:pt x="11050" y="17926"/>
                </a:cubicBezTo>
                <a:cubicBezTo>
                  <a:pt x="10800" y="18066"/>
                  <a:pt x="10800" y="18066"/>
                  <a:pt x="10800" y="18066"/>
                </a:cubicBezTo>
                <a:cubicBezTo>
                  <a:pt x="10100" y="17902"/>
                  <a:pt x="10100" y="17902"/>
                  <a:pt x="10100" y="17902"/>
                </a:cubicBezTo>
                <a:cubicBezTo>
                  <a:pt x="9700" y="17856"/>
                  <a:pt x="9700" y="17856"/>
                  <a:pt x="9700" y="17856"/>
                </a:cubicBezTo>
                <a:cubicBezTo>
                  <a:pt x="9550" y="17996"/>
                  <a:pt x="9550" y="17996"/>
                  <a:pt x="9550" y="17996"/>
                </a:cubicBezTo>
                <a:cubicBezTo>
                  <a:pt x="9375" y="18277"/>
                  <a:pt x="9375" y="18277"/>
                  <a:pt x="9375" y="18277"/>
                </a:cubicBezTo>
                <a:cubicBezTo>
                  <a:pt x="9275" y="18347"/>
                  <a:pt x="9275" y="18347"/>
                  <a:pt x="9275" y="18347"/>
                </a:cubicBezTo>
                <a:cubicBezTo>
                  <a:pt x="9175" y="18254"/>
                  <a:pt x="9175" y="18254"/>
                  <a:pt x="9175" y="18254"/>
                </a:cubicBezTo>
                <a:cubicBezTo>
                  <a:pt x="9025" y="18160"/>
                  <a:pt x="9025" y="18160"/>
                  <a:pt x="9025" y="18160"/>
                </a:cubicBezTo>
                <a:cubicBezTo>
                  <a:pt x="8800" y="18020"/>
                  <a:pt x="8800" y="18020"/>
                  <a:pt x="8800" y="18020"/>
                </a:cubicBezTo>
                <a:cubicBezTo>
                  <a:pt x="8675" y="17762"/>
                  <a:pt x="8675" y="17762"/>
                  <a:pt x="8675" y="17762"/>
                </a:cubicBezTo>
                <a:cubicBezTo>
                  <a:pt x="8500" y="17598"/>
                  <a:pt x="8500" y="17598"/>
                  <a:pt x="8500" y="17598"/>
                </a:cubicBezTo>
                <a:cubicBezTo>
                  <a:pt x="8300" y="17528"/>
                  <a:pt x="8300" y="17528"/>
                  <a:pt x="8300" y="17528"/>
                </a:cubicBezTo>
                <a:cubicBezTo>
                  <a:pt x="8225" y="17271"/>
                  <a:pt x="8225" y="17271"/>
                  <a:pt x="8225" y="17271"/>
                </a:cubicBezTo>
                <a:cubicBezTo>
                  <a:pt x="8400" y="17060"/>
                  <a:pt x="8400" y="17060"/>
                  <a:pt x="8400" y="17060"/>
                </a:cubicBezTo>
                <a:cubicBezTo>
                  <a:pt x="8575" y="17060"/>
                  <a:pt x="8575" y="17060"/>
                  <a:pt x="8575" y="17060"/>
                </a:cubicBezTo>
                <a:cubicBezTo>
                  <a:pt x="8775" y="17037"/>
                  <a:pt x="8775" y="17037"/>
                  <a:pt x="8775" y="17037"/>
                </a:cubicBezTo>
                <a:cubicBezTo>
                  <a:pt x="8825" y="16896"/>
                  <a:pt x="8825" y="16896"/>
                  <a:pt x="8825" y="16896"/>
                </a:cubicBezTo>
                <a:cubicBezTo>
                  <a:pt x="8850" y="16756"/>
                  <a:pt x="8850" y="16756"/>
                  <a:pt x="8850" y="16756"/>
                </a:cubicBezTo>
                <a:cubicBezTo>
                  <a:pt x="8725" y="16732"/>
                  <a:pt x="8725" y="16732"/>
                  <a:pt x="8725" y="16732"/>
                </a:cubicBezTo>
                <a:cubicBezTo>
                  <a:pt x="8625" y="16709"/>
                  <a:pt x="8625" y="16709"/>
                  <a:pt x="8625" y="16709"/>
                </a:cubicBezTo>
                <a:cubicBezTo>
                  <a:pt x="8750" y="16428"/>
                  <a:pt x="8750" y="16428"/>
                  <a:pt x="8750" y="16428"/>
                </a:cubicBezTo>
                <a:cubicBezTo>
                  <a:pt x="8950" y="16218"/>
                  <a:pt x="8950" y="16218"/>
                  <a:pt x="8950" y="16218"/>
                </a:cubicBezTo>
                <a:cubicBezTo>
                  <a:pt x="8875" y="15609"/>
                  <a:pt x="8875" y="15609"/>
                  <a:pt x="8875" y="15609"/>
                </a:cubicBezTo>
                <a:cubicBezTo>
                  <a:pt x="9450" y="15164"/>
                  <a:pt x="9450" y="15164"/>
                  <a:pt x="9450" y="15164"/>
                </a:cubicBezTo>
                <a:cubicBezTo>
                  <a:pt x="10200" y="15071"/>
                  <a:pt x="10200" y="15071"/>
                  <a:pt x="10200" y="15071"/>
                </a:cubicBezTo>
                <a:cubicBezTo>
                  <a:pt x="10850" y="15024"/>
                  <a:pt x="10850" y="15024"/>
                  <a:pt x="10850" y="15024"/>
                </a:cubicBezTo>
                <a:cubicBezTo>
                  <a:pt x="11325" y="15352"/>
                  <a:pt x="11325" y="15352"/>
                  <a:pt x="11325" y="15352"/>
                </a:cubicBezTo>
                <a:cubicBezTo>
                  <a:pt x="11475" y="15609"/>
                  <a:pt x="11475" y="15609"/>
                  <a:pt x="11475" y="15609"/>
                </a:cubicBezTo>
                <a:cubicBezTo>
                  <a:pt x="11475" y="15703"/>
                  <a:pt x="11475" y="15703"/>
                  <a:pt x="11475" y="15703"/>
                </a:cubicBezTo>
                <a:cubicBezTo>
                  <a:pt x="11425" y="15796"/>
                  <a:pt x="11425" y="15796"/>
                  <a:pt x="11425" y="15796"/>
                </a:cubicBezTo>
                <a:cubicBezTo>
                  <a:pt x="11425" y="16147"/>
                  <a:pt x="11425" y="16147"/>
                  <a:pt x="11425" y="16147"/>
                </a:cubicBezTo>
                <a:cubicBezTo>
                  <a:pt x="11525" y="16288"/>
                  <a:pt x="11525" y="16288"/>
                  <a:pt x="11525" y="16288"/>
                </a:cubicBezTo>
                <a:cubicBezTo>
                  <a:pt x="11650" y="16381"/>
                  <a:pt x="11650" y="16381"/>
                  <a:pt x="11650" y="16381"/>
                </a:cubicBezTo>
                <a:cubicBezTo>
                  <a:pt x="11675" y="16615"/>
                  <a:pt x="11675" y="16615"/>
                  <a:pt x="11675" y="16615"/>
                </a:cubicBezTo>
                <a:cubicBezTo>
                  <a:pt x="11675" y="16849"/>
                  <a:pt x="11675" y="16849"/>
                  <a:pt x="11675" y="16849"/>
                </a:cubicBezTo>
                <a:cubicBezTo>
                  <a:pt x="11600" y="17060"/>
                  <a:pt x="11600" y="17060"/>
                  <a:pt x="11600" y="1706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9" name="Freeform 63"/>
          <p:cNvSpPr/>
          <p:nvPr/>
        </p:nvSpPr>
        <p:spPr>
          <a:xfrm>
            <a:off x="5451476" y="3492499"/>
            <a:ext cx="306390" cy="250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27" y="0"/>
                </a:moveTo>
                <a:lnTo>
                  <a:pt x="7722" y="957"/>
                </a:lnTo>
                <a:lnTo>
                  <a:pt x="1119" y="4511"/>
                </a:lnTo>
                <a:lnTo>
                  <a:pt x="336" y="5468"/>
                </a:lnTo>
                <a:lnTo>
                  <a:pt x="0" y="7246"/>
                </a:lnTo>
                <a:lnTo>
                  <a:pt x="4589" y="8203"/>
                </a:lnTo>
                <a:lnTo>
                  <a:pt x="13766" y="5195"/>
                </a:lnTo>
                <a:lnTo>
                  <a:pt x="13878" y="5742"/>
                </a:lnTo>
                <a:lnTo>
                  <a:pt x="13766" y="6425"/>
                </a:lnTo>
                <a:lnTo>
                  <a:pt x="12759" y="11484"/>
                </a:lnTo>
                <a:lnTo>
                  <a:pt x="13094" y="13534"/>
                </a:lnTo>
                <a:lnTo>
                  <a:pt x="13878" y="15448"/>
                </a:lnTo>
                <a:lnTo>
                  <a:pt x="14437" y="18182"/>
                </a:lnTo>
                <a:lnTo>
                  <a:pt x="15109" y="19823"/>
                </a:lnTo>
                <a:lnTo>
                  <a:pt x="16788" y="20643"/>
                </a:lnTo>
                <a:lnTo>
                  <a:pt x="17907" y="21600"/>
                </a:lnTo>
                <a:lnTo>
                  <a:pt x="18578" y="21190"/>
                </a:lnTo>
                <a:lnTo>
                  <a:pt x="20033" y="19823"/>
                </a:lnTo>
                <a:lnTo>
                  <a:pt x="20705" y="16678"/>
                </a:lnTo>
                <a:lnTo>
                  <a:pt x="21376" y="15311"/>
                </a:lnTo>
                <a:lnTo>
                  <a:pt x="21600" y="13534"/>
                </a:lnTo>
                <a:lnTo>
                  <a:pt x="21040" y="11347"/>
                </a:lnTo>
                <a:lnTo>
                  <a:pt x="21040" y="9980"/>
                </a:lnTo>
                <a:lnTo>
                  <a:pt x="20481" y="9570"/>
                </a:lnTo>
                <a:lnTo>
                  <a:pt x="20481" y="8749"/>
                </a:lnTo>
                <a:lnTo>
                  <a:pt x="19809" y="8476"/>
                </a:lnTo>
                <a:lnTo>
                  <a:pt x="19138" y="9570"/>
                </a:lnTo>
                <a:lnTo>
                  <a:pt x="17571" y="10116"/>
                </a:lnTo>
                <a:lnTo>
                  <a:pt x="15892" y="9433"/>
                </a:lnTo>
                <a:lnTo>
                  <a:pt x="16116" y="8066"/>
                </a:lnTo>
                <a:lnTo>
                  <a:pt x="15780" y="7246"/>
                </a:lnTo>
                <a:lnTo>
                  <a:pt x="15333" y="6972"/>
                </a:lnTo>
                <a:lnTo>
                  <a:pt x="15109" y="6562"/>
                </a:lnTo>
                <a:lnTo>
                  <a:pt x="14885" y="5878"/>
                </a:lnTo>
                <a:lnTo>
                  <a:pt x="14997" y="5332"/>
                </a:lnTo>
                <a:lnTo>
                  <a:pt x="15221" y="4511"/>
                </a:lnTo>
                <a:lnTo>
                  <a:pt x="15333" y="3828"/>
                </a:lnTo>
                <a:lnTo>
                  <a:pt x="15333" y="3418"/>
                </a:lnTo>
                <a:lnTo>
                  <a:pt x="15221" y="3008"/>
                </a:lnTo>
                <a:lnTo>
                  <a:pt x="15109" y="2461"/>
                </a:lnTo>
                <a:lnTo>
                  <a:pt x="15221" y="1914"/>
                </a:lnTo>
                <a:lnTo>
                  <a:pt x="15333" y="1094"/>
                </a:lnTo>
                <a:lnTo>
                  <a:pt x="15333" y="410"/>
                </a:lnTo>
                <a:lnTo>
                  <a:pt x="11527" y="0"/>
                </a:lnTo>
                <a:close/>
              </a:path>
            </a:pathLst>
          </a:custGeom>
          <a:solidFill>
            <a:srgbClr val="E2E77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0" name="Freeform 65"/>
          <p:cNvSpPr/>
          <p:nvPr/>
        </p:nvSpPr>
        <p:spPr>
          <a:xfrm>
            <a:off x="5561014" y="2886074"/>
            <a:ext cx="1050927" cy="1120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648" y="0"/>
                </a:moveTo>
                <a:lnTo>
                  <a:pt x="10898" y="245"/>
                </a:lnTo>
                <a:lnTo>
                  <a:pt x="10604" y="581"/>
                </a:lnTo>
                <a:lnTo>
                  <a:pt x="10702" y="1407"/>
                </a:lnTo>
                <a:lnTo>
                  <a:pt x="10669" y="1407"/>
                </a:lnTo>
                <a:lnTo>
                  <a:pt x="10408" y="1591"/>
                </a:lnTo>
                <a:lnTo>
                  <a:pt x="10311" y="1713"/>
                </a:lnTo>
                <a:lnTo>
                  <a:pt x="10278" y="1713"/>
                </a:lnTo>
                <a:lnTo>
                  <a:pt x="10180" y="1836"/>
                </a:lnTo>
                <a:lnTo>
                  <a:pt x="10147" y="1836"/>
                </a:lnTo>
                <a:lnTo>
                  <a:pt x="10017" y="1775"/>
                </a:lnTo>
                <a:lnTo>
                  <a:pt x="9886" y="1683"/>
                </a:lnTo>
                <a:lnTo>
                  <a:pt x="9462" y="1652"/>
                </a:lnTo>
                <a:lnTo>
                  <a:pt x="8973" y="1775"/>
                </a:lnTo>
                <a:lnTo>
                  <a:pt x="8973" y="1744"/>
                </a:lnTo>
                <a:lnTo>
                  <a:pt x="9071" y="918"/>
                </a:lnTo>
                <a:lnTo>
                  <a:pt x="7505" y="1132"/>
                </a:lnTo>
                <a:lnTo>
                  <a:pt x="5938" y="1530"/>
                </a:lnTo>
                <a:lnTo>
                  <a:pt x="5938" y="1499"/>
                </a:lnTo>
                <a:lnTo>
                  <a:pt x="5840" y="1683"/>
                </a:lnTo>
                <a:lnTo>
                  <a:pt x="5710" y="1866"/>
                </a:lnTo>
                <a:lnTo>
                  <a:pt x="5449" y="2050"/>
                </a:lnTo>
                <a:lnTo>
                  <a:pt x="5384" y="2172"/>
                </a:lnTo>
                <a:lnTo>
                  <a:pt x="5286" y="2325"/>
                </a:lnTo>
                <a:lnTo>
                  <a:pt x="4568" y="3549"/>
                </a:lnTo>
                <a:lnTo>
                  <a:pt x="4209" y="3794"/>
                </a:lnTo>
                <a:lnTo>
                  <a:pt x="4144" y="3702"/>
                </a:lnTo>
                <a:lnTo>
                  <a:pt x="3818" y="3641"/>
                </a:lnTo>
                <a:lnTo>
                  <a:pt x="3622" y="3886"/>
                </a:lnTo>
                <a:lnTo>
                  <a:pt x="3491" y="4192"/>
                </a:lnTo>
                <a:lnTo>
                  <a:pt x="3295" y="4375"/>
                </a:lnTo>
                <a:lnTo>
                  <a:pt x="2937" y="4528"/>
                </a:lnTo>
                <a:lnTo>
                  <a:pt x="2676" y="4803"/>
                </a:lnTo>
                <a:lnTo>
                  <a:pt x="2545" y="5293"/>
                </a:lnTo>
                <a:lnTo>
                  <a:pt x="1403" y="5721"/>
                </a:lnTo>
                <a:lnTo>
                  <a:pt x="750" y="5935"/>
                </a:lnTo>
                <a:lnTo>
                  <a:pt x="816" y="6180"/>
                </a:lnTo>
                <a:lnTo>
                  <a:pt x="1011" y="6333"/>
                </a:lnTo>
                <a:lnTo>
                  <a:pt x="1240" y="6456"/>
                </a:lnTo>
                <a:lnTo>
                  <a:pt x="1468" y="6945"/>
                </a:lnTo>
                <a:lnTo>
                  <a:pt x="1664" y="7067"/>
                </a:lnTo>
                <a:lnTo>
                  <a:pt x="1664" y="7435"/>
                </a:lnTo>
                <a:lnTo>
                  <a:pt x="1795" y="7557"/>
                </a:lnTo>
                <a:lnTo>
                  <a:pt x="1892" y="7710"/>
                </a:lnTo>
                <a:lnTo>
                  <a:pt x="1925" y="7893"/>
                </a:lnTo>
                <a:lnTo>
                  <a:pt x="1892" y="8108"/>
                </a:lnTo>
                <a:lnTo>
                  <a:pt x="1795" y="8291"/>
                </a:lnTo>
                <a:lnTo>
                  <a:pt x="1762" y="8475"/>
                </a:lnTo>
                <a:lnTo>
                  <a:pt x="1729" y="8628"/>
                </a:lnTo>
                <a:lnTo>
                  <a:pt x="1664" y="8781"/>
                </a:lnTo>
                <a:lnTo>
                  <a:pt x="1501" y="8811"/>
                </a:lnTo>
                <a:lnTo>
                  <a:pt x="1403" y="8781"/>
                </a:lnTo>
                <a:lnTo>
                  <a:pt x="1273" y="8903"/>
                </a:lnTo>
                <a:lnTo>
                  <a:pt x="914" y="9423"/>
                </a:lnTo>
                <a:lnTo>
                  <a:pt x="522" y="9974"/>
                </a:lnTo>
                <a:lnTo>
                  <a:pt x="228" y="10555"/>
                </a:lnTo>
                <a:lnTo>
                  <a:pt x="261" y="10861"/>
                </a:lnTo>
                <a:lnTo>
                  <a:pt x="65" y="11351"/>
                </a:lnTo>
                <a:lnTo>
                  <a:pt x="0" y="11901"/>
                </a:lnTo>
                <a:lnTo>
                  <a:pt x="1109" y="11687"/>
                </a:lnTo>
                <a:lnTo>
                  <a:pt x="2219" y="11779"/>
                </a:lnTo>
                <a:lnTo>
                  <a:pt x="2219" y="11932"/>
                </a:lnTo>
                <a:lnTo>
                  <a:pt x="2186" y="12116"/>
                </a:lnTo>
                <a:lnTo>
                  <a:pt x="2153" y="12238"/>
                </a:lnTo>
                <a:lnTo>
                  <a:pt x="2186" y="12360"/>
                </a:lnTo>
                <a:lnTo>
                  <a:pt x="2219" y="12452"/>
                </a:lnTo>
                <a:lnTo>
                  <a:pt x="2219" y="12544"/>
                </a:lnTo>
                <a:lnTo>
                  <a:pt x="2186" y="12697"/>
                </a:lnTo>
                <a:lnTo>
                  <a:pt x="2121" y="12880"/>
                </a:lnTo>
                <a:lnTo>
                  <a:pt x="2088" y="13003"/>
                </a:lnTo>
                <a:lnTo>
                  <a:pt x="2153" y="13156"/>
                </a:lnTo>
                <a:lnTo>
                  <a:pt x="2219" y="13248"/>
                </a:lnTo>
                <a:lnTo>
                  <a:pt x="2349" y="13309"/>
                </a:lnTo>
                <a:lnTo>
                  <a:pt x="2447" y="13492"/>
                </a:lnTo>
                <a:lnTo>
                  <a:pt x="2382" y="13798"/>
                </a:lnTo>
                <a:lnTo>
                  <a:pt x="2871" y="13951"/>
                </a:lnTo>
                <a:lnTo>
                  <a:pt x="3328" y="13829"/>
                </a:lnTo>
                <a:lnTo>
                  <a:pt x="3524" y="13584"/>
                </a:lnTo>
                <a:lnTo>
                  <a:pt x="3720" y="13645"/>
                </a:lnTo>
                <a:lnTo>
                  <a:pt x="3720" y="13829"/>
                </a:lnTo>
                <a:lnTo>
                  <a:pt x="3883" y="13921"/>
                </a:lnTo>
                <a:lnTo>
                  <a:pt x="3883" y="14227"/>
                </a:lnTo>
                <a:lnTo>
                  <a:pt x="4046" y="14716"/>
                </a:lnTo>
                <a:lnTo>
                  <a:pt x="4274" y="14441"/>
                </a:lnTo>
                <a:lnTo>
                  <a:pt x="4503" y="14288"/>
                </a:lnTo>
                <a:lnTo>
                  <a:pt x="4698" y="14349"/>
                </a:lnTo>
                <a:lnTo>
                  <a:pt x="4927" y="14441"/>
                </a:lnTo>
                <a:lnTo>
                  <a:pt x="4862" y="14716"/>
                </a:lnTo>
                <a:lnTo>
                  <a:pt x="4601" y="14900"/>
                </a:lnTo>
                <a:lnTo>
                  <a:pt x="4470" y="15144"/>
                </a:lnTo>
                <a:lnTo>
                  <a:pt x="4340" y="15420"/>
                </a:lnTo>
                <a:lnTo>
                  <a:pt x="3981" y="16032"/>
                </a:lnTo>
                <a:lnTo>
                  <a:pt x="3785" y="16705"/>
                </a:lnTo>
                <a:lnTo>
                  <a:pt x="3752" y="17164"/>
                </a:lnTo>
                <a:lnTo>
                  <a:pt x="3785" y="17653"/>
                </a:lnTo>
                <a:lnTo>
                  <a:pt x="4307" y="17561"/>
                </a:lnTo>
                <a:lnTo>
                  <a:pt x="4731" y="17684"/>
                </a:lnTo>
                <a:lnTo>
                  <a:pt x="5221" y="17959"/>
                </a:lnTo>
                <a:lnTo>
                  <a:pt x="5351" y="18479"/>
                </a:lnTo>
                <a:lnTo>
                  <a:pt x="5318" y="19061"/>
                </a:lnTo>
                <a:lnTo>
                  <a:pt x="5449" y="19642"/>
                </a:lnTo>
                <a:lnTo>
                  <a:pt x="5775" y="20162"/>
                </a:lnTo>
                <a:lnTo>
                  <a:pt x="6102" y="20652"/>
                </a:lnTo>
                <a:lnTo>
                  <a:pt x="6232" y="20805"/>
                </a:lnTo>
                <a:lnTo>
                  <a:pt x="6395" y="20927"/>
                </a:lnTo>
                <a:lnTo>
                  <a:pt x="6526" y="20896"/>
                </a:lnTo>
                <a:lnTo>
                  <a:pt x="6624" y="20774"/>
                </a:lnTo>
                <a:lnTo>
                  <a:pt x="6852" y="20927"/>
                </a:lnTo>
                <a:lnTo>
                  <a:pt x="7080" y="21172"/>
                </a:lnTo>
                <a:lnTo>
                  <a:pt x="7766" y="21386"/>
                </a:lnTo>
                <a:lnTo>
                  <a:pt x="7896" y="21539"/>
                </a:lnTo>
                <a:lnTo>
                  <a:pt x="8157" y="21600"/>
                </a:lnTo>
                <a:lnTo>
                  <a:pt x="8614" y="21325"/>
                </a:lnTo>
                <a:lnTo>
                  <a:pt x="9169" y="21080"/>
                </a:lnTo>
                <a:lnTo>
                  <a:pt x="9397" y="21294"/>
                </a:lnTo>
                <a:lnTo>
                  <a:pt x="9625" y="21386"/>
                </a:lnTo>
                <a:lnTo>
                  <a:pt x="9789" y="21233"/>
                </a:lnTo>
                <a:lnTo>
                  <a:pt x="9984" y="21019"/>
                </a:lnTo>
                <a:lnTo>
                  <a:pt x="10376" y="20896"/>
                </a:lnTo>
                <a:lnTo>
                  <a:pt x="10735" y="20774"/>
                </a:lnTo>
                <a:lnTo>
                  <a:pt x="10963" y="20315"/>
                </a:lnTo>
                <a:lnTo>
                  <a:pt x="11094" y="19887"/>
                </a:lnTo>
                <a:lnTo>
                  <a:pt x="11192" y="19703"/>
                </a:lnTo>
                <a:lnTo>
                  <a:pt x="11355" y="19550"/>
                </a:lnTo>
                <a:lnTo>
                  <a:pt x="11387" y="19244"/>
                </a:lnTo>
                <a:lnTo>
                  <a:pt x="11387" y="18999"/>
                </a:lnTo>
                <a:lnTo>
                  <a:pt x="11289" y="18541"/>
                </a:lnTo>
                <a:lnTo>
                  <a:pt x="11681" y="18265"/>
                </a:lnTo>
                <a:lnTo>
                  <a:pt x="12007" y="18326"/>
                </a:lnTo>
                <a:lnTo>
                  <a:pt x="12334" y="18326"/>
                </a:lnTo>
                <a:lnTo>
                  <a:pt x="12170" y="17439"/>
                </a:lnTo>
                <a:lnTo>
                  <a:pt x="11844" y="17225"/>
                </a:lnTo>
                <a:lnTo>
                  <a:pt x="11094" y="17378"/>
                </a:lnTo>
                <a:lnTo>
                  <a:pt x="10767" y="17256"/>
                </a:lnTo>
                <a:lnTo>
                  <a:pt x="10539" y="17072"/>
                </a:lnTo>
                <a:lnTo>
                  <a:pt x="10376" y="16919"/>
                </a:lnTo>
                <a:lnTo>
                  <a:pt x="9984" y="16827"/>
                </a:lnTo>
                <a:lnTo>
                  <a:pt x="9397" y="16919"/>
                </a:lnTo>
                <a:lnTo>
                  <a:pt x="9299" y="16124"/>
                </a:lnTo>
                <a:lnTo>
                  <a:pt x="9625" y="15848"/>
                </a:lnTo>
                <a:lnTo>
                  <a:pt x="9821" y="15450"/>
                </a:lnTo>
                <a:lnTo>
                  <a:pt x="9691" y="15175"/>
                </a:lnTo>
                <a:lnTo>
                  <a:pt x="9593" y="14869"/>
                </a:lnTo>
                <a:lnTo>
                  <a:pt x="9691" y="14471"/>
                </a:lnTo>
                <a:lnTo>
                  <a:pt x="9723" y="13523"/>
                </a:lnTo>
                <a:lnTo>
                  <a:pt x="9886" y="13125"/>
                </a:lnTo>
                <a:lnTo>
                  <a:pt x="10147" y="12880"/>
                </a:lnTo>
                <a:lnTo>
                  <a:pt x="9430" y="11901"/>
                </a:lnTo>
                <a:lnTo>
                  <a:pt x="8842" y="11810"/>
                </a:lnTo>
                <a:lnTo>
                  <a:pt x="8679" y="11381"/>
                </a:lnTo>
                <a:lnTo>
                  <a:pt x="8908" y="11290"/>
                </a:lnTo>
                <a:lnTo>
                  <a:pt x="9103" y="11259"/>
                </a:lnTo>
                <a:lnTo>
                  <a:pt x="9332" y="11045"/>
                </a:lnTo>
                <a:lnTo>
                  <a:pt x="9658" y="10616"/>
                </a:lnTo>
                <a:lnTo>
                  <a:pt x="9723" y="10463"/>
                </a:lnTo>
                <a:lnTo>
                  <a:pt x="9723" y="10280"/>
                </a:lnTo>
                <a:lnTo>
                  <a:pt x="9756" y="10066"/>
                </a:lnTo>
                <a:lnTo>
                  <a:pt x="10245" y="9790"/>
                </a:lnTo>
                <a:lnTo>
                  <a:pt x="10767" y="9546"/>
                </a:lnTo>
                <a:lnTo>
                  <a:pt x="11094" y="9117"/>
                </a:lnTo>
                <a:lnTo>
                  <a:pt x="11681" y="9331"/>
                </a:lnTo>
                <a:lnTo>
                  <a:pt x="12725" y="9484"/>
                </a:lnTo>
                <a:lnTo>
                  <a:pt x="12529" y="9117"/>
                </a:lnTo>
                <a:lnTo>
                  <a:pt x="12203" y="8750"/>
                </a:lnTo>
                <a:lnTo>
                  <a:pt x="12334" y="8414"/>
                </a:lnTo>
                <a:lnTo>
                  <a:pt x="12529" y="8016"/>
                </a:lnTo>
                <a:lnTo>
                  <a:pt x="12692" y="7710"/>
                </a:lnTo>
                <a:lnTo>
                  <a:pt x="12921" y="7863"/>
                </a:lnTo>
                <a:lnTo>
                  <a:pt x="13247" y="7832"/>
                </a:lnTo>
                <a:lnTo>
                  <a:pt x="13476" y="7557"/>
                </a:lnTo>
                <a:lnTo>
                  <a:pt x="13737" y="7373"/>
                </a:lnTo>
                <a:lnTo>
                  <a:pt x="13965" y="7526"/>
                </a:lnTo>
                <a:lnTo>
                  <a:pt x="14422" y="7710"/>
                </a:lnTo>
                <a:lnTo>
                  <a:pt x="14879" y="7710"/>
                </a:lnTo>
                <a:lnTo>
                  <a:pt x="14976" y="7435"/>
                </a:lnTo>
                <a:lnTo>
                  <a:pt x="15042" y="7159"/>
                </a:lnTo>
                <a:lnTo>
                  <a:pt x="15205" y="6945"/>
                </a:lnTo>
                <a:lnTo>
                  <a:pt x="15401" y="6761"/>
                </a:lnTo>
                <a:lnTo>
                  <a:pt x="15596" y="6976"/>
                </a:lnTo>
                <a:lnTo>
                  <a:pt x="15825" y="7098"/>
                </a:lnTo>
                <a:lnTo>
                  <a:pt x="16216" y="7404"/>
                </a:lnTo>
                <a:lnTo>
                  <a:pt x="16445" y="7802"/>
                </a:lnTo>
                <a:lnTo>
                  <a:pt x="16967" y="7985"/>
                </a:lnTo>
                <a:lnTo>
                  <a:pt x="18207" y="7496"/>
                </a:lnTo>
                <a:lnTo>
                  <a:pt x="18435" y="6823"/>
                </a:lnTo>
                <a:lnTo>
                  <a:pt x="18239" y="6639"/>
                </a:lnTo>
                <a:lnTo>
                  <a:pt x="18141" y="6456"/>
                </a:lnTo>
                <a:lnTo>
                  <a:pt x="18337" y="6150"/>
                </a:lnTo>
                <a:lnTo>
                  <a:pt x="18500" y="5813"/>
                </a:lnTo>
                <a:lnTo>
                  <a:pt x="18794" y="5385"/>
                </a:lnTo>
                <a:lnTo>
                  <a:pt x="19283" y="5048"/>
                </a:lnTo>
                <a:lnTo>
                  <a:pt x="19414" y="4865"/>
                </a:lnTo>
                <a:lnTo>
                  <a:pt x="19577" y="4712"/>
                </a:lnTo>
                <a:lnTo>
                  <a:pt x="19903" y="4620"/>
                </a:lnTo>
                <a:lnTo>
                  <a:pt x="20164" y="4375"/>
                </a:lnTo>
                <a:lnTo>
                  <a:pt x="20523" y="4100"/>
                </a:lnTo>
                <a:lnTo>
                  <a:pt x="20882" y="3733"/>
                </a:lnTo>
                <a:lnTo>
                  <a:pt x="21013" y="3641"/>
                </a:lnTo>
                <a:lnTo>
                  <a:pt x="21208" y="3733"/>
                </a:lnTo>
                <a:lnTo>
                  <a:pt x="21404" y="3610"/>
                </a:lnTo>
                <a:lnTo>
                  <a:pt x="21600" y="3457"/>
                </a:lnTo>
                <a:lnTo>
                  <a:pt x="21274" y="3243"/>
                </a:lnTo>
                <a:lnTo>
                  <a:pt x="20980" y="3121"/>
                </a:lnTo>
                <a:lnTo>
                  <a:pt x="20621" y="3090"/>
                </a:lnTo>
                <a:lnTo>
                  <a:pt x="20197" y="2998"/>
                </a:lnTo>
                <a:lnTo>
                  <a:pt x="19805" y="2784"/>
                </a:lnTo>
                <a:lnTo>
                  <a:pt x="19447" y="2539"/>
                </a:lnTo>
                <a:lnTo>
                  <a:pt x="19120" y="2539"/>
                </a:lnTo>
                <a:lnTo>
                  <a:pt x="18729" y="2631"/>
                </a:lnTo>
                <a:lnTo>
                  <a:pt x="18435" y="2692"/>
                </a:lnTo>
                <a:lnTo>
                  <a:pt x="18141" y="2723"/>
                </a:lnTo>
                <a:lnTo>
                  <a:pt x="18011" y="2478"/>
                </a:lnTo>
                <a:lnTo>
                  <a:pt x="17750" y="2172"/>
                </a:lnTo>
                <a:lnTo>
                  <a:pt x="17717" y="2172"/>
                </a:lnTo>
                <a:lnTo>
                  <a:pt x="17750" y="1927"/>
                </a:lnTo>
                <a:lnTo>
                  <a:pt x="17619" y="1805"/>
                </a:lnTo>
                <a:lnTo>
                  <a:pt x="16902" y="1866"/>
                </a:lnTo>
                <a:lnTo>
                  <a:pt x="16445" y="2019"/>
                </a:lnTo>
                <a:lnTo>
                  <a:pt x="16314" y="2080"/>
                </a:lnTo>
                <a:lnTo>
                  <a:pt x="16184" y="2080"/>
                </a:lnTo>
                <a:lnTo>
                  <a:pt x="15955" y="1958"/>
                </a:lnTo>
                <a:lnTo>
                  <a:pt x="15792" y="1775"/>
                </a:lnTo>
                <a:lnTo>
                  <a:pt x="15760" y="1775"/>
                </a:lnTo>
                <a:lnTo>
                  <a:pt x="16053" y="1407"/>
                </a:lnTo>
                <a:lnTo>
                  <a:pt x="16477" y="1101"/>
                </a:lnTo>
                <a:lnTo>
                  <a:pt x="16640" y="734"/>
                </a:lnTo>
                <a:lnTo>
                  <a:pt x="16412" y="704"/>
                </a:lnTo>
                <a:lnTo>
                  <a:pt x="15531" y="551"/>
                </a:lnTo>
                <a:lnTo>
                  <a:pt x="14715" y="275"/>
                </a:lnTo>
                <a:lnTo>
                  <a:pt x="14356" y="520"/>
                </a:lnTo>
                <a:lnTo>
                  <a:pt x="14063" y="673"/>
                </a:lnTo>
                <a:lnTo>
                  <a:pt x="13704" y="612"/>
                </a:lnTo>
                <a:lnTo>
                  <a:pt x="13410" y="795"/>
                </a:lnTo>
                <a:lnTo>
                  <a:pt x="12888" y="1071"/>
                </a:lnTo>
                <a:lnTo>
                  <a:pt x="12399" y="1193"/>
                </a:lnTo>
                <a:lnTo>
                  <a:pt x="12203" y="918"/>
                </a:lnTo>
                <a:lnTo>
                  <a:pt x="12203" y="581"/>
                </a:lnTo>
                <a:lnTo>
                  <a:pt x="11648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1" name="Freeform 67"/>
          <p:cNvSpPr/>
          <p:nvPr/>
        </p:nvSpPr>
        <p:spPr>
          <a:xfrm>
            <a:off x="5849939" y="2886074"/>
            <a:ext cx="762002" cy="1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875" y="0"/>
                </a:moveTo>
                <a:lnTo>
                  <a:pt x="6840" y="1338"/>
                </a:lnTo>
                <a:lnTo>
                  <a:pt x="6390" y="3441"/>
                </a:lnTo>
                <a:lnTo>
                  <a:pt x="6525" y="8793"/>
                </a:lnTo>
                <a:lnTo>
                  <a:pt x="6120" y="9940"/>
                </a:lnTo>
                <a:lnTo>
                  <a:pt x="5985" y="10704"/>
                </a:lnTo>
                <a:lnTo>
                  <a:pt x="5805" y="11278"/>
                </a:lnTo>
                <a:lnTo>
                  <a:pt x="5445" y="10513"/>
                </a:lnTo>
                <a:lnTo>
                  <a:pt x="4860" y="10322"/>
                </a:lnTo>
                <a:lnTo>
                  <a:pt x="4185" y="10896"/>
                </a:lnTo>
                <a:lnTo>
                  <a:pt x="4365" y="5543"/>
                </a:lnTo>
                <a:lnTo>
                  <a:pt x="2160" y="6881"/>
                </a:lnTo>
                <a:lnTo>
                  <a:pt x="0" y="9366"/>
                </a:lnTo>
                <a:lnTo>
                  <a:pt x="0" y="9558"/>
                </a:lnTo>
                <a:lnTo>
                  <a:pt x="2160" y="7073"/>
                </a:lnTo>
                <a:lnTo>
                  <a:pt x="4320" y="5735"/>
                </a:lnTo>
                <a:lnTo>
                  <a:pt x="4185" y="10896"/>
                </a:lnTo>
                <a:lnTo>
                  <a:pt x="4185" y="11087"/>
                </a:lnTo>
                <a:lnTo>
                  <a:pt x="4860" y="10322"/>
                </a:lnTo>
                <a:lnTo>
                  <a:pt x="5445" y="10513"/>
                </a:lnTo>
                <a:lnTo>
                  <a:pt x="5625" y="11087"/>
                </a:lnTo>
                <a:lnTo>
                  <a:pt x="5805" y="11469"/>
                </a:lnTo>
                <a:lnTo>
                  <a:pt x="5850" y="11469"/>
                </a:lnTo>
                <a:lnTo>
                  <a:pt x="5985" y="10704"/>
                </a:lnTo>
                <a:lnTo>
                  <a:pt x="6030" y="10704"/>
                </a:lnTo>
                <a:lnTo>
                  <a:pt x="6165" y="9940"/>
                </a:lnTo>
                <a:lnTo>
                  <a:pt x="6525" y="8793"/>
                </a:lnTo>
                <a:lnTo>
                  <a:pt x="6570" y="8793"/>
                </a:lnTo>
                <a:lnTo>
                  <a:pt x="6435" y="3632"/>
                </a:lnTo>
                <a:lnTo>
                  <a:pt x="6840" y="1529"/>
                </a:lnTo>
                <a:lnTo>
                  <a:pt x="7875" y="0"/>
                </a:lnTo>
                <a:lnTo>
                  <a:pt x="8640" y="3632"/>
                </a:lnTo>
                <a:lnTo>
                  <a:pt x="8640" y="5735"/>
                </a:lnTo>
                <a:lnTo>
                  <a:pt x="8910" y="7455"/>
                </a:lnTo>
                <a:lnTo>
                  <a:pt x="9585" y="6690"/>
                </a:lnTo>
                <a:lnTo>
                  <a:pt x="10305" y="4970"/>
                </a:lnTo>
                <a:lnTo>
                  <a:pt x="10710" y="3823"/>
                </a:lnTo>
                <a:lnTo>
                  <a:pt x="11205" y="4205"/>
                </a:lnTo>
                <a:lnTo>
                  <a:pt x="11610" y="3250"/>
                </a:lnTo>
                <a:lnTo>
                  <a:pt x="12105" y="1720"/>
                </a:lnTo>
                <a:lnTo>
                  <a:pt x="13230" y="3441"/>
                </a:lnTo>
                <a:lnTo>
                  <a:pt x="14445" y="4396"/>
                </a:lnTo>
                <a:lnTo>
                  <a:pt x="14760" y="4588"/>
                </a:lnTo>
                <a:lnTo>
                  <a:pt x="14535" y="6881"/>
                </a:lnTo>
                <a:lnTo>
                  <a:pt x="13950" y="8793"/>
                </a:lnTo>
                <a:lnTo>
                  <a:pt x="13545" y="11087"/>
                </a:lnTo>
                <a:lnTo>
                  <a:pt x="13590" y="11087"/>
                </a:lnTo>
                <a:lnTo>
                  <a:pt x="13815" y="12234"/>
                </a:lnTo>
                <a:lnTo>
                  <a:pt x="14130" y="12998"/>
                </a:lnTo>
                <a:lnTo>
                  <a:pt x="14310" y="12998"/>
                </a:lnTo>
                <a:lnTo>
                  <a:pt x="14490" y="12616"/>
                </a:lnTo>
                <a:lnTo>
                  <a:pt x="15120" y="11660"/>
                </a:lnTo>
                <a:lnTo>
                  <a:pt x="16110" y="11278"/>
                </a:lnTo>
                <a:lnTo>
                  <a:pt x="16290" y="12042"/>
                </a:lnTo>
                <a:lnTo>
                  <a:pt x="16245" y="13572"/>
                </a:lnTo>
                <a:lnTo>
                  <a:pt x="16290" y="13572"/>
                </a:lnTo>
                <a:lnTo>
                  <a:pt x="16650" y="15483"/>
                </a:lnTo>
                <a:lnTo>
                  <a:pt x="16830" y="17012"/>
                </a:lnTo>
                <a:lnTo>
                  <a:pt x="17235" y="16821"/>
                </a:lnTo>
                <a:lnTo>
                  <a:pt x="17640" y="16439"/>
                </a:lnTo>
                <a:lnTo>
                  <a:pt x="18180" y="15865"/>
                </a:lnTo>
                <a:lnTo>
                  <a:pt x="18630" y="15865"/>
                </a:lnTo>
                <a:lnTo>
                  <a:pt x="19125" y="17395"/>
                </a:lnTo>
                <a:lnTo>
                  <a:pt x="19665" y="18733"/>
                </a:lnTo>
                <a:lnTo>
                  <a:pt x="20250" y="19306"/>
                </a:lnTo>
                <a:lnTo>
                  <a:pt x="20745" y="19497"/>
                </a:lnTo>
                <a:lnTo>
                  <a:pt x="21150" y="20262"/>
                </a:lnTo>
                <a:lnTo>
                  <a:pt x="21600" y="21600"/>
                </a:lnTo>
                <a:lnTo>
                  <a:pt x="21600" y="21409"/>
                </a:lnTo>
                <a:lnTo>
                  <a:pt x="21195" y="20262"/>
                </a:lnTo>
                <a:lnTo>
                  <a:pt x="20745" y="19497"/>
                </a:lnTo>
                <a:lnTo>
                  <a:pt x="20250" y="19115"/>
                </a:lnTo>
                <a:lnTo>
                  <a:pt x="19665" y="18733"/>
                </a:lnTo>
                <a:lnTo>
                  <a:pt x="19125" y="17395"/>
                </a:lnTo>
                <a:lnTo>
                  <a:pt x="18630" y="15674"/>
                </a:lnTo>
                <a:lnTo>
                  <a:pt x="18180" y="15674"/>
                </a:lnTo>
                <a:lnTo>
                  <a:pt x="17640" y="16439"/>
                </a:lnTo>
                <a:lnTo>
                  <a:pt x="17235" y="16821"/>
                </a:lnTo>
                <a:lnTo>
                  <a:pt x="16830" y="16821"/>
                </a:lnTo>
                <a:lnTo>
                  <a:pt x="16695" y="15483"/>
                </a:lnTo>
                <a:lnTo>
                  <a:pt x="16290" y="13572"/>
                </a:lnTo>
                <a:lnTo>
                  <a:pt x="16335" y="12042"/>
                </a:lnTo>
                <a:lnTo>
                  <a:pt x="16110" y="11087"/>
                </a:lnTo>
                <a:lnTo>
                  <a:pt x="15120" y="11660"/>
                </a:lnTo>
                <a:lnTo>
                  <a:pt x="14490" y="12425"/>
                </a:lnTo>
                <a:lnTo>
                  <a:pt x="14310" y="12998"/>
                </a:lnTo>
                <a:lnTo>
                  <a:pt x="14130" y="12807"/>
                </a:lnTo>
                <a:lnTo>
                  <a:pt x="13815" y="12234"/>
                </a:lnTo>
                <a:lnTo>
                  <a:pt x="13590" y="11087"/>
                </a:lnTo>
                <a:lnTo>
                  <a:pt x="13950" y="8793"/>
                </a:lnTo>
                <a:lnTo>
                  <a:pt x="14535" y="6881"/>
                </a:lnTo>
                <a:lnTo>
                  <a:pt x="14805" y="4588"/>
                </a:lnTo>
                <a:lnTo>
                  <a:pt x="14445" y="4205"/>
                </a:lnTo>
                <a:lnTo>
                  <a:pt x="13275" y="3441"/>
                </a:lnTo>
                <a:lnTo>
                  <a:pt x="12105" y="1529"/>
                </a:lnTo>
                <a:lnTo>
                  <a:pt x="11610" y="3250"/>
                </a:lnTo>
                <a:lnTo>
                  <a:pt x="11205" y="4205"/>
                </a:lnTo>
                <a:lnTo>
                  <a:pt x="10710" y="3632"/>
                </a:lnTo>
                <a:lnTo>
                  <a:pt x="10305" y="4970"/>
                </a:lnTo>
                <a:lnTo>
                  <a:pt x="9585" y="6690"/>
                </a:lnTo>
                <a:lnTo>
                  <a:pt x="8910" y="7264"/>
                </a:lnTo>
                <a:lnTo>
                  <a:pt x="8640" y="5735"/>
                </a:lnTo>
                <a:lnTo>
                  <a:pt x="8640" y="3441"/>
                </a:lnTo>
                <a:lnTo>
                  <a:pt x="787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2" name="Freeform 68"/>
          <p:cNvSpPr/>
          <p:nvPr/>
        </p:nvSpPr>
        <p:spPr>
          <a:xfrm>
            <a:off x="5849939" y="2886074"/>
            <a:ext cx="762002" cy="1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875" y="0"/>
                </a:moveTo>
                <a:lnTo>
                  <a:pt x="6840" y="1338"/>
                </a:lnTo>
                <a:lnTo>
                  <a:pt x="6390" y="3441"/>
                </a:lnTo>
                <a:lnTo>
                  <a:pt x="6525" y="8793"/>
                </a:lnTo>
                <a:lnTo>
                  <a:pt x="6120" y="9940"/>
                </a:lnTo>
                <a:lnTo>
                  <a:pt x="5985" y="10704"/>
                </a:lnTo>
                <a:lnTo>
                  <a:pt x="5805" y="11278"/>
                </a:lnTo>
                <a:lnTo>
                  <a:pt x="5445" y="10513"/>
                </a:lnTo>
                <a:lnTo>
                  <a:pt x="4860" y="10322"/>
                </a:lnTo>
                <a:lnTo>
                  <a:pt x="4185" y="10896"/>
                </a:lnTo>
                <a:lnTo>
                  <a:pt x="4365" y="5543"/>
                </a:lnTo>
                <a:lnTo>
                  <a:pt x="2160" y="6881"/>
                </a:lnTo>
                <a:lnTo>
                  <a:pt x="0" y="9366"/>
                </a:lnTo>
                <a:lnTo>
                  <a:pt x="0" y="9558"/>
                </a:lnTo>
                <a:lnTo>
                  <a:pt x="2160" y="7073"/>
                </a:lnTo>
                <a:lnTo>
                  <a:pt x="4320" y="5735"/>
                </a:lnTo>
                <a:lnTo>
                  <a:pt x="4185" y="10896"/>
                </a:lnTo>
                <a:lnTo>
                  <a:pt x="4185" y="11087"/>
                </a:lnTo>
                <a:lnTo>
                  <a:pt x="4860" y="10322"/>
                </a:lnTo>
                <a:lnTo>
                  <a:pt x="5445" y="10513"/>
                </a:lnTo>
                <a:lnTo>
                  <a:pt x="5625" y="11087"/>
                </a:lnTo>
                <a:lnTo>
                  <a:pt x="5805" y="11469"/>
                </a:lnTo>
                <a:lnTo>
                  <a:pt x="5850" y="11469"/>
                </a:lnTo>
                <a:lnTo>
                  <a:pt x="5985" y="10704"/>
                </a:lnTo>
                <a:lnTo>
                  <a:pt x="6030" y="10704"/>
                </a:lnTo>
                <a:lnTo>
                  <a:pt x="6165" y="9940"/>
                </a:lnTo>
                <a:lnTo>
                  <a:pt x="6525" y="8793"/>
                </a:lnTo>
                <a:lnTo>
                  <a:pt x="6570" y="8793"/>
                </a:lnTo>
                <a:lnTo>
                  <a:pt x="6435" y="3632"/>
                </a:lnTo>
                <a:lnTo>
                  <a:pt x="6840" y="1529"/>
                </a:lnTo>
                <a:lnTo>
                  <a:pt x="7875" y="0"/>
                </a:lnTo>
                <a:lnTo>
                  <a:pt x="8640" y="3632"/>
                </a:lnTo>
                <a:lnTo>
                  <a:pt x="8640" y="5735"/>
                </a:lnTo>
                <a:lnTo>
                  <a:pt x="8910" y="7455"/>
                </a:lnTo>
                <a:lnTo>
                  <a:pt x="9585" y="6690"/>
                </a:lnTo>
                <a:lnTo>
                  <a:pt x="10305" y="4970"/>
                </a:lnTo>
                <a:lnTo>
                  <a:pt x="10710" y="3823"/>
                </a:lnTo>
                <a:lnTo>
                  <a:pt x="11205" y="4205"/>
                </a:lnTo>
                <a:lnTo>
                  <a:pt x="11610" y="3250"/>
                </a:lnTo>
                <a:lnTo>
                  <a:pt x="12105" y="1720"/>
                </a:lnTo>
                <a:lnTo>
                  <a:pt x="13230" y="3441"/>
                </a:lnTo>
                <a:lnTo>
                  <a:pt x="14445" y="4396"/>
                </a:lnTo>
                <a:lnTo>
                  <a:pt x="14760" y="4588"/>
                </a:lnTo>
                <a:lnTo>
                  <a:pt x="14535" y="6881"/>
                </a:lnTo>
                <a:lnTo>
                  <a:pt x="13950" y="8793"/>
                </a:lnTo>
                <a:lnTo>
                  <a:pt x="13545" y="11087"/>
                </a:lnTo>
                <a:lnTo>
                  <a:pt x="13590" y="11087"/>
                </a:lnTo>
                <a:lnTo>
                  <a:pt x="13815" y="12234"/>
                </a:lnTo>
                <a:lnTo>
                  <a:pt x="14130" y="12998"/>
                </a:lnTo>
                <a:lnTo>
                  <a:pt x="14310" y="12998"/>
                </a:lnTo>
                <a:lnTo>
                  <a:pt x="14490" y="12616"/>
                </a:lnTo>
                <a:lnTo>
                  <a:pt x="15120" y="11660"/>
                </a:lnTo>
                <a:lnTo>
                  <a:pt x="16110" y="11278"/>
                </a:lnTo>
                <a:lnTo>
                  <a:pt x="16290" y="12042"/>
                </a:lnTo>
                <a:lnTo>
                  <a:pt x="16245" y="13572"/>
                </a:lnTo>
                <a:lnTo>
                  <a:pt x="16290" y="13572"/>
                </a:lnTo>
                <a:lnTo>
                  <a:pt x="16650" y="15483"/>
                </a:lnTo>
                <a:lnTo>
                  <a:pt x="16830" y="17012"/>
                </a:lnTo>
                <a:lnTo>
                  <a:pt x="17235" y="16821"/>
                </a:lnTo>
                <a:lnTo>
                  <a:pt x="17640" y="16439"/>
                </a:lnTo>
                <a:lnTo>
                  <a:pt x="18180" y="15865"/>
                </a:lnTo>
                <a:lnTo>
                  <a:pt x="18630" y="15865"/>
                </a:lnTo>
                <a:lnTo>
                  <a:pt x="19125" y="17395"/>
                </a:lnTo>
                <a:lnTo>
                  <a:pt x="19665" y="18733"/>
                </a:lnTo>
                <a:lnTo>
                  <a:pt x="20250" y="19306"/>
                </a:lnTo>
                <a:lnTo>
                  <a:pt x="20745" y="19497"/>
                </a:lnTo>
                <a:lnTo>
                  <a:pt x="21150" y="20262"/>
                </a:lnTo>
                <a:lnTo>
                  <a:pt x="21600" y="21600"/>
                </a:lnTo>
                <a:lnTo>
                  <a:pt x="21600" y="21409"/>
                </a:lnTo>
                <a:lnTo>
                  <a:pt x="21195" y="20262"/>
                </a:lnTo>
                <a:lnTo>
                  <a:pt x="20745" y="19497"/>
                </a:lnTo>
                <a:lnTo>
                  <a:pt x="20250" y="19115"/>
                </a:lnTo>
                <a:lnTo>
                  <a:pt x="19665" y="18733"/>
                </a:lnTo>
                <a:lnTo>
                  <a:pt x="19125" y="17395"/>
                </a:lnTo>
                <a:lnTo>
                  <a:pt x="18630" y="15674"/>
                </a:lnTo>
                <a:lnTo>
                  <a:pt x="18180" y="15674"/>
                </a:lnTo>
                <a:lnTo>
                  <a:pt x="17640" y="16439"/>
                </a:lnTo>
                <a:lnTo>
                  <a:pt x="17235" y="16821"/>
                </a:lnTo>
                <a:lnTo>
                  <a:pt x="16830" y="16821"/>
                </a:lnTo>
                <a:lnTo>
                  <a:pt x="16695" y="15483"/>
                </a:lnTo>
                <a:lnTo>
                  <a:pt x="16290" y="13572"/>
                </a:lnTo>
                <a:lnTo>
                  <a:pt x="16335" y="12042"/>
                </a:lnTo>
                <a:lnTo>
                  <a:pt x="16110" y="11087"/>
                </a:lnTo>
                <a:lnTo>
                  <a:pt x="15120" y="11660"/>
                </a:lnTo>
                <a:lnTo>
                  <a:pt x="14490" y="12425"/>
                </a:lnTo>
                <a:lnTo>
                  <a:pt x="14310" y="12998"/>
                </a:lnTo>
                <a:lnTo>
                  <a:pt x="14130" y="12807"/>
                </a:lnTo>
                <a:lnTo>
                  <a:pt x="13815" y="12234"/>
                </a:lnTo>
                <a:lnTo>
                  <a:pt x="13590" y="11087"/>
                </a:lnTo>
                <a:lnTo>
                  <a:pt x="13950" y="8793"/>
                </a:lnTo>
                <a:lnTo>
                  <a:pt x="14535" y="6881"/>
                </a:lnTo>
                <a:lnTo>
                  <a:pt x="14805" y="4588"/>
                </a:lnTo>
                <a:lnTo>
                  <a:pt x="14445" y="4205"/>
                </a:lnTo>
                <a:lnTo>
                  <a:pt x="13275" y="3441"/>
                </a:lnTo>
                <a:lnTo>
                  <a:pt x="12105" y="1529"/>
                </a:lnTo>
                <a:lnTo>
                  <a:pt x="11610" y="3250"/>
                </a:lnTo>
                <a:lnTo>
                  <a:pt x="11205" y="4205"/>
                </a:lnTo>
                <a:lnTo>
                  <a:pt x="10710" y="3632"/>
                </a:lnTo>
                <a:lnTo>
                  <a:pt x="10305" y="4970"/>
                </a:lnTo>
                <a:lnTo>
                  <a:pt x="9585" y="6690"/>
                </a:lnTo>
                <a:lnTo>
                  <a:pt x="8910" y="7264"/>
                </a:lnTo>
                <a:lnTo>
                  <a:pt x="8640" y="5735"/>
                </a:lnTo>
                <a:lnTo>
                  <a:pt x="8640" y="3441"/>
                </a:lnTo>
                <a:lnTo>
                  <a:pt x="7875" y="0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3" name="Freeform 69"/>
          <p:cNvSpPr/>
          <p:nvPr/>
        </p:nvSpPr>
        <p:spPr>
          <a:xfrm>
            <a:off x="6013458" y="3074988"/>
            <a:ext cx="579433" cy="809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10" y="20626"/>
                </a:moveTo>
                <a:lnTo>
                  <a:pt x="3787" y="21261"/>
                </a:lnTo>
                <a:lnTo>
                  <a:pt x="3787" y="21600"/>
                </a:lnTo>
                <a:lnTo>
                  <a:pt x="3787" y="21261"/>
                </a:lnTo>
                <a:lnTo>
                  <a:pt x="3610" y="20626"/>
                </a:lnTo>
                <a:close/>
                <a:moveTo>
                  <a:pt x="4615" y="18805"/>
                </a:moveTo>
                <a:lnTo>
                  <a:pt x="3254" y="19016"/>
                </a:lnTo>
                <a:lnTo>
                  <a:pt x="4615" y="18805"/>
                </a:lnTo>
                <a:lnTo>
                  <a:pt x="5208" y="19101"/>
                </a:lnTo>
                <a:lnTo>
                  <a:pt x="5503" y="20329"/>
                </a:lnTo>
                <a:lnTo>
                  <a:pt x="5208" y="19101"/>
                </a:lnTo>
                <a:lnTo>
                  <a:pt x="4615" y="18805"/>
                </a:lnTo>
                <a:close/>
                <a:moveTo>
                  <a:pt x="0" y="17280"/>
                </a:moveTo>
                <a:lnTo>
                  <a:pt x="178" y="18381"/>
                </a:lnTo>
                <a:lnTo>
                  <a:pt x="1242" y="18254"/>
                </a:lnTo>
                <a:lnTo>
                  <a:pt x="1953" y="18381"/>
                </a:lnTo>
                <a:lnTo>
                  <a:pt x="2248" y="18593"/>
                </a:lnTo>
                <a:lnTo>
                  <a:pt x="1953" y="18381"/>
                </a:lnTo>
                <a:lnTo>
                  <a:pt x="1242" y="18254"/>
                </a:lnTo>
                <a:lnTo>
                  <a:pt x="178" y="18381"/>
                </a:lnTo>
                <a:lnTo>
                  <a:pt x="0" y="17280"/>
                </a:lnTo>
                <a:close/>
                <a:moveTo>
                  <a:pt x="710" y="14993"/>
                </a:moveTo>
                <a:lnTo>
                  <a:pt x="532" y="15544"/>
                </a:lnTo>
                <a:lnTo>
                  <a:pt x="710" y="15967"/>
                </a:lnTo>
                <a:lnTo>
                  <a:pt x="947" y="16348"/>
                </a:lnTo>
                <a:lnTo>
                  <a:pt x="710" y="15967"/>
                </a:lnTo>
                <a:lnTo>
                  <a:pt x="532" y="15544"/>
                </a:lnTo>
                <a:lnTo>
                  <a:pt x="710" y="14993"/>
                </a:lnTo>
                <a:close/>
                <a:moveTo>
                  <a:pt x="237" y="11435"/>
                </a:moveTo>
                <a:lnTo>
                  <a:pt x="1538" y="12791"/>
                </a:lnTo>
                <a:lnTo>
                  <a:pt x="237" y="11435"/>
                </a:lnTo>
                <a:close/>
                <a:moveTo>
                  <a:pt x="769" y="9191"/>
                </a:moveTo>
                <a:lnTo>
                  <a:pt x="769" y="9445"/>
                </a:lnTo>
                <a:lnTo>
                  <a:pt x="651" y="9656"/>
                </a:lnTo>
                <a:lnTo>
                  <a:pt x="769" y="9445"/>
                </a:lnTo>
                <a:lnTo>
                  <a:pt x="769" y="9191"/>
                </a:lnTo>
                <a:close/>
                <a:moveTo>
                  <a:pt x="5267" y="7073"/>
                </a:moveTo>
                <a:lnTo>
                  <a:pt x="5859" y="7581"/>
                </a:lnTo>
                <a:lnTo>
                  <a:pt x="6214" y="8089"/>
                </a:lnTo>
                <a:lnTo>
                  <a:pt x="5859" y="7581"/>
                </a:lnTo>
                <a:lnTo>
                  <a:pt x="5267" y="7073"/>
                </a:lnTo>
                <a:close/>
                <a:moveTo>
                  <a:pt x="6155" y="5633"/>
                </a:moveTo>
                <a:lnTo>
                  <a:pt x="5859" y="6056"/>
                </a:lnTo>
                <a:lnTo>
                  <a:pt x="5503" y="6607"/>
                </a:lnTo>
                <a:lnTo>
                  <a:pt x="5859" y="6056"/>
                </a:lnTo>
                <a:lnTo>
                  <a:pt x="6155" y="5633"/>
                </a:lnTo>
                <a:lnTo>
                  <a:pt x="6568" y="5845"/>
                </a:lnTo>
                <a:lnTo>
                  <a:pt x="6155" y="5633"/>
                </a:lnTo>
                <a:close/>
                <a:moveTo>
                  <a:pt x="10297" y="5252"/>
                </a:moveTo>
                <a:lnTo>
                  <a:pt x="10120" y="5633"/>
                </a:lnTo>
                <a:lnTo>
                  <a:pt x="9291" y="5633"/>
                </a:lnTo>
                <a:lnTo>
                  <a:pt x="8462" y="5379"/>
                </a:lnTo>
                <a:lnTo>
                  <a:pt x="9291" y="5633"/>
                </a:lnTo>
                <a:lnTo>
                  <a:pt x="10120" y="5633"/>
                </a:lnTo>
                <a:lnTo>
                  <a:pt x="10297" y="5252"/>
                </a:lnTo>
                <a:close/>
                <a:moveTo>
                  <a:pt x="12546" y="5209"/>
                </a:moveTo>
                <a:lnTo>
                  <a:pt x="12960" y="5760"/>
                </a:lnTo>
                <a:lnTo>
                  <a:pt x="12546" y="5209"/>
                </a:lnTo>
                <a:close/>
                <a:moveTo>
                  <a:pt x="11067" y="4320"/>
                </a:moveTo>
                <a:lnTo>
                  <a:pt x="11421" y="4616"/>
                </a:lnTo>
                <a:lnTo>
                  <a:pt x="11067" y="4320"/>
                </a:lnTo>
                <a:close/>
                <a:moveTo>
                  <a:pt x="16037" y="3896"/>
                </a:moveTo>
                <a:lnTo>
                  <a:pt x="16214" y="4151"/>
                </a:lnTo>
                <a:lnTo>
                  <a:pt x="16570" y="4405"/>
                </a:lnTo>
                <a:lnTo>
                  <a:pt x="16214" y="4151"/>
                </a:lnTo>
                <a:lnTo>
                  <a:pt x="16037" y="3896"/>
                </a:lnTo>
                <a:close/>
                <a:moveTo>
                  <a:pt x="21244" y="0"/>
                </a:moveTo>
                <a:lnTo>
                  <a:pt x="21600" y="127"/>
                </a:lnTo>
                <a:lnTo>
                  <a:pt x="21244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4" name="Freeform 70"/>
          <p:cNvSpPr/>
          <p:nvPr/>
        </p:nvSpPr>
        <p:spPr>
          <a:xfrm>
            <a:off x="6013451" y="3074988"/>
            <a:ext cx="579440" cy="809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10" y="20626"/>
                </a:moveTo>
                <a:lnTo>
                  <a:pt x="3787" y="21261"/>
                </a:lnTo>
                <a:lnTo>
                  <a:pt x="3787" y="21600"/>
                </a:lnTo>
                <a:lnTo>
                  <a:pt x="3787" y="21261"/>
                </a:lnTo>
                <a:lnTo>
                  <a:pt x="3610" y="20626"/>
                </a:lnTo>
                <a:moveTo>
                  <a:pt x="4616" y="18805"/>
                </a:moveTo>
                <a:lnTo>
                  <a:pt x="3255" y="19016"/>
                </a:lnTo>
                <a:lnTo>
                  <a:pt x="4616" y="18805"/>
                </a:lnTo>
                <a:lnTo>
                  <a:pt x="5208" y="19101"/>
                </a:lnTo>
                <a:lnTo>
                  <a:pt x="5504" y="20329"/>
                </a:lnTo>
                <a:lnTo>
                  <a:pt x="5208" y="19101"/>
                </a:lnTo>
                <a:lnTo>
                  <a:pt x="4616" y="18805"/>
                </a:lnTo>
                <a:moveTo>
                  <a:pt x="0" y="17280"/>
                </a:moveTo>
                <a:lnTo>
                  <a:pt x="178" y="18381"/>
                </a:lnTo>
                <a:lnTo>
                  <a:pt x="1243" y="18254"/>
                </a:lnTo>
                <a:lnTo>
                  <a:pt x="1953" y="18381"/>
                </a:lnTo>
                <a:lnTo>
                  <a:pt x="2249" y="18593"/>
                </a:lnTo>
                <a:lnTo>
                  <a:pt x="1953" y="18381"/>
                </a:lnTo>
                <a:lnTo>
                  <a:pt x="1243" y="18254"/>
                </a:lnTo>
                <a:lnTo>
                  <a:pt x="178" y="18381"/>
                </a:lnTo>
                <a:lnTo>
                  <a:pt x="0" y="17280"/>
                </a:lnTo>
                <a:moveTo>
                  <a:pt x="710" y="14993"/>
                </a:moveTo>
                <a:lnTo>
                  <a:pt x="533" y="15544"/>
                </a:lnTo>
                <a:lnTo>
                  <a:pt x="710" y="15967"/>
                </a:lnTo>
                <a:lnTo>
                  <a:pt x="947" y="16348"/>
                </a:lnTo>
                <a:lnTo>
                  <a:pt x="710" y="15967"/>
                </a:lnTo>
                <a:lnTo>
                  <a:pt x="533" y="15544"/>
                </a:lnTo>
                <a:lnTo>
                  <a:pt x="710" y="14993"/>
                </a:lnTo>
                <a:moveTo>
                  <a:pt x="237" y="11435"/>
                </a:moveTo>
                <a:lnTo>
                  <a:pt x="1539" y="12791"/>
                </a:lnTo>
                <a:lnTo>
                  <a:pt x="237" y="11435"/>
                </a:lnTo>
                <a:moveTo>
                  <a:pt x="769" y="9191"/>
                </a:moveTo>
                <a:lnTo>
                  <a:pt x="769" y="9445"/>
                </a:lnTo>
                <a:lnTo>
                  <a:pt x="651" y="9656"/>
                </a:lnTo>
                <a:lnTo>
                  <a:pt x="769" y="9445"/>
                </a:lnTo>
                <a:lnTo>
                  <a:pt x="769" y="9191"/>
                </a:lnTo>
                <a:moveTo>
                  <a:pt x="5267" y="7073"/>
                </a:moveTo>
                <a:lnTo>
                  <a:pt x="5859" y="7581"/>
                </a:lnTo>
                <a:lnTo>
                  <a:pt x="6214" y="8089"/>
                </a:lnTo>
                <a:lnTo>
                  <a:pt x="5859" y="7581"/>
                </a:lnTo>
                <a:lnTo>
                  <a:pt x="5267" y="7073"/>
                </a:lnTo>
                <a:moveTo>
                  <a:pt x="6155" y="5633"/>
                </a:moveTo>
                <a:lnTo>
                  <a:pt x="5859" y="6056"/>
                </a:lnTo>
                <a:lnTo>
                  <a:pt x="5504" y="6607"/>
                </a:lnTo>
                <a:lnTo>
                  <a:pt x="5859" y="6056"/>
                </a:lnTo>
                <a:lnTo>
                  <a:pt x="6155" y="5633"/>
                </a:lnTo>
                <a:lnTo>
                  <a:pt x="6569" y="5845"/>
                </a:lnTo>
                <a:lnTo>
                  <a:pt x="6155" y="5633"/>
                </a:lnTo>
                <a:moveTo>
                  <a:pt x="10297" y="5252"/>
                </a:moveTo>
                <a:lnTo>
                  <a:pt x="10119" y="5633"/>
                </a:lnTo>
                <a:lnTo>
                  <a:pt x="9291" y="5633"/>
                </a:lnTo>
                <a:lnTo>
                  <a:pt x="8462" y="5379"/>
                </a:lnTo>
                <a:lnTo>
                  <a:pt x="9291" y="5633"/>
                </a:lnTo>
                <a:lnTo>
                  <a:pt x="10119" y="5633"/>
                </a:lnTo>
                <a:lnTo>
                  <a:pt x="10297" y="5252"/>
                </a:lnTo>
                <a:moveTo>
                  <a:pt x="12546" y="5209"/>
                </a:moveTo>
                <a:lnTo>
                  <a:pt x="12960" y="5760"/>
                </a:lnTo>
                <a:lnTo>
                  <a:pt x="12546" y="5209"/>
                </a:lnTo>
                <a:moveTo>
                  <a:pt x="11066" y="4320"/>
                </a:moveTo>
                <a:lnTo>
                  <a:pt x="11421" y="4616"/>
                </a:lnTo>
                <a:lnTo>
                  <a:pt x="11066" y="4320"/>
                </a:lnTo>
                <a:moveTo>
                  <a:pt x="16037" y="3896"/>
                </a:moveTo>
                <a:lnTo>
                  <a:pt x="16215" y="4151"/>
                </a:lnTo>
                <a:lnTo>
                  <a:pt x="16570" y="4405"/>
                </a:lnTo>
                <a:lnTo>
                  <a:pt x="16215" y="4151"/>
                </a:lnTo>
                <a:lnTo>
                  <a:pt x="16037" y="3896"/>
                </a:lnTo>
                <a:moveTo>
                  <a:pt x="21245" y="0"/>
                </a:moveTo>
                <a:lnTo>
                  <a:pt x="21600" y="127"/>
                </a:lnTo>
                <a:lnTo>
                  <a:pt x="21245" y="0"/>
                </a:ln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5" name="Freeform 71"/>
          <p:cNvSpPr/>
          <p:nvPr/>
        </p:nvSpPr>
        <p:spPr>
          <a:xfrm>
            <a:off x="6833120" y="4632326"/>
            <a:ext cx="182044" cy="211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fill="norm" stroke="1" extrusionOk="0">
                <a:moveTo>
                  <a:pt x="9936" y="0"/>
                </a:moveTo>
                <a:cubicBezTo>
                  <a:pt x="7794" y="783"/>
                  <a:pt x="7794" y="783"/>
                  <a:pt x="7794" y="783"/>
                </a:cubicBezTo>
                <a:cubicBezTo>
                  <a:pt x="6187" y="1722"/>
                  <a:pt x="6187" y="1722"/>
                  <a:pt x="6187" y="1722"/>
                </a:cubicBezTo>
                <a:cubicBezTo>
                  <a:pt x="4937" y="3130"/>
                  <a:pt x="4937" y="3130"/>
                  <a:pt x="4937" y="3130"/>
                </a:cubicBezTo>
                <a:cubicBezTo>
                  <a:pt x="4045" y="8452"/>
                  <a:pt x="4045" y="8452"/>
                  <a:pt x="4045" y="8452"/>
                </a:cubicBezTo>
                <a:cubicBezTo>
                  <a:pt x="2974" y="10174"/>
                  <a:pt x="2974" y="10174"/>
                  <a:pt x="2974" y="10174"/>
                </a:cubicBezTo>
                <a:cubicBezTo>
                  <a:pt x="1546" y="11583"/>
                  <a:pt x="1546" y="11583"/>
                  <a:pt x="1546" y="11583"/>
                </a:cubicBezTo>
                <a:cubicBezTo>
                  <a:pt x="832" y="12678"/>
                  <a:pt x="832" y="12678"/>
                  <a:pt x="832" y="12678"/>
                </a:cubicBezTo>
                <a:cubicBezTo>
                  <a:pt x="296" y="13617"/>
                  <a:pt x="296" y="13617"/>
                  <a:pt x="296" y="13617"/>
                </a:cubicBezTo>
                <a:cubicBezTo>
                  <a:pt x="-61" y="15652"/>
                  <a:pt x="-61" y="17530"/>
                  <a:pt x="118" y="19565"/>
                </a:cubicBezTo>
                <a:cubicBezTo>
                  <a:pt x="118" y="20817"/>
                  <a:pt x="1189" y="21600"/>
                  <a:pt x="2081" y="21600"/>
                </a:cubicBezTo>
                <a:cubicBezTo>
                  <a:pt x="2260" y="21600"/>
                  <a:pt x="2617" y="21443"/>
                  <a:pt x="2617" y="21287"/>
                </a:cubicBezTo>
                <a:cubicBezTo>
                  <a:pt x="3688" y="19565"/>
                  <a:pt x="6365" y="19565"/>
                  <a:pt x="6722" y="17374"/>
                </a:cubicBezTo>
                <a:cubicBezTo>
                  <a:pt x="8329" y="18626"/>
                  <a:pt x="9222" y="20191"/>
                  <a:pt x="11185" y="20191"/>
                </a:cubicBezTo>
                <a:cubicBezTo>
                  <a:pt x="11364" y="20191"/>
                  <a:pt x="11364" y="20191"/>
                  <a:pt x="11542" y="20035"/>
                </a:cubicBezTo>
                <a:cubicBezTo>
                  <a:pt x="11899" y="17687"/>
                  <a:pt x="7079" y="17217"/>
                  <a:pt x="8865" y="14087"/>
                </a:cubicBezTo>
                <a:cubicBezTo>
                  <a:pt x="10293" y="15652"/>
                  <a:pt x="11899" y="16278"/>
                  <a:pt x="13684" y="16278"/>
                </a:cubicBezTo>
                <a:cubicBezTo>
                  <a:pt x="13863" y="16278"/>
                  <a:pt x="13863" y="16278"/>
                  <a:pt x="14041" y="16278"/>
                </a:cubicBezTo>
                <a:cubicBezTo>
                  <a:pt x="13327" y="12052"/>
                  <a:pt x="13327" y="12052"/>
                  <a:pt x="18326" y="11583"/>
                </a:cubicBezTo>
                <a:cubicBezTo>
                  <a:pt x="19575" y="11426"/>
                  <a:pt x="20646" y="11113"/>
                  <a:pt x="21539" y="10487"/>
                </a:cubicBezTo>
                <a:cubicBezTo>
                  <a:pt x="21003" y="9548"/>
                  <a:pt x="21003" y="9548"/>
                  <a:pt x="21003" y="9548"/>
                </a:cubicBezTo>
                <a:cubicBezTo>
                  <a:pt x="19218" y="7983"/>
                  <a:pt x="19218" y="7983"/>
                  <a:pt x="19218" y="7983"/>
                </a:cubicBezTo>
                <a:cubicBezTo>
                  <a:pt x="17790" y="6261"/>
                  <a:pt x="17790" y="6261"/>
                  <a:pt x="17790" y="6261"/>
                </a:cubicBezTo>
                <a:cubicBezTo>
                  <a:pt x="15827" y="4852"/>
                  <a:pt x="15827" y="4852"/>
                  <a:pt x="15827" y="4852"/>
                </a:cubicBezTo>
                <a:cubicBezTo>
                  <a:pt x="14220" y="3130"/>
                  <a:pt x="14220" y="3130"/>
                  <a:pt x="14220" y="3130"/>
                </a:cubicBezTo>
                <a:cubicBezTo>
                  <a:pt x="13684" y="1096"/>
                  <a:pt x="13684" y="1096"/>
                  <a:pt x="13684" y="1096"/>
                </a:cubicBezTo>
                <a:cubicBezTo>
                  <a:pt x="12078" y="157"/>
                  <a:pt x="12078" y="157"/>
                  <a:pt x="12078" y="157"/>
                </a:cubicBezTo>
                <a:cubicBezTo>
                  <a:pt x="9936" y="0"/>
                  <a:pt x="9936" y="0"/>
                  <a:pt x="9936" y="0"/>
                </a:cubicBezTo>
              </a:path>
            </a:pathLst>
          </a:custGeom>
          <a:solidFill>
            <a:srgbClr val="65FB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48" name="Group 105"/>
          <p:cNvGrpSpPr/>
          <p:nvPr/>
        </p:nvGrpSpPr>
        <p:grpSpPr>
          <a:xfrm>
            <a:off x="4767692" y="3041507"/>
            <a:ext cx="1090187" cy="960583"/>
            <a:chOff x="-6" y="5"/>
            <a:chExt cx="1090186" cy="960582"/>
          </a:xfrm>
        </p:grpSpPr>
        <p:sp>
          <p:nvSpPr>
            <p:cNvPr id="346" name="Freeform 72"/>
            <p:cNvSpPr/>
            <p:nvPr/>
          </p:nvSpPr>
          <p:spPr>
            <a:xfrm>
              <a:off x="139459" y="391900"/>
              <a:ext cx="74887" cy="181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0958" fill="norm" stroke="1" extrusionOk="0">
                  <a:moveTo>
                    <a:pt x="6325" y="4599"/>
                  </a:moveTo>
                  <a:cubicBezTo>
                    <a:pt x="4725" y="3721"/>
                    <a:pt x="1925" y="2492"/>
                    <a:pt x="7525" y="2317"/>
                  </a:cubicBezTo>
                  <a:cubicBezTo>
                    <a:pt x="9925" y="2317"/>
                    <a:pt x="10725" y="1965"/>
                    <a:pt x="10325" y="1087"/>
                  </a:cubicBezTo>
                  <a:cubicBezTo>
                    <a:pt x="9525" y="385"/>
                    <a:pt x="8325" y="-142"/>
                    <a:pt x="6725" y="34"/>
                  </a:cubicBezTo>
                  <a:cubicBezTo>
                    <a:pt x="4725" y="209"/>
                    <a:pt x="2725" y="736"/>
                    <a:pt x="725" y="1087"/>
                  </a:cubicBezTo>
                  <a:cubicBezTo>
                    <a:pt x="-475" y="2843"/>
                    <a:pt x="-75" y="4424"/>
                    <a:pt x="1125" y="6356"/>
                  </a:cubicBezTo>
                  <a:cubicBezTo>
                    <a:pt x="3125" y="8463"/>
                    <a:pt x="4725" y="10921"/>
                    <a:pt x="2725" y="13556"/>
                  </a:cubicBezTo>
                  <a:cubicBezTo>
                    <a:pt x="1125" y="15487"/>
                    <a:pt x="3525" y="17243"/>
                    <a:pt x="5925" y="18648"/>
                  </a:cubicBezTo>
                  <a:cubicBezTo>
                    <a:pt x="8325" y="20229"/>
                    <a:pt x="13525" y="21458"/>
                    <a:pt x="17525" y="20756"/>
                  </a:cubicBezTo>
                  <a:cubicBezTo>
                    <a:pt x="21125" y="20229"/>
                    <a:pt x="19925" y="17946"/>
                    <a:pt x="19125" y="16014"/>
                  </a:cubicBezTo>
                  <a:cubicBezTo>
                    <a:pt x="17125" y="11799"/>
                    <a:pt x="12725" y="7936"/>
                    <a:pt x="6325" y="4599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47" name="Freeform 73"/>
            <p:cNvSpPr/>
            <p:nvPr/>
          </p:nvSpPr>
          <p:spPr>
            <a:xfrm>
              <a:off x="-7" y="5"/>
              <a:ext cx="1090188" cy="960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68" fill="norm" stroke="1" extrusionOk="0">
                  <a:moveTo>
                    <a:pt x="21137" y="19996"/>
                  </a:moveTo>
                  <a:cubicBezTo>
                    <a:pt x="20838" y="19415"/>
                    <a:pt x="20838" y="19415"/>
                    <a:pt x="20838" y="19415"/>
                  </a:cubicBezTo>
                  <a:cubicBezTo>
                    <a:pt x="20718" y="18731"/>
                    <a:pt x="20718" y="18731"/>
                    <a:pt x="20718" y="18731"/>
                  </a:cubicBezTo>
                  <a:cubicBezTo>
                    <a:pt x="20748" y="18048"/>
                    <a:pt x="20748" y="18048"/>
                    <a:pt x="20748" y="18048"/>
                  </a:cubicBezTo>
                  <a:cubicBezTo>
                    <a:pt x="20598" y="17433"/>
                    <a:pt x="20598" y="17433"/>
                    <a:pt x="20598" y="17433"/>
                  </a:cubicBezTo>
                  <a:cubicBezTo>
                    <a:pt x="20150" y="17125"/>
                    <a:pt x="20150" y="17125"/>
                    <a:pt x="20150" y="17125"/>
                  </a:cubicBezTo>
                  <a:cubicBezTo>
                    <a:pt x="19731" y="16988"/>
                    <a:pt x="19731" y="16988"/>
                    <a:pt x="19731" y="16988"/>
                  </a:cubicBezTo>
                  <a:cubicBezTo>
                    <a:pt x="19252" y="17091"/>
                    <a:pt x="19252" y="17091"/>
                    <a:pt x="19252" y="17091"/>
                  </a:cubicBezTo>
                  <a:cubicBezTo>
                    <a:pt x="19222" y="16510"/>
                    <a:pt x="19222" y="16510"/>
                    <a:pt x="19222" y="16510"/>
                  </a:cubicBezTo>
                  <a:cubicBezTo>
                    <a:pt x="19252" y="15963"/>
                    <a:pt x="19252" y="15963"/>
                    <a:pt x="19252" y="15963"/>
                  </a:cubicBezTo>
                  <a:cubicBezTo>
                    <a:pt x="19432" y="15177"/>
                    <a:pt x="19432" y="15177"/>
                    <a:pt x="19432" y="15177"/>
                  </a:cubicBezTo>
                  <a:cubicBezTo>
                    <a:pt x="19761" y="14493"/>
                    <a:pt x="19761" y="14493"/>
                    <a:pt x="19761" y="14493"/>
                  </a:cubicBezTo>
                  <a:cubicBezTo>
                    <a:pt x="19880" y="14152"/>
                    <a:pt x="19880" y="14152"/>
                    <a:pt x="19880" y="14152"/>
                  </a:cubicBezTo>
                  <a:cubicBezTo>
                    <a:pt x="20030" y="13878"/>
                    <a:pt x="20030" y="13878"/>
                    <a:pt x="20030" y="13878"/>
                  </a:cubicBezTo>
                  <a:cubicBezTo>
                    <a:pt x="20269" y="13673"/>
                    <a:pt x="20269" y="13673"/>
                    <a:pt x="20269" y="13673"/>
                  </a:cubicBezTo>
                  <a:cubicBezTo>
                    <a:pt x="20329" y="13331"/>
                    <a:pt x="20329" y="13331"/>
                    <a:pt x="20329" y="13331"/>
                  </a:cubicBezTo>
                  <a:cubicBezTo>
                    <a:pt x="20120" y="13229"/>
                    <a:pt x="20120" y="13229"/>
                    <a:pt x="20120" y="13229"/>
                  </a:cubicBezTo>
                  <a:cubicBezTo>
                    <a:pt x="19940" y="13160"/>
                    <a:pt x="19940" y="13160"/>
                    <a:pt x="19940" y="13160"/>
                  </a:cubicBezTo>
                  <a:cubicBezTo>
                    <a:pt x="19701" y="13331"/>
                    <a:pt x="19701" y="13331"/>
                    <a:pt x="19701" y="13331"/>
                  </a:cubicBezTo>
                  <a:cubicBezTo>
                    <a:pt x="19491" y="13639"/>
                    <a:pt x="19491" y="13639"/>
                    <a:pt x="19491" y="13639"/>
                  </a:cubicBezTo>
                  <a:cubicBezTo>
                    <a:pt x="19432" y="14117"/>
                    <a:pt x="19432" y="14117"/>
                    <a:pt x="19432" y="14117"/>
                  </a:cubicBezTo>
                  <a:cubicBezTo>
                    <a:pt x="19252" y="14459"/>
                    <a:pt x="19252" y="14459"/>
                    <a:pt x="19252" y="14459"/>
                  </a:cubicBezTo>
                  <a:cubicBezTo>
                    <a:pt x="19043" y="15314"/>
                    <a:pt x="19043" y="15314"/>
                    <a:pt x="19043" y="15314"/>
                  </a:cubicBezTo>
                  <a:cubicBezTo>
                    <a:pt x="18654" y="15655"/>
                    <a:pt x="18654" y="15655"/>
                    <a:pt x="18654" y="15655"/>
                  </a:cubicBezTo>
                  <a:cubicBezTo>
                    <a:pt x="18444" y="15758"/>
                    <a:pt x="18444" y="15758"/>
                    <a:pt x="18444" y="15758"/>
                  </a:cubicBezTo>
                  <a:cubicBezTo>
                    <a:pt x="18145" y="15519"/>
                    <a:pt x="18145" y="15519"/>
                    <a:pt x="18145" y="15519"/>
                  </a:cubicBezTo>
                  <a:cubicBezTo>
                    <a:pt x="17667" y="15279"/>
                    <a:pt x="17667" y="15279"/>
                    <a:pt x="17667" y="15279"/>
                  </a:cubicBezTo>
                  <a:cubicBezTo>
                    <a:pt x="17487" y="14869"/>
                    <a:pt x="17487" y="14869"/>
                    <a:pt x="17487" y="14869"/>
                  </a:cubicBezTo>
                  <a:cubicBezTo>
                    <a:pt x="17337" y="14152"/>
                    <a:pt x="17337" y="14152"/>
                    <a:pt x="17337" y="14152"/>
                  </a:cubicBezTo>
                  <a:cubicBezTo>
                    <a:pt x="17128" y="13673"/>
                    <a:pt x="17128" y="13673"/>
                    <a:pt x="17128" y="13673"/>
                  </a:cubicBezTo>
                  <a:cubicBezTo>
                    <a:pt x="17008" y="13126"/>
                    <a:pt x="17008" y="13126"/>
                    <a:pt x="17008" y="13126"/>
                  </a:cubicBezTo>
                  <a:cubicBezTo>
                    <a:pt x="17308" y="11793"/>
                    <a:pt x="17308" y="11793"/>
                    <a:pt x="17308" y="11793"/>
                  </a:cubicBezTo>
                  <a:cubicBezTo>
                    <a:pt x="17337" y="11622"/>
                    <a:pt x="17337" y="11622"/>
                    <a:pt x="17337" y="11622"/>
                  </a:cubicBezTo>
                  <a:cubicBezTo>
                    <a:pt x="17308" y="11486"/>
                    <a:pt x="17308" y="11486"/>
                    <a:pt x="17308" y="11486"/>
                  </a:cubicBezTo>
                  <a:cubicBezTo>
                    <a:pt x="14735" y="12272"/>
                    <a:pt x="14735" y="12272"/>
                    <a:pt x="14735" y="12272"/>
                  </a:cubicBezTo>
                  <a:cubicBezTo>
                    <a:pt x="13448" y="11998"/>
                    <a:pt x="13448" y="11998"/>
                    <a:pt x="13448" y="11998"/>
                  </a:cubicBezTo>
                  <a:cubicBezTo>
                    <a:pt x="13568" y="11554"/>
                    <a:pt x="13568" y="11554"/>
                    <a:pt x="13568" y="11554"/>
                  </a:cubicBezTo>
                  <a:cubicBezTo>
                    <a:pt x="13777" y="11315"/>
                    <a:pt x="13777" y="11315"/>
                    <a:pt x="13777" y="11315"/>
                  </a:cubicBezTo>
                  <a:cubicBezTo>
                    <a:pt x="15602" y="10358"/>
                    <a:pt x="15602" y="10358"/>
                    <a:pt x="15602" y="10358"/>
                  </a:cubicBezTo>
                  <a:cubicBezTo>
                    <a:pt x="15692" y="9743"/>
                    <a:pt x="15692" y="9743"/>
                    <a:pt x="15692" y="9743"/>
                  </a:cubicBezTo>
                  <a:cubicBezTo>
                    <a:pt x="15872" y="9162"/>
                    <a:pt x="15872" y="9162"/>
                    <a:pt x="15872" y="9162"/>
                  </a:cubicBezTo>
                  <a:cubicBezTo>
                    <a:pt x="15842" y="8820"/>
                    <a:pt x="15842" y="8820"/>
                    <a:pt x="15842" y="8820"/>
                  </a:cubicBezTo>
                  <a:cubicBezTo>
                    <a:pt x="16111" y="8136"/>
                    <a:pt x="16111" y="8136"/>
                    <a:pt x="16111" y="8136"/>
                  </a:cubicBezTo>
                  <a:cubicBezTo>
                    <a:pt x="16500" y="7487"/>
                    <a:pt x="16500" y="7487"/>
                    <a:pt x="16500" y="7487"/>
                  </a:cubicBezTo>
                  <a:cubicBezTo>
                    <a:pt x="16829" y="6872"/>
                    <a:pt x="16829" y="6872"/>
                    <a:pt x="16829" y="6872"/>
                  </a:cubicBezTo>
                  <a:cubicBezTo>
                    <a:pt x="16949" y="6735"/>
                    <a:pt x="16949" y="6735"/>
                    <a:pt x="16949" y="6735"/>
                  </a:cubicBezTo>
                  <a:cubicBezTo>
                    <a:pt x="17068" y="6769"/>
                    <a:pt x="17068" y="6769"/>
                    <a:pt x="17068" y="6769"/>
                  </a:cubicBezTo>
                  <a:cubicBezTo>
                    <a:pt x="17218" y="6735"/>
                    <a:pt x="17218" y="6735"/>
                    <a:pt x="17218" y="6735"/>
                  </a:cubicBezTo>
                  <a:cubicBezTo>
                    <a:pt x="17278" y="6564"/>
                    <a:pt x="17278" y="6564"/>
                    <a:pt x="17278" y="6564"/>
                  </a:cubicBezTo>
                  <a:cubicBezTo>
                    <a:pt x="17308" y="6393"/>
                    <a:pt x="17308" y="6393"/>
                    <a:pt x="17308" y="6393"/>
                  </a:cubicBezTo>
                  <a:cubicBezTo>
                    <a:pt x="17337" y="6154"/>
                    <a:pt x="17337" y="6154"/>
                    <a:pt x="17337" y="6154"/>
                  </a:cubicBezTo>
                  <a:cubicBezTo>
                    <a:pt x="17427" y="5949"/>
                    <a:pt x="17427" y="5949"/>
                    <a:pt x="17427" y="5949"/>
                  </a:cubicBezTo>
                  <a:cubicBezTo>
                    <a:pt x="17457" y="5710"/>
                    <a:pt x="17457" y="5710"/>
                    <a:pt x="17457" y="5710"/>
                  </a:cubicBezTo>
                  <a:cubicBezTo>
                    <a:pt x="17427" y="5505"/>
                    <a:pt x="17427" y="5505"/>
                    <a:pt x="17427" y="5505"/>
                  </a:cubicBezTo>
                  <a:cubicBezTo>
                    <a:pt x="17337" y="5300"/>
                    <a:pt x="17337" y="5300"/>
                    <a:pt x="17337" y="5300"/>
                  </a:cubicBezTo>
                  <a:cubicBezTo>
                    <a:pt x="17218" y="5163"/>
                    <a:pt x="17218" y="5163"/>
                    <a:pt x="17218" y="5163"/>
                  </a:cubicBezTo>
                  <a:cubicBezTo>
                    <a:pt x="17218" y="4753"/>
                    <a:pt x="17218" y="4753"/>
                    <a:pt x="17218" y="4753"/>
                  </a:cubicBezTo>
                  <a:cubicBezTo>
                    <a:pt x="17038" y="4582"/>
                    <a:pt x="17038" y="4582"/>
                    <a:pt x="17038" y="4582"/>
                  </a:cubicBezTo>
                  <a:cubicBezTo>
                    <a:pt x="16799" y="4035"/>
                    <a:pt x="16799" y="4035"/>
                    <a:pt x="16799" y="4035"/>
                  </a:cubicBezTo>
                  <a:cubicBezTo>
                    <a:pt x="16590" y="3898"/>
                    <a:pt x="16590" y="3898"/>
                    <a:pt x="16590" y="3898"/>
                  </a:cubicBezTo>
                  <a:cubicBezTo>
                    <a:pt x="16410" y="3693"/>
                    <a:pt x="16410" y="3693"/>
                    <a:pt x="16410" y="3693"/>
                  </a:cubicBezTo>
                  <a:cubicBezTo>
                    <a:pt x="16320" y="3420"/>
                    <a:pt x="16320" y="3420"/>
                    <a:pt x="16320" y="3420"/>
                  </a:cubicBezTo>
                  <a:cubicBezTo>
                    <a:pt x="15632" y="3317"/>
                    <a:pt x="15632" y="3317"/>
                    <a:pt x="15632" y="3317"/>
                  </a:cubicBezTo>
                  <a:cubicBezTo>
                    <a:pt x="15064" y="2771"/>
                    <a:pt x="15064" y="2771"/>
                    <a:pt x="15064" y="2771"/>
                  </a:cubicBezTo>
                  <a:cubicBezTo>
                    <a:pt x="14465" y="2463"/>
                    <a:pt x="14465" y="2463"/>
                    <a:pt x="14465" y="2463"/>
                  </a:cubicBezTo>
                  <a:cubicBezTo>
                    <a:pt x="13269" y="3044"/>
                    <a:pt x="13269" y="3044"/>
                    <a:pt x="13269" y="3044"/>
                  </a:cubicBezTo>
                  <a:cubicBezTo>
                    <a:pt x="12700" y="3044"/>
                    <a:pt x="12700" y="3044"/>
                    <a:pt x="12700" y="3044"/>
                  </a:cubicBezTo>
                  <a:cubicBezTo>
                    <a:pt x="12042" y="2873"/>
                    <a:pt x="12042" y="2873"/>
                    <a:pt x="12042" y="2873"/>
                  </a:cubicBezTo>
                  <a:cubicBezTo>
                    <a:pt x="12012" y="2873"/>
                    <a:pt x="12012" y="2873"/>
                    <a:pt x="12012" y="2873"/>
                  </a:cubicBezTo>
                  <a:cubicBezTo>
                    <a:pt x="12012" y="2873"/>
                    <a:pt x="12012" y="2873"/>
                    <a:pt x="12012" y="2873"/>
                  </a:cubicBezTo>
                  <a:cubicBezTo>
                    <a:pt x="11982" y="2805"/>
                    <a:pt x="11952" y="2771"/>
                    <a:pt x="11923" y="2702"/>
                  </a:cubicBezTo>
                  <a:cubicBezTo>
                    <a:pt x="11743" y="2907"/>
                    <a:pt x="11504" y="3010"/>
                    <a:pt x="11205" y="3112"/>
                  </a:cubicBezTo>
                  <a:cubicBezTo>
                    <a:pt x="10427" y="3283"/>
                    <a:pt x="10307" y="3557"/>
                    <a:pt x="10726" y="4309"/>
                  </a:cubicBezTo>
                  <a:cubicBezTo>
                    <a:pt x="10397" y="4445"/>
                    <a:pt x="10157" y="4377"/>
                    <a:pt x="10098" y="3898"/>
                  </a:cubicBezTo>
                  <a:cubicBezTo>
                    <a:pt x="10068" y="3557"/>
                    <a:pt x="10008" y="3215"/>
                    <a:pt x="9948" y="2873"/>
                  </a:cubicBezTo>
                  <a:cubicBezTo>
                    <a:pt x="9768" y="1984"/>
                    <a:pt x="9439" y="1609"/>
                    <a:pt x="8691" y="1369"/>
                  </a:cubicBezTo>
                  <a:cubicBezTo>
                    <a:pt x="8572" y="1335"/>
                    <a:pt x="8512" y="1233"/>
                    <a:pt x="8452" y="1130"/>
                  </a:cubicBezTo>
                  <a:cubicBezTo>
                    <a:pt x="8362" y="925"/>
                    <a:pt x="8273" y="754"/>
                    <a:pt x="8033" y="822"/>
                  </a:cubicBezTo>
                  <a:cubicBezTo>
                    <a:pt x="7854" y="891"/>
                    <a:pt x="7854" y="1062"/>
                    <a:pt x="7824" y="1267"/>
                  </a:cubicBezTo>
                  <a:cubicBezTo>
                    <a:pt x="7824" y="1609"/>
                    <a:pt x="7465" y="1779"/>
                    <a:pt x="7375" y="1609"/>
                  </a:cubicBezTo>
                  <a:cubicBezTo>
                    <a:pt x="7136" y="1130"/>
                    <a:pt x="6627" y="1062"/>
                    <a:pt x="6508" y="515"/>
                  </a:cubicBezTo>
                  <a:cubicBezTo>
                    <a:pt x="6448" y="139"/>
                    <a:pt x="6119" y="36"/>
                    <a:pt x="5849" y="2"/>
                  </a:cubicBezTo>
                  <a:cubicBezTo>
                    <a:pt x="5520" y="-32"/>
                    <a:pt x="5760" y="412"/>
                    <a:pt x="5610" y="583"/>
                  </a:cubicBezTo>
                  <a:cubicBezTo>
                    <a:pt x="5431" y="754"/>
                    <a:pt x="5610" y="925"/>
                    <a:pt x="5730" y="1027"/>
                  </a:cubicBezTo>
                  <a:cubicBezTo>
                    <a:pt x="5969" y="1369"/>
                    <a:pt x="6029" y="1779"/>
                    <a:pt x="6029" y="2258"/>
                  </a:cubicBezTo>
                  <a:cubicBezTo>
                    <a:pt x="5790" y="2053"/>
                    <a:pt x="5760" y="1779"/>
                    <a:pt x="5490" y="1677"/>
                  </a:cubicBezTo>
                  <a:cubicBezTo>
                    <a:pt x="5431" y="2360"/>
                    <a:pt x="4982" y="2839"/>
                    <a:pt x="4952" y="3522"/>
                  </a:cubicBezTo>
                  <a:cubicBezTo>
                    <a:pt x="4772" y="3146"/>
                    <a:pt x="4772" y="2771"/>
                    <a:pt x="4892" y="2429"/>
                  </a:cubicBezTo>
                  <a:cubicBezTo>
                    <a:pt x="5042" y="1984"/>
                    <a:pt x="4922" y="1540"/>
                    <a:pt x="4593" y="1369"/>
                  </a:cubicBezTo>
                  <a:cubicBezTo>
                    <a:pt x="4354" y="1233"/>
                    <a:pt x="4383" y="1164"/>
                    <a:pt x="4473" y="959"/>
                  </a:cubicBezTo>
                  <a:cubicBezTo>
                    <a:pt x="4533" y="822"/>
                    <a:pt x="4533" y="754"/>
                    <a:pt x="4413" y="617"/>
                  </a:cubicBezTo>
                  <a:cubicBezTo>
                    <a:pt x="4294" y="446"/>
                    <a:pt x="4144" y="481"/>
                    <a:pt x="4054" y="583"/>
                  </a:cubicBezTo>
                  <a:cubicBezTo>
                    <a:pt x="3845" y="754"/>
                    <a:pt x="3665" y="857"/>
                    <a:pt x="3426" y="720"/>
                  </a:cubicBezTo>
                  <a:cubicBezTo>
                    <a:pt x="3247" y="617"/>
                    <a:pt x="3127" y="788"/>
                    <a:pt x="3037" y="925"/>
                  </a:cubicBezTo>
                  <a:cubicBezTo>
                    <a:pt x="2977" y="1027"/>
                    <a:pt x="2947" y="1130"/>
                    <a:pt x="3037" y="1164"/>
                  </a:cubicBezTo>
                  <a:cubicBezTo>
                    <a:pt x="3366" y="1301"/>
                    <a:pt x="3366" y="1745"/>
                    <a:pt x="3636" y="1916"/>
                  </a:cubicBezTo>
                  <a:cubicBezTo>
                    <a:pt x="3815" y="2053"/>
                    <a:pt x="3905" y="2429"/>
                    <a:pt x="4114" y="2668"/>
                  </a:cubicBezTo>
                  <a:cubicBezTo>
                    <a:pt x="4294" y="2839"/>
                    <a:pt x="4144" y="2941"/>
                    <a:pt x="3995" y="2976"/>
                  </a:cubicBezTo>
                  <a:cubicBezTo>
                    <a:pt x="3606" y="3078"/>
                    <a:pt x="3366" y="3317"/>
                    <a:pt x="3366" y="3830"/>
                  </a:cubicBezTo>
                  <a:cubicBezTo>
                    <a:pt x="3396" y="3933"/>
                    <a:pt x="3366" y="4035"/>
                    <a:pt x="3217" y="4069"/>
                  </a:cubicBezTo>
                  <a:cubicBezTo>
                    <a:pt x="2858" y="4138"/>
                    <a:pt x="2828" y="4138"/>
                    <a:pt x="2918" y="4479"/>
                  </a:cubicBezTo>
                  <a:cubicBezTo>
                    <a:pt x="2738" y="4445"/>
                    <a:pt x="2678" y="4855"/>
                    <a:pt x="2469" y="4684"/>
                  </a:cubicBezTo>
                  <a:cubicBezTo>
                    <a:pt x="2319" y="4514"/>
                    <a:pt x="2319" y="4309"/>
                    <a:pt x="2409" y="4069"/>
                  </a:cubicBezTo>
                  <a:cubicBezTo>
                    <a:pt x="2469" y="3762"/>
                    <a:pt x="2499" y="3488"/>
                    <a:pt x="2708" y="3283"/>
                  </a:cubicBezTo>
                  <a:cubicBezTo>
                    <a:pt x="2828" y="3181"/>
                    <a:pt x="2977" y="3078"/>
                    <a:pt x="2828" y="2907"/>
                  </a:cubicBezTo>
                  <a:cubicBezTo>
                    <a:pt x="2439" y="2531"/>
                    <a:pt x="2409" y="2019"/>
                    <a:pt x="2379" y="1472"/>
                  </a:cubicBezTo>
                  <a:cubicBezTo>
                    <a:pt x="2319" y="1882"/>
                    <a:pt x="2349" y="2258"/>
                    <a:pt x="2319" y="2634"/>
                  </a:cubicBezTo>
                  <a:cubicBezTo>
                    <a:pt x="2289" y="3010"/>
                    <a:pt x="2050" y="3249"/>
                    <a:pt x="1721" y="3283"/>
                  </a:cubicBezTo>
                  <a:cubicBezTo>
                    <a:pt x="1392" y="3283"/>
                    <a:pt x="1482" y="2976"/>
                    <a:pt x="1482" y="2736"/>
                  </a:cubicBezTo>
                  <a:cubicBezTo>
                    <a:pt x="1152" y="2839"/>
                    <a:pt x="674" y="2839"/>
                    <a:pt x="1093" y="3488"/>
                  </a:cubicBezTo>
                  <a:cubicBezTo>
                    <a:pt x="1242" y="3693"/>
                    <a:pt x="1033" y="3864"/>
                    <a:pt x="913" y="4001"/>
                  </a:cubicBezTo>
                  <a:cubicBezTo>
                    <a:pt x="225" y="4616"/>
                    <a:pt x="-134" y="5402"/>
                    <a:pt x="46" y="6427"/>
                  </a:cubicBezTo>
                  <a:cubicBezTo>
                    <a:pt x="135" y="6359"/>
                    <a:pt x="195" y="6257"/>
                    <a:pt x="285" y="6222"/>
                  </a:cubicBezTo>
                  <a:cubicBezTo>
                    <a:pt x="434" y="6086"/>
                    <a:pt x="434" y="5676"/>
                    <a:pt x="764" y="5846"/>
                  </a:cubicBezTo>
                  <a:cubicBezTo>
                    <a:pt x="943" y="5949"/>
                    <a:pt x="1003" y="6086"/>
                    <a:pt x="1033" y="6325"/>
                  </a:cubicBezTo>
                  <a:cubicBezTo>
                    <a:pt x="1063" y="6667"/>
                    <a:pt x="853" y="6633"/>
                    <a:pt x="644" y="6701"/>
                  </a:cubicBezTo>
                  <a:cubicBezTo>
                    <a:pt x="494" y="6769"/>
                    <a:pt x="375" y="6906"/>
                    <a:pt x="434" y="7111"/>
                  </a:cubicBezTo>
                  <a:cubicBezTo>
                    <a:pt x="494" y="7316"/>
                    <a:pt x="674" y="7350"/>
                    <a:pt x="823" y="7350"/>
                  </a:cubicBezTo>
                  <a:cubicBezTo>
                    <a:pt x="1212" y="7384"/>
                    <a:pt x="1302" y="7009"/>
                    <a:pt x="1511" y="6769"/>
                  </a:cubicBezTo>
                  <a:cubicBezTo>
                    <a:pt x="1631" y="6598"/>
                    <a:pt x="1781" y="6462"/>
                    <a:pt x="1960" y="6564"/>
                  </a:cubicBezTo>
                  <a:cubicBezTo>
                    <a:pt x="2140" y="6667"/>
                    <a:pt x="1990" y="6838"/>
                    <a:pt x="1990" y="6974"/>
                  </a:cubicBezTo>
                  <a:cubicBezTo>
                    <a:pt x="1990" y="7111"/>
                    <a:pt x="1960" y="7282"/>
                    <a:pt x="2020" y="7316"/>
                  </a:cubicBezTo>
                  <a:cubicBezTo>
                    <a:pt x="2618" y="7726"/>
                    <a:pt x="2409" y="8410"/>
                    <a:pt x="2439" y="9025"/>
                  </a:cubicBezTo>
                  <a:cubicBezTo>
                    <a:pt x="2559" y="9025"/>
                    <a:pt x="2678" y="9025"/>
                    <a:pt x="2798" y="9025"/>
                  </a:cubicBezTo>
                  <a:cubicBezTo>
                    <a:pt x="2678" y="8717"/>
                    <a:pt x="3486" y="8376"/>
                    <a:pt x="2768" y="8136"/>
                  </a:cubicBezTo>
                  <a:cubicBezTo>
                    <a:pt x="2977" y="7590"/>
                    <a:pt x="2409" y="6940"/>
                    <a:pt x="2918" y="6393"/>
                  </a:cubicBezTo>
                  <a:cubicBezTo>
                    <a:pt x="3007" y="6291"/>
                    <a:pt x="3037" y="6052"/>
                    <a:pt x="3217" y="6052"/>
                  </a:cubicBezTo>
                  <a:cubicBezTo>
                    <a:pt x="3486" y="6086"/>
                    <a:pt x="3366" y="6325"/>
                    <a:pt x="3396" y="6496"/>
                  </a:cubicBezTo>
                  <a:cubicBezTo>
                    <a:pt x="3426" y="7077"/>
                    <a:pt x="3366" y="7692"/>
                    <a:pt x="3456" y="8239"/>
                  </a:cubicBezTo>
                  <a:cubicBezTo>
                    <a:pt x="4264" y="7897"/>
                    <a:pt x="4473" y="7043"/>
                    <a:pt x="4892" y="6359"/>
                  </a:cubicBezTo>
                  <a:cubicBezTo>
                    <a:pt x="5042" y="6667"/>
                    <a:pt x="4713" y="7282"/>
                    <a:pt x="5371" y="7179"/>
                  </a:cubicBezTo>
                  <a:cubicBezTo>
                    <a:pt x="5460" y="7145"/>
                    <a:pt x="5640" y="7384"/>
                    <a:pt x="5460" y="7521"/>
                  </a:cubicBezTo>
                  <a:cubicBezTo>
                    <a:pt x="4952" y="7829"/>
                    <a:pt x="5341" y="8034"/>
                    <a:pt x="5460" y="8341"/>
                  </a:cubicBezTo>
                  <a:cubicBezTo>
                    <a:pt x="5580" y="8546"/>
                    <a:pt x="5939" y="8957"/>
                    <a:pt x="5341" y="8991"/>
                  </a:cubicBezTo>
                  <a:cubicBezTo>
                    <a:pt x="4892" y="9025"/>
                    <a:pt x="4683" y="9264"/>
                    <a:pt x="4653" y="9709"/>
                  </a:cubicBezTo>
                  <a:cubicBezTo>
                    <a:pt x="4653" y="10119"/>
                    <a:pt x="4952" y="10255"/>
                    <a:pt x="5221" y="10358"/>
                  </a:cubicBezTo>
                  <a:cubicBezTo>
                    <a:pt x="5460" y="10426"/>
                    <a:pt x="5460" y="10631"/>
                    <a:pt x="5341" y="10734"/>
                  </a:cubicBezTo>
                  <a:cubicBezTo>
                    <a:pt x="4892" y="11178"/>
                    <a:pt x="5131" y="11622"/>
                    <a:pt x="5341" y="12033"/>
                  </a:cubicBezTo>
                  <a:cubicBezTo>
                    <a:pt x="5460" y="12238"/>
                    <a:pt x="5371" y="12374"/>
                    <a:pt x="5281" y="12579"/>
                  </a:cubicBezTo>
                  <a:cubicBezTo>
                    <a:pt x="5191" y="12819"/>
                    <a:pt x="5012" y="13229"/>
                    <a:pt x="5251" y="13331"/>
                  </a:cubicBezTo>
                  <a:cubicBezTo>
                    <a:pt x="5640" y="13502"/>
                    <a:pt x="5700" y="13946"/>
                    <a:pt x="6059" y="14083"/>
                  </a:cubicBezTo>
                  <a:cubicBezTo>
                    <a:pt x="5939" y="14322"/>
                    <a:pt x="5730" y="14357"/>
                    <a:pt x="5580" y="14459"/>
                  </a:cubicBezTo>
                  <a:cubicBezTo>
                    <a:pt x="5460" y="14562"/>
                    <a:pt x="5431" y="14664"/>
                    <a:pt x="5490" y="14801"/>
                  </a:cubicBezTo>
                  <a:cubicBezTo>
                    <a:pt x="5520" y="14903"/>
                    <a:pt x="5580" y="15040"/>
                    <a:pt x="5670" y="15006"/>
                  </a:cubicBezTo>
                  <a:cubicBezTo>
                    <a:pt x="6537" y="14835"/>
                    <a:pt x="6059" y="15484"/>
                    <a:pt x="6059" y="15826"/>
                  </a:cubicBezTo>
                  <a:cubicBezTo>
                    <a:pt x="6029" y="16202"/>
                    <a:pt x="5730" y="16578"/>
                    <a:pt x="5969" y="16954"/>
                  </a:cubicBezTo>
                  <a:cubicBezTo>
                    <a:pt x="6328" y="17501"/>
                    <a:pt x="6059" y="17706"/>
                    <a:pt x="5640" y="17877"/>
                  </a:cubicBezTo>
                  <a:cubicBezTo>
                    <a:pt x="5520" y="17911"/>
                    <a:pt x="5341" y="17877"/>
                    <a:pt x="5371" y="18150"/>
                  </a:cubicBezTo>
                  <a:cubicBezTo>
                    <a:pt x="5760" y="18219"/>
                    <a:pt x="6268" y="18014"/>
                    <a:pt x="6508" y="18424"/>
                  </a:cubicBezTo>
                  <a:cubicBezTo>
                    <a:pt x="6747" y="18868"/>
                    <a:pt x="7226" y="19141"/>
                    <a:pt x="7345" y="19722"/>
                  </a:cubicBezTo>
                  <a:cubicBezTo>
                    <a:pt x="7435" y="20098"/>
                    <a:pt x="7824" y="20338"/>
                    <a:pt x="7734" y="20816"/>
                  </a:cubicBezTo>
                  <a:cubicBezTo>
                    <a:pt x="7674" y="21021"/>
                    <a:pt x="7884" y="21055"/>
                    <a:pt x="8003" y="21055"/>
                  </a:cubicBezTo>
                  <a:cubicBezTo>
                    <a:pt x="8183" y="21055"/>
                    <a:pt x="8362" y="21090"/>
                    <a:pt x="8662" y="21090"/>
                  </a:cubicBezTo>
                  <a:cubicBezTo>
                    <a:pt x="9050" y="20816"/>
                    <a:pt x="9050" y="20816"/>
                    <a:pt x="9050" y="20816"/>
                  </a:cubicBezTo>
                  <a:cubicBezTo>
                    <a:pt x="9290" y="20543"/>
                    <a:pt x="9290" y="20543"/>
                    <a:pt x="9290" y="20543"/>
                  </a:cubicBezTo>
                  <a:cubicBezTo>
                    <a:pt x="9589" y="20338"/>
                    <a:pt x="9589" y="20338"/>
                    <a:pt x="9589" y="20338"/>
                  </a:cubicBezTo>
                  <a:cubicBezTo>
                    <a:pt x="9888" y="20235"/>
                    <a:pt x="9888" y="20235"/>
                    <a:pt x="9888" y="20235"/>
                  </a:cubicBezTo>
                  <a:cubicBezTo>
                    <a:pt x="10516" y="19312"/>
                    <a:pt x="10516" y="19312"/>
                    <a:pt x="10516" y="19312"/>
                  </a:cubicBezTo>
                  <a:cubicBezTo>
                    <a:pt x="11205" y="19244"/>
                    <a:pt x="11205" y="19244"/>
                    <a:pt x="11205" y="19244"/>
                  </a:cubicBezTo>
                  <a:cubicBezTo>
                    <a:pt x="12012" y="19039"/>
                    <a:pt x="12012" y="19039"/>
                    <a:pt x="12012" y="19039"/>
                  </a:cubicBezTo>
                  <a:cubicBezTo>
                    <a:pt x="13508" y="18526"/>
                    <a:pt x="13508" y="18526"/>
                    <a:pt x="13508" y="18526"/>
                  </a:cubicBezTo>
                  <a:cubicBezTo>
                    <a:pt x="14047" y="18629"/>
                    <a:pt x="14047" y="18629"/>
                    <a:pt x="14047" y="18629"/>
                  </a:cubicBezTo>
                  <a:cubicBezTo>
                    <a:pt x="13897" y="19517"/>
                    <a:pt x="13897" y="19517"/>
                    <a:pt x="13897" y="19517"/>
                  </a:cubicBezTo>
                  <a:cubicBezTo>
                    <a:pt x="14226" y="20064"/>
                    <a:pt x="14226" y="20064"/>
                    <a:pt x="14226" y="20064"/>
                  </a:cubicBezTo>
                  <a:cubicBezTo>
                    <a:pt x="14645" y="19962"/>
                    <a:pt x="14645" y="19962"/>
                    <a:pt x="14645" y="19962"/>
                  </a:cubicBezTo>
                  <a:cubicBezTo>
                    <a:pt x="15034" y="19791"/>
                    <a:pt x="15034" y="19791"/>
                    <a:pt x="15034" y="19791"/>
                  </a:cubicBezTo>
                  <a:cubicBezTo>
                    <a:pt x="15842" y="19620"/>
                    <a:pt x="15842" y="19620"/>
                    <a:pt x="15842" y="19620"/>
                  </a:cubicBezTo>
                  <a:cubicBezTo>
                    <a:pt x="16051" y="19552"/>
                    <a:pt x="16051" y="19552"/>
                    <a:pt x="16051" y="19552"/>
                  </a:cubicBezTo>
                  <a:cubicBezTo>
                    <a:pt x="16231" y="19449"/>
                    <a:pt x="16231" y="19449"/>
                    <a:pt x="16231" y="19449"/>
                  </a:cubicBezTo>
                  <a:cubicBezTo>
                    <a:pt x="16530" y="19346"/>
                    <a:pt x="16530" y="19346"/>
                    <a:pt x="16530" y="19346"/>
                  </a:cubicBezTo>
                  <a:cubicBezTo>
                    <a:pt x="16739" y="19039"/>
                    <a:pt x="16739" y="19039"/>
                    <a:pt x="16739" y="19039"/>
                  </a:cubicBezTo>
                  <a:cubicBezTo>
                    <a:pt x="16978" y="18731"/>
                    <a:pt x="16978" y="18731"/>
                    <a:pt x="16978" y="18731"/>
                  </a:cubicBezTo>
                  <a:cubicBezTo>
                    <a:pt x="17427" y="19210"/>
                    <a:pt x="17427" y="19210"/>
                    <a:pt x="17427" y="19210"/>
                  </a:cubicBezTo>
                  <a:cubicBezTo>
                    <a:pt x="18085" y="20509"/>
                    <a:pt x="18085" y="20509"/>
                    <a:pt x="18085" y="20509"/>
                  </a:cubicBezTo>
                  <a:cubicBezTo>
                    <a:pt x="18564" y="20782"/>
                    <a:pt x="18564" y="20782"/>
                    <a:pt x="18564" y="20782"/>
                  </a:cubicBezTo>
                  <a:cubicBezTo>
                    <a:pt x="18744" y="20850"/>
                    <a:pt x="18744" y="20850"/>
                    <a:pt x="18744" y="20850"/>
                  </a:cubicBezTo>
                  <a:cubicBezTo>
                    <a:pt x="18833" y="21055"/>
                    <a:pt x="18833" y="21055"/>
                    <a:pt x="18833" y="21055"/>
                  </a:cubicBezTo>
                  <a:cubicBezTo>
                    <a:pt x="18714" y="21295"/>
                    <a:pt x="18714" y="21295"/>
                    <a:pt x="18714" y="21295"/>
                  </a:cubicBezTo>
                  <a:cubicBezTo>
                    <a:pt x="18773" y="21431"/>
                    <a:pt x="18773" y="21431"/>
                    <a:pt x="18773" y="21431"/>
                  </a:cubicBezTo>
                  <a:cubicBezTo>
                    <a:pt x="19611" y="21568"/>
                    <a:pt x="19611" y="21568"/>
                    <a:pt x="19611" y="21568"/>
                  </a:cubicBezTo>
                  <a:cubicBezTo>
                    <a:pt x="19940" y="21465"/>
                    <a:pt x="19940" y="21465"/>
                    <a:pt x="19940" y="21465"/>
                  </a:cubicBezTo>
                  <a:cubicBezTo>
                    <a:pt x="20359" y="21465"/>
                    <a:pt x="20359" y="21465"/>
                    <a:pt x="20359" y="21465"/>
                  </a:cubicBezTo>
                  <a:cubicBezTo>
                    <a:pt x="20778" y="21329"/>
                    <a:pt x="20778" y="21329"/>
                    <a:pt x="20778" y="21329"/>
                  </a:cubicBezTo>
                  <a:cubicBezTo>
                    <a:pt x="21137" y="20987"/>
                    <a:pt x="21137" y="20987"/>
                    <a:pt x="21137" y="20987"/>
                  </a:cubicBezTo>
                  <a:cubicBezTo>
                    <a:pt x="21466" y="20577"/>
                    <a:pt x="21466" y="20577"/>
                    <a:pt x="21466" y="20577"/>
                  </a:cubicBezTo>
                  <a:lnTo>
                    <a:pt x="21137" y="19996"/>
                  </a:lnTo>
                  <a:close/>
                  <a:moveTo>
                    <a:pt x="5580" y="12340"/>
                  </a:moveTo>
                  <a:cubicBezTo>
                    <a:pt x="5730" y="11862"/>
                    <a:pt x="6029" y="11657"/>
                    <a:pt x="6268" y="11315"/>
                  </a:cubicBezTo>
                  <a:cubicBezTo>
                    <a:pt x="6537" y="12101"/>
                    <a:pt x="5999" y="12101"/>
                    <a:pt x="5580" y="1234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49" name="Freeform 74"/>
          <p:cNvSpPr/>
          <p:nvPr/>
        </p:nvSpPr>
        <p:spPr>
          <a:xfrm>
            <a:off x="5248276" y="3038475"/>
            <a:ext cx="111127" cy="10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6" fill="norm" stroke="1" extrusionOk="0">
                <a:moveTo>
                  <a:pt x="5918" y="4086"/>
                </a:moveTo>
                <a:cubicBezTo>
                  <a:pt x="5622" y="6130"/>
                  <a:pt x="2663" y="5546"/>
                  <a:pt x="3255" y="7881"/>
                </a:cubicBezTo>
                <a:cubicBezTo>
                  <a:pt x="3255" y="9341"/>
                  <a:pt x="15386" y="21600"/>
                  <a:pt x="16866" y="21016"/>
                </a:cubicBezTo>
                <a:cubicBezTo>
                  <a:pt x="18641" y="20724"/>
                  <a:pt x="20121" y="20141"/>
                  <a:pt x="21600" y="19557"/>
                </a:cubicBezTo>
                <a:cubicBezTo>
                  <a:pt x="15682" y="10800"/>
                  <a:pt x="8285" y="4086"/>
                  <a:pt x="0" y="0"/>
                </a:cubicBezTo>
                <a:cubicBezTo>
                  <a:pt x="1184" y="876"/>
                  <a:pt x="2663" y="2043"/>
                  <a:pt x="4734" y="3211"/>
                </a:cubicBezTo>
                <a:cubicBezTo>
                  <a:pt x="5326" y="3503"/>
                  <a:pt x="5622" y="3795"/>
                  <a:pt x="5918" y="408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0" name="Rectangle 75"/>
          <p:cNvSpPr/>
          <p:nvPr/>
        </p:nvSpPr>
        <p:spPr>
          <a:xfrm>
            <a:off x="5199858" y="3975894"/>
            <a:ext cx="12702" cy="127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1" name="Freeform 77"/>
          <p:cNvSpPr/>
          <p:nvPr/>
        </p:nvSpPr>
        <p:spPr>
          <a:xfrm>
            <a:off x="4970464" y="3867151"/>
            <a:ext cx="1106489" cy="762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07" y="3147"/>
                </a:moveTo>
                <a:cubicBezTo>
                  <a:pt x="20829" y="3449"/>
                  <a:pt x="20829" y="3449"/>
                  <a:pt x="20829" y="3449"/>
                </a:cubicBezTo>
                <a:cubicBezTo>
                  <a:pt x="20651" y="3665"/>
                  <a:pt x="20651" y="3665"/>
                  <a:pt x="20651" y="3665"/>
                </a:cubicBezTo>
                <a:cubicBezTo>
                  <a:pt x="20443" y="3535"/>
                  <a:pt x="20443" y="3535"/>
                  <a:pt x="20443" y="3535"/>
                </a:cubicBezTo>
                <a:cubicBezTo>
                  <a:pt x="20235" y="3234"/>
                  <a:pt x="20235" y="3234"/>
                  <a:pt x="20235" y="3234"/>
                </a:cubicBezTo>
                <a:cubicBezTo>
                  <a:pt x="19701" y="3578"/>
                  <a:pt x="19701" y="3578"/>
                  <a:pt x="19701" y="3578"/>
                </a:cubicBezTo>
                <a:cubicBezTo>
                  <a:pt x="19256" y="3966"/>
                  <a:pt x="19256" y="3966"/>
                  <a:pt x="19256" y="3966"/>
                </a:cubicBezTo>
                <a:cubicBezTo>
                  <a:pt x="19019" y="3880"/>
                  <a:pt x="19019" y="3880"/>
                  <a:pt x="19019" y="3880"/>
                </a:cubicBezTo>
                <a:cubicBezTo>
                  <a:pt x="18900" y="3665"/>
                  <a:pt x="18900" y="3665"/>
                  <a:pt x="18900" y="3665"/>
                </a:cubicBezTo>
                <a:cubicBezTo>
                  <a:pt x="18247" y="3363"/>
                  <a:pt x="18247" y="3363"/>
                  <a:pt x="18247" y="3363"/>
                </a:cubicBezTo>
                <a:cubicBezTo>
                  <a:pt x="18040" y="2975"/>
                  <a:pt x="18040" y="2975"/>
                  <a:pt x="18040" y="2975"/>
                </a:cubicBezTo>
                <a:cubicBezTo>
                  <a:pt x="17802" y="2759"/>
                  <a:pt x="17802" y="2759"/>
                  <a:pt x="17802" y="2759"/>
                </a:cubicBezTo>
                <a:cubicBezTo>
                  <a:pt x="17713" y="2932"/>
                  <a:pt x="17713" y="2932"/>
                  <a:pt x="17713" y="2932"/>
                </a:cubicBezTo>
                <a:cubicBezTo>
                  <a:pt x="17595" y="2975"/>
                  <a:pt x="17595" y="2975"/>
                  <a:pt x="17595" y="2975"/>
                </a:cubicBezTo>
                <a:cubicBezTo>
                  <a:pt x="17446" y="2802"/>
                  <a:pt x="17446" y="2802"/>
                  <a:pt x="17446" y="2802"/>
                </a:cubicBezTo>
                <a:cubicBezTo>
                  <a:pt x="17327" y="2587"/>
                  <a:pt x="17327" y="2587"/>
                  <a:pt x="17327" y="2587"/>
                </a:cubicBezTo>
                <a:cubicBezTo>
                  <a:pt x="17001" y="3104"/>
                  <a:pt x="17001" y="3104"/>
                  <a:pt x="17001" y="3104"/>
                </a:cubicBezTo>
                <a:cubicBezTo>
                  <a:pt x="16645" y="3535"/>
                  <a:pt x="16645" y="3535"/>
                  <a:pt x="16645" y="3535"/>
                </a:cubicBezTo>
                <a:cubicBezTo>
                  <a:pt x="16230" y="3708"/>
                  <a:pt x="16230" y="3708"/>
                  <a:pt x="16230" y="3708"/>
                </a:cubicBezTo>
                <a:cubicBezTo>
                  <a:pt x="15814" y="3708"/>
                  <a:pt x="15814" y="3708"/>
                  <a:pt x="15814" y="3708"/>
                </a:cubicBezTo>
                <a:cubicBezTo>
                  <a:pt x="15488" y="3837"/>
                  <a:pt x="15488" y="3837"/>
                  <a:pt x="15488" y="3837"/>
                </a:cubicBezTo>
                <a:cubicBezTo>
                  <a:pt x="14657" y="3665"/>
                  <a:pt x="14657" y="3665"/>
                  <a:pt x="14657" y="3665"/>
                </a:cubicBezTo>
                <a:cubicBezTo>
                  <a:pt x="14598" y="3492"/>
                  <a:pt x="14598" y="3492"/>
                  <a:pt x="14598" y="3492"/>
                </a:cubicBezTo>
                <a:cubicBezTo>
                  <a:pt x="14716" y="3190"/>
                  <a:pt x="14716" y="3190"/>
                  <a:pt x="14716" y="3190"/>
                </a:cubicBezTo>
                <a:cubicBezTo>
                  <a:pt x="14627" y="2932"/>
                  <a:pt x="14627" y="2932"/>
                  <a:pt x="14627" y="2932"/>
                </a:cubicBezTo>
                <a:cubicBezTo>
                  <a:pt x="14449" y="2846"/>
                  <a:pt x="14449" y="2846"/>
                  <a:pt x="14449" y="2846"/>
                </a:cubicBezTo>
                <a:cubicBezTo>
                  <a:pt x="13975" y="2501"/>
                  <a:pt x="13975" y="2501"/>
                  <a:pt x="13975" y="2501"/>
                </a:cubicBezTo>
                <a:cubicBezTo>
                  <a:pt x="13322" y="862"/>
                  <a:pt x="13322" y="862"/>
                  <a:pt x="13322" y="862"/>
                </a:cubicBezTo>
                <a:cubicBezTo>
                  <a:pt x="12877" y="259"/>
                  <a:pt x="12877" y="259"/>
                  <a:pt x="12877" y="259"/>
                </a:cubicBezTo>
                <a:cubicBezTo>
                  <a:pt x="12640" y="647"/>
                  <a:pt x="12640" y="647"/>
                  <a:pt x="12640" y="647"/>
                </a:cubicBezTo>
                <a:cubicBezTo>
                  <a:pt x="12432" y="1035"/>
                  <a:pt x="12432" y="1035"/>
                  <a:pt x="12432" y="1035"/>
                </a:cubicBezTo>
                <a:cubicBezTo>
                  <a:pt x="12135" y="1164"/>
                  <a:pt x="12135" y="1164"/>
                  <a:pt x="12135" y="1164"/>
                </a:cubicBezTo>
                <a:cubicBezTo>
                  <a:pt x="11957" y="1293"/>
                  <a:pt x="11957" y="1293"/>
                  <a:pt x="11957" y="1293"/>
                </a:cubicBezTo>
                <a:cubicBezTo>
                  <a:pt x="11749" y="1380"/>
                  <a:pt x="11749" y="1380"/>
                  <a:pt x="11749" y="1380"/>
                </a:cubicBezTo>
                <a:cubicBezTo>
                  <a:pt x="10948" y="1595"/>
                  <a:pt x="10948" y="1595"/>
                  <a:pt x="10948" y="1595"/>
                </a:cubicBezTo>
                <a:cubicBezTo>
                  <a:pt x="10563" y="1811"/>
                  <a:pt x="10563" y="1811"/>
                  <a:pt x="10563" y="1811"/>
                </a:cubicBezTo>
                <a:cubicBezTo>
                  <a:pt x="10147" y="1940"/>
                  <a:pt x="10147" y="1940"/>
                  <a:pt x="10147" y="1940"/>
                </a:cubicBezTo>
                <a:cubicBezTo>
                  <a:pt x="9821" y="1250"/>
                  <a:pt x="9821" y="1250"/>
                  <a:pt x="9821" y="1250"/>
                </a:cubicBezTo>
                <a:cubicBezTo>
                  <a:pt x="9969" y="129"/>
                  <a:pt x="9969" y="129"/>
                  <a:pt x="9969" y="129"/>
                </a:cubicBezTo>
                <a:cubicBezTo>
                  <a:pt x="9435" y="0"/>
                  <a:pt x="9435" y="0"/>
                  <a:pt x="9435" y="0"/>
                </a:cubicBezTo>
                <a:cubicBezTo>
                  <a:pt x="7952" y="647"/>
                  <a:pt x="7952" y="647"/>
                  <a:pt x="7952" y="647"/>
                </a:cubicBezTo>
                <a:cubicBezTo>
                  <a:pt x="7151" y="905"/>
                  <a:pt x="7151" y="905"/>
                  <a:pt x="7151" y="905"/>
                </a:cubicBezTo>
                <a:cubicBezTo>
                  <a:pt x="6468" y="992"/>
                  <a:pt x="6468" y="992"/>
                  <a:pt x="6468" y="992"/>
                </a:cubicBezTo>
                <a:cubicBezTo>
                  <a:pt x="5845" y="2156"/>
                  <a:pt x="5845" y="2156"/>
                  <a:pt x="5845" y="2156"/>
                </a:cubicBezTo>
                <a:cubicBezTo>
                  <a:pt x="5845" y="2156"/>
                  <a:pt x="5845" y="2156"/>
                  <a:pt x="5845" y="2156"/>
                </a:cubicBezTo>
                <a:cubicBezTo>
                  <a:pt x="5548" y="2285"/>
                  <a:pt x="5548" y="2285"/>
                  <a:pt x="5548" y="2285"/>
                </a:cubicBezTo>
                <a:cubicBezTo>
                  <a:pt x="5252" y="2544"/>
                  <a:pt x="5252" y="2544"/>
                  <a:pt x="5252" y="2544"/>
                </a:cubicBezTo>
                <a:cubicBezTo>
                  <a:pt x="5014" y="2932"/>
                  <a:pt x="5014" y="2932"/>
                  <a:pt x="5014" y="2932"/>
                </a:cubicBezTo>
                <a:cubicBezTo>
                  <a:pt x="4629" y="3234"/>
                  <a:pt x="4629" y="3234"/>
                  <a:pt x="4629" y="3234"/>
                </a:cubicBezTo>
                <a:cubicBezTo>
                  <a:pt x="4658" y="3234"/>
                  <a:pt x="4658" y="3234"/>
                  <a:pt x="4658" y="3234"/>
                </a:cubicBezTo>
                <a:cubicBezTo>
                  <a:pt x="3857" y="3837"/>
                  <a:pt x="3145" y="3966"/>
                  <a:pt x="2403" y="3794"/>
                </a:cubicBezTo>
                <a:cubicBezTo>
                  <a:pt x="2285" y="3751"/>
                  <a:pt x="2136" y="3622"/>
                  <a:pt x="2047" y="3837"/>
                </a:cubicBezTo>
                <a:cubicBezTo>
                  <a:pt x="1958" y="4096"/>
                  <a:pt x="1751" y="4268"/>
                  <a:pt x="1840" y="4613"/>
                </a:cubicBezTo>
                <a:cubicBezTo>
                  <a:pt x="1929" y="4958"/>
                  <a:pt x="2166" y="4872"/>
                  <a:pt x="2344" y="4872"/>
                </a:cubicBezTo>
                <a:cubicBezTo>
                  <a:pt x="2641" y="4915"/>
                  <a:pt x="3056" y="4699"/>
                  <a:pt x="2937" y="5519"/>
                </a:cubicBezTo>
                <a:cubicBezTo>
                  <a:pt x="2848" y="6079"/>
                  <a:pt x="3056" y="6122"/>
                  <a:pt x="3353" y="6079"/>
                </a:cubicBezTo>
                <a:cubicBezTo>
                  <a:pt x="4124" y="6036"/>
                  <a:pt x="4955" y="6381"/>
                  <a:pt x="5697" y="5648"/>
                </a:cubicBezTo>
                <a:cubicBezTo>
                  <a:pt x="5726" y="5605"/>
                  <a:pt x="5845" y="5562"/>
                  <a:pt x="5875" y="5777"/>
                </a:cubicBezTo>
                <a:cubicBezTo>
                  <a:pt x="5459" y="5907"/>
                  <a:pt x="5519" y="6941"/>
                  <a:pt x="4925" y="6812"/>
                </a:cubicBezTo>
                <a:cubicBezTo>
                  <a:pt x="4599" y="6769"/>
                  <a:pt x="4243" y="6898"/>
                  <a:pt x="4184" y="7329"/>
                </a:cubicBezTo>
                <a:cubicBezTo>
                  <a:pt x="4124" y="7760"/>
                  <a:pt x="4540" y="8062"/>
                  <a:pt x="4777" y="8105"/>
                </a:cubicBezTo>
                <a:cubicBezTo>
                  <a:pt x="5489" y="8235"/>
                  <a:pt x="5341" y="8795"/>
                  <a:pt x="5163" y="9528"/>
                </a:cubicBezTo>
                <a:cubicBezTo>
                  <a:pt x="4836" y="8364"/>
                  <a:pt x="4184" y="8537"/>
                  <a:pt x="3590" y="8493"/>
                </a:cubicBezTo>
                <a:cubicBezTo>
                  <a:pt x="3234" y="8493"/>
                  <a:pt x="3115" y="8623"/>
                  <a:pt x="3086" y="9140"/>
                </a:cubicBezTo>
                <a:cubicBezTo>
                  <a:pt x="3026" y="10089"/>
                  <a:pt x="2878" y="11037"/>
                  <a:pt x="2018" y="11123"/>
                </a:cubicBezTo>
                <a:cubicBezTo>
                  <a:pt x="1899" y="11123"/>
                  <a:pt x="1810" y="11166"/>
                  <a:pt x="1780" y="11382"/>
                </a:cubicBezTo>
                <a:cubicBezTo>
                  <a:pt x="1691" y="11856"/>
                  <a:pt x="1424" y="12158"/>
                  <a:pt x="1127" y="12331"/>
                </a:cubicBezTo>
                <a:cubicBezTo>
                  <a:pt x="712" y="12632"/>
                  <a:pt x="742" y="13063"/>
                  <a:pt x="1009" y="13495"/>
                </a:cubicBezTo>
                <a:cubicBezTo>
                  <a:pt x="1216" y="13840"/>
                  <a:pt x="1424" y="14141"/>
                  <a:pt x="1810" y="13926"/>
                </a:cubicBezTo>
                <a:cubicBezTo>
                  <a:pt x="2196" y="13753"/>
                  <a:pt x="2641" y="13796"/>
                  <a:pt x="3056" y="13667"/>
                </a:cubicBezTo>
                <a:cubicBezTo>
                  <a:pt x="3234" y="13581"/>
                  <a:pt x="3382" y="13667"/>
                  <a:pt x="3560" y="13796"/>
                </a:cubicBezTo>
                <a:cubicBezTo>
                  <a:pt x="3679" y="13883"/>
                  <a:pt x="3709" y="14098"/>
                  <a:pt x="3679" y="14314"/>
                </a:cubicBezTo>
                <a:cubicBezTo>
                  <a:pt x="3620" y="14659"/>
                  <a:pt x="3471" y="14443"/>
                  <a:pt x="3353" y="14400"/>
                </a:cubicBezTo>
                <a:cubicBezTo>
                  <a:pt x="3115" y="14271"/>
                  <a:pt x="2908" y="14357"/>
                  <a:pt x="2730" y="14659"/>
                </a:cubicBezTo>
                <a:cubicBezTo>
                  <a:pt x="2581" y="15004"/>
                  <a:pt x="2344" y="15090"/>
                  <a:pt x="2107" y="15047"/>
                </a:cubicBezTo>
                <a:cubicBezTo>
                  <a:pt x="1484" y="14960"/>
                  <a:pt x="1098" y="15478"/>
                  <a:pt x="890" y="16254"/>
                </a:cubicBezTo>
                <a:cubicBezTo>
                  <a:pt x="623" y="17202"/>
                  <a:pt x="148" y="18022"/>
                  <a:pt x="0" y="19143"/>
                </a:cubicBezTo>
                <a:cubicBezTo>
                  <a:pt x="475" y="19272"/>
                  <a:pt x="475" y="19272"/>
                  <a:pt x="475" y="19272"/>
                </a:cubicBezTo>
                <a:cubicBezTo>
                  <a:pt x="504" y="19272"/>
                  <a:pt x="504" y="19272"/>
                  <a:pt x="504" y="19272"/>
                </a:cubicBezTo>
                <a:cubicBezTo>
                  <a:pt x="771" y="19099"/>
                  <a:pt x="771" y="19099"/>
                  <a:pt x="771" y="19099"/>
                </a:cubicBezTo>
                <a:cubicBezTo>
                  <a:pt x="2166" y="18539"/>
                  <a:pt x="2166" y="18539"/>
                  <a:pt x="2166" y="18539"/>
                </a:cubicBezTo>
                <a:cubicBezTo>
                  <a:pt x="2581" y="18711"/>
                  <a:pt x="2581" y="18711"/>
                  <a:pt x="2581" y="18711"/>
                </a:cubicBezTo>
                <a:cubicBezTo>
                  <a:pt x="2492" y="19660"/>
                  <a:pt x="2492" y="19660"/>
                  <a:pt x="2492" y="19660"/>
                </a:cubicBezTo>
                <a:cubicBezTo>
                  <a:pt x="2403" y="20307"/>
                  <a:pt x="2403" y="20307"/>
                  <a:pt x="2403" y="20307"/>
                </a:cubicBezTo>
                <a:cubicBezTo>
                  <a:pt x="2374" y="20996"/>
                  <a:pt x="2374" y="20996"/>
                  <a:pt x="2374" y="20996"/>
                </a:cubicBezTo>
                <a:cubicBezTo>
                  <a:pt x="2730" y="21169"/>
                  <a:pt x="2730" y="21169"/>
                  <a:pt x="2730" y="21169"/>
                </a:cubicBezTo>
                <a:cubicBezTo>
                  <a:pt x="3175" y="21040"/>
                  <a:pt x="3175" y="21040"/>
                  <a:pt x="3175" y="21040"/>
                </a:cubicBezTo>
                <a:cubicBezTo>
                  <a:pt x="3620" y="20781"/>
                  <a:pt x="3620" y="20781"/>
                  <a:pt x="3620" y="20781"/>
                </a:cubicBezTo>
                <a:cubicBezTo>
                  <a:pt x="4095" y="20695"/>
                  <a:pt x="4095" y="20695"/>
                  <a:pt x="4095" y="20695"/>
                </a:cubicBezTo>
                <a:cubicBezTo>
                  <a:pt x="4273" y="20479"/>
                  <a:pt x="4273" y="20479"/>
                  <a:pt x="4273" y="20479"/>
                </a:cubicBezTo>
                <a:cubicBezTo>
                  <a:pt x="4480" y="20307"/>
                  <a:pt x="4480" y="20307"/>
                  <a:pt x="4480" y="20307"/>
                </a:cubicBezTo>
                <a:cubicBezTo>
                  <a:pt x="4747" y="20177"/>
                  <a:pt x="4747" y="20177"/>
                  <a:pt x="4747" y="20177"/>
                </a:cubicBezTo>
                <a:cubicBezTo>
                  <a:pt x="4955" y="20048"/>
                  <a:pt x="4955" y="20048"/>
                  <a:pt x="4955" y="20048"/>
                </a:cubicBezTo>
                <a:cubicBezTo>
                  <a:pt x="5163" y="19789"/>
                  <a:pt x="5163" y="19789"/>
                  <a:pt x="5163" y="19789"/>
                </a:cubicBezTo>
                <a:cubicBezTo>
                  <a:pt x="5281" y="19444"/>
                  <a:pt x="5281" y="19444"/>
                  <a:pt x="5281" y="19444"/>
                </a:cubicBezTo>
                <a:cubicBezTo>
                  <a:pt x="5252" y="19186"/>
                  <a:pt x="5252" y="19186"/>
                  <a:pt x="5252" y="19186"/>
                </a:cubicBezTo>
                <a:cubicBezTo>
                  <a:pt x="5252" y="18927"/>
                  <a:pt x="5252" y="18927"/>
                  <a:pt x="5252" y="18927"/>
                </a:cubicBezTo>
                <a:cubicBezTo>
                  <a:pt x="5430" y="18711"/>
                  <a:pt x="5430" y="18711"/>
                  <a:pt x="5430" y="18711"/>
                </a:cubicBezTo>
                <a:cubicBezTo>
                  <a:pt x="5548" y="18453"/>
                  <a:pt x="5548" y="18453"/>
                  <a:pt x="5548" y="18453"/>
                </a:cubicBezTo>
                <a:cubicBezTo>
                  <a:pt x="5548" y="18108"/>
                  <a:pt x="5548" y="18108"/>
                  <a:pt x="5548" y="18108"/>
                </a:cubicBezTo>
                <a:cubicBezTo>
                  <a:pt x="5548" y="17763"/>
                  <a:pt x="5548" y="17763"/>
                  <a:pt x="5548" y="17763"/>
                </a:cubicBezTo>
                <a:cubicBezTo>
                  <a:pt x="5904" y="17289"/>
                  <a:pt x="5904" y="17289"/>
                  <a:pt x="5904" y="17289"/>
                </a:cubicBezTo>
                <a:cubicBezTo>
                  <a:pt x="6379" y="17375"/>
                  <a:pt x="6379" y="17375"/>
                  <a:pt x="6379" y="17375"/>
                </a:cubicBezTo>
                <a:cubicBezTo>
                  <a:pt x="6616" y="16944"/>
                  <a:pt x="6616" y="16944"/>
                  <a:pt x="6616" y="16944"/>
                </a:cubicBezTo>
                <a:cubicBezTo>
                  <a:pt x="6884" y="16987"/>
                  <a:pt x="6884" y="16987"/>
                  <a:pt x="6884" y="16987"/>
                </a:cubicBezTo>
                <a:cubicBezTo>
                  <a:pt x="7121" y="17116"/>
                  <a:pt x="7121" y="17116"/>
                  <a:pt x="7121" y="17116"/>
                </a:cubicBezTo>
                <a:cubicBezTo>
                  <a:pt x="7566" y="17634"/>
                  <a:pt x="7566" y="17634"/>
                  <a:pt x="7566" y="17634"/>
                </a:cubicBezTo>
                <a:cubicBezTo>
                  <a:pt x="8219" y="18970"/>
                  <a:pt x="8219" y="18970"/>
                  <a:pt x="8219" y="18970"/>
                </a:cubicBezTo>
                <a:cubicBezTo>
                  <a:pt x="8664" y="18927"/>
                  <a:pt x="8664" y="18927"/>
                  <a:pt x="8664" y="18927"/>
                </a:cubicBezTo>
                <a:cubicBezTo>
                  <a:pt x="8693" y="18582"/>
                  <a:pt x="8693" y="18582"/>
                  <a:pt x="8693" y="18582"/>
                </a:cubicBezTo>
                <a:cubicBezTo>
                  <a:pt x="8782" y="18237"/>
                  <a:pt x="8782" y="18237"/>
                  <a:pt x="8782" y="18237"/>
                </a:cubicBezTo>
                <a:cubicBezTo>
                  <a:pt x="8931" y="18065"/>
                  <a:pt x="8931" y="18065"/>
                  <a:pt x="8931" y="18065"/>
                </a:cubicBezTo>
                <a:cubicBezTo>
                  <a:pt x="9049" y="17806"/>
                  <a:pt x="9049" y="17806"/>
                  <a:pt x="9049" y="17806"/>
                </a:cubicBezTo>
                <a:cubicBezTo>
                  <a:pt x="9465" y="17763"/>
                  <a:pt x="9465" y="17763"/>
                  <a:pt x="9465" y="17763"/>
                </a:cubicBezTo>
                <a:cubicBezTo>
                  <a:pt x="9732" y="18410"/>
                  <a:pt x="9732" y="18410"/>
                  <a:pt x="9732" y="18410"/>
                </a:cubicBezTo>
                <a:cubicBezTo>
                  <a:pt x="9613" y="19143"/>
                  <a:pt x="9613" y="19143"/>
                  <a:pt x="9613" y="19143"/>
                </a:cubicBezTo>
                <a:cubicBezTo>
                  <a:pt x="9702" y="19574"/>
                  <a:pt x="9702" y="19574"/>
                  <a:pt x="9702" y="19574"/>
                </a:cubicBezTo>
                <a:cubicBezTo>
                  <a:pt x="9999" y="20048"/>
                  <a:pt x="9999" y="20048"/>
                  <a:pt x="9999" y="20048"/>
                </a:cubicBezTo>
                <a:cubicBezTo>
                  <a:pt x="9969" y="20910"/>
                  <a:pt x="9969" y="20910"/>
                  <a:pt x="9969" y="20910"/>
                </a:cubicBezTo>
                <a:cubicBezTo>
                  <a:pt x="10325" y="21428"/>
                  <a:pt x="10325" y="21428"/>
                  <a:pt x="10325" y="21428"/>
                </a:cubicBezTo>
                <a:cubicBezTo>
                  <a:pt x="10859" y="21514"/>
                  <a:pt x="10859" y="21514"/>
                  <a:pt x="10859" y="21514"/>
                </a:cubicBezTo>
                <a:cubicBezTo>
                  <a:pt x="11245" y="21169"/>
                  <a:pt x="11245" y="21169"/>
                  <a:pt x="11245" y="21169"/>
                </a:cubicBezTo>
                <a:cubicBezTo>
                  <a:pt x="11690" y="21083"/>
                  <a:pt x="11690" y="21083"/>
                  <a:pt x="11690" y="21083"/>
                </a:cubicBezTo>
                <a:cubicBezTo>
                  <a:pt x="11987" y="21083"/>
                  <a:pt x="11987" y="21083"/>
                  <a:pt x="11987" y="21083"/>
                </a:cubicBezTo>
                <a:cubicBezTo>
                  <a:pt x="12224" y="20996"/>
                  <a:pt x="12224" y="20996"/>
                  <a:pt x="12224" y="20996"/>
                </a:cubicBezTo>
                <a:cubicBezTo>
                  <a:pt x="12462" y="21255"/>
                  <a:pt x="12462" y="21255"/>
                  <a:pt x="12462" y="21255"/>
                </a:cubicBezTo>
                <a:cubicBezTo>
                  <a:pt x="12699" y="21428"/>
                  <a:pt x="12699" y="21428"/>
                  <a:pt x="12699" y="21428"/>
                </a:cubicBezTo>
                <a:cubicBezTo>
                  <a:pt x="13203" y="21471"/>
                  <a:pt x="13203" y="21471"/>
                  <a:pt x="13203" y="21471"/>
                </a:cubicBezTo>
                <a:cubicBezTo>
                  <a:pt x="13737" y="21341"/>
                  <a:pt x="13737" y="21341"/>
                  <a:pt x="13737" y="21341"/>
                </a:cubicBezTo>
                <a:cubicBezTo>
                  <a:pt x="14212" y="21341"/>
                  <a:pt x="14212" y="21341"/>
                  <a:pt x="14212" y="21341"/>
                </a:cubicBezTo>
                <a:cubicBezTo>
                  <a:pt x="14657" y="21255"/>
                  <a:pt x="14657" y="21255"/>
                  <a:pt x="14657" y="21255"/>
                </a:cubicBezTo>
                <a:cubicBezTo>
                  <a:pt x="15073" y="20608"/>
                  <a:pt x="15073" y="20608"/>
                  <a:pt x="15073" y="20608"/>
                </a:cubicBezTo>
                <a:cubicBezTo>
                  <a:pt x="15577" y="20177"/>
                  <a:pt x="15577" y="20177"/>
                  <a:pt x="15577" y="20177"/>
                </a:cubicBezTo>
                <a:cubicBezTo>
                  <a:pt x="16497" y="20651"/>
                  <a:pt x="16497" y="20651"/>
                  <a:pt x="16497" y="20651"/>
                </a:cubicBezTo>
                <a:cubicBezTo>
                  <a:pt x="17298" y="21600"/>
                  <a:pt x="17298" y="21600"/>
                  <a:pt x="17298" y="21600"/>
                </a:cubicBezTo>
                <a:cubicBezTo>
                  <a:pt x="17595" y="21169"/>
                  <a:pt x="17595" y="21169"/>
                  <a:pt x="17595" y="21169"/>
                </a:cubicBezTo>
                <a:cubicBezTo>
                  <a:pt x="17624" y="20565"/>
                  <a:pt x="17624" y="20565"/>
                  <a:pt x="17624" y="20565"/>
                </a:cubicBezTo>
                <a:cubicBezTo>
                  <a:pt x="17713" y="19875"/>
                  <a:pt x="17713" y="19875"/>
                  <a:pt x="17713" y="19875"/>
                </a:cubicBezTo>
                <a:cubicBezTo>
                  <a:pt x="18307" y="18841"/>
                  <a:pt x="18307" y="18841"/>
                  <a:pt x="18307" y="18841"/>
                </a:cubicBezTo>
                <a:cubicBezTo>
                  <a:pt x="18396" y="18151"/>
                  <a:pt x="18396" y="18151"/>
                  <a:pt x="18396" y="18151"/>
                </a:cubicBezTo>
                <a:cubicBezTo>
                  <a:pt x="18188" y="17978"/>
                  <a:pt x="18188" y="17978"/>
                  <a:pt x="18188" y="17978"/>
                </a:cubicBezTo>
                <a:cubicBezTo>
                  <a:pt x="18040" y="17504"/>
                  <a:pt x="18040" y="17504"/>
                  <a:pt x="18040" y="17504"/>
                </a:cubicBezTo>
                <a:cubicBezTo>
                  <a:pt x="18069" y="16857"/>
                  <a:pt x="18069" y="16857"/>
                  <a:pt x="18069" y="16857"/>
                </a:cubicBezTo>
                <a:cubicBezTo>
                  <a:pt x="17921" y="16254"/>
                  <a:pt x="17921" y="16254"/>
                  <a:pt x="17921" y="16254"/>
                </a:cubicBezTo>
                <a:cubicBezTo>
                  <a:pt x="17891" y="15952"/>
                  <a:pt x="17891" y="15952"/>
                  <a:pt x="17891" y="15952"/>
                </a:cubicBezTo>
                <a:cubicBezTo>
                  <a:pt x="17832" y="15650"/>
                  <a:pt x="17832" y="15650"/>
                  <a:pt x="17832" y="15650"/>
                </a:cubicBezTo>
                <a:cubicBezTo>
                  <a:pt x="17476" y="15435"/>
                  <a:pt x="17476" y="15435"/>
                  <a:pt x="17476" y="15435"/>
                </a:cubicBezTo>
                <a:cubicBezTo>
                  <a:pt x="17476" y="14788"/>
                  <a:pt x="17476" y="14788"/>
                  <a:pt x="17476" y="14788"/>
                </a:cubicBezTo>
                <a:cubicBezTo>
                  <a:pt x="17684" y="14228"/>
                  <a:pt x="17684" y="14228"/>
                  <a:pt x="17684" y="14228"/>
                </a:cubicBezTo>
                <a:cubicBezTo>
                  <a:pt x="17802" y="13408"/>
                  <a:pt x="17802" y="13408"/>
                  <a:pt x="17802" y="13408"/>
                </a:cubicBezTo>
                <a:cubicBezTo>
                  <a:pt x="17980" y="12675"/>
                  <a:pt x="17980" y="12675"/>
                  <a:pt x="17980" y="12675"/>
                </a:cubicBezTo>
                <a:cubicBezTo>
                  <a:pt x="18188" y="12072"/>
                  <a:pt x="18188" y="12072"/>
                  <a:pt x="18188" y="12072"/>
                </a:cubicBezTo>
                <a:cubicBezTo>
                  <a:pt x="18366" y="11511"/>
                  <a:pt x="18366" y="11511"/>
                  <a:pt x="18366" y="11511"/>
                </a:cubicBezTo>
                <a:cubicBezTo>
                  <a:pt x="18425" y="10735"/>
                  <a:pt x="18425" y="10735"/>
                  <a:pt x="18425" y="10735"/>
                </a:cubicBezTo>
                <a:cubicBezTo>
                  <a:pt x="18574" y="10046"/>
                  <a:pt x="18574" y="10046"/>
                  <a:pt x="18574" y="10046"/>
                </a:cubicBezTo>
                <a:cubicBezTo>
                  <a:pt x="18900" y="9657"/>
                  <a:pt x="18900" y="9657"/>
                  <a:pt x="18900" y="9657"/>
                </a:cubicBezTo>
                <a:cubicBezTo>
                  <a:pt x="19197" y="9183"/>
                  <a:pt x="19197" y="9183"/>
                  <a:pt x="19197" y="9183"/>
                </a:cubicBezTo>
                <a:cubicBezTo>
                  <a:pt x="19464" y="8364"/>
                  <a:pt x="19464" y="8364"/>
                  <a:pt x="19464" y="8364"/>
                </a:cubicBezTo>
                <a:cubicBezTo>
                  <a:pt x="19612" y="8235"/>
                  <a:pt x="19612" y="8235"/>
                  <a:pt x="19612" y="8235"/>
                </a:cubicBezTo>
                <a:cubicBezTo>
                  <a:pt x="19820" y="8235"/>
                  <a:pt x="19820" y="8235"/>
                  <a:pt x="19820" y="8235"/>
                </a:cubicBezTo>
                <a:cubicBezTo>
                  <a:pt x="20176" y="8105"/>
                  <a:pt x="20176" y="8105"/>
                  <a:pt x="20176" y="8105"/>
                </a:cubicBezTo>
                <a:cubicBezTo>
                  <a:pt x="20858" y="7545"/>
                  <a:pt x="20858" y="7545"/>
                  <a:pt x="20858" y="7545"/>
                </a:cubicBezTo>
                <a:cubicBezTo>
                  <a:pt x="21007" y="7028"/>
                  <a:pt x="21007" y="7028"/>
                  <a:pt x="21007" y="7028"/>
                </a:cubicBezTo>
                <a:cubicBezTo>
                  <a:pt x="21541" y="6208"/>
                  <a:pt x="21541" y="6208"/>
                  <a:pt x="21541" y="6208"/>
                </a:cubicBezTo>
                <a:cubicBezTo>
                  <a:pt x="21600" y="4613"/>
                  <a:pt x="21600" y="4613"/>
                  <a:pt x="21600" y="4613"/>
                </a:cubicBezTo>
                <a:lnTo>
                  <a:pt x="21007" y="3147"/>
                </a:lnTo>
                <a:close/>
              </a:path>
            </a:pathLst>
          </a:custGeom>
          <a:solidFill>
            <a:srgbClr val="8695A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63" name="Group 107"/>
          <p:cNvGrpSpPr/>
          <p:nvPr/>
        </p:nvGrpSpPr>
        <p:grpSpPr>
          <a:xfrm>
            <a:off x="5853114" y="4086226"/>
            <a:ext cx="1209677" cy="1137008"/>
            <a:chOff x="0" y="0"/>
            <a:chExt cx="1209675" cy="1137006"/>
          </a:xfrm>
        </p:grpSpPr>
        <p:sp>
          <p:nvSpPr>
            <p:cNvPr id="352" name="Freeform 78"/>
            <p:cNvSpPr/>
            <p:nvPr/>
          </p:nvSpPr>
          <p:spPr>
            <a:xfrm>
              <a:off x="560387" y="766804"/>
              <a:ext cx="265115" cy="292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1" fill="norm" stroke="1" extrusionOk="0">
                  <a:moveTo>
                    <a:pt x="19614" y="9544"/>
                  </a:moveTo>
                  <a:cubicBezTo>
                    <a:pt x="18993" y="8893"/>
                    <a:pt x="19490" y="8459"/>
                    <a:pt x="19862" y="7808"/>
                  </a:cubicBezTo>
                  <a:cubicBezTo>
                    <a:pt x="20359" y="7048"/>
                    <a:pt x="20979" y="5745"/>
                    <a:pt x="20110" y="5094"/>
                  </a:cubicBezTo>
                  <a:cubicBezTo>
                    <a:pt x="18497" y="3792"/>
                    <a:pt x="18745" y="2598"/>
                    <a:pt x="19366" y="1187"/>
                  </a:cubicBezTo>
                  <a:cubicBezTo>
                    <a:pt x="19614" y="861"/>
                    <a:pt x="19986" y="318"/>
                    <a:pt x="19241" y="101"/>
                  </a:cubicBezTo>
                  <a:cubicBezTo>
                    <a:pt x="18621" y="-116"/>
                    <a:pt x="17876" y="-7"/>
                    <a:pt x="17628" y="644"/>
                  </a:cubicBezTo>
                  <a:cubicBezTo>
                    <a:pt x="17131" y="1512"/>
                    <a:pt x="16759" y="2489"/>
                    <a:pt x="16262" y="3466"/>
                  </a:cubicBezTo>
                  <a:cubicBezTo>
                    <a:pt x="16014" y="4009"/>
                    <a:pt x="15766" y="4551"/>
                    <a:pt x="14772" y="4334"/>
                  </a:cubicBezTo>
                  <a:cubicBezTo>
                    <a:pt x="15145" y="3249"/>
                    <a:pt x="15393" y="2380"/>
                    <a:pt x="15766" y="1404"/>
                  </a:cubicBezTo>
                  <a:cubicBezTo>
                    <a:pt x="14772" y="1946"/>
                    <a:pt x="14028" y="2598"/>
                    <a:pt x="13531" y="3249"/>
                  </a:cubicBezTo>
                  <a:cubicBezTo>
                    <a:pt x="13034" y="4117"/>
                    <a:pt x="12166" y="4986"/>
                    <a:pt x="12414" y="6071"/>
                  </a:cubicBezTo>
                  <a:cubicBezTo>
                    <a:pt x="12538" y="6722"/>
                    <a:pt x="13903" y="7265"/>
                    <a:pt x="12910" y="7808"/>
                  </a:cubicBezTo>
                  <a:cubicBezTo>
                    <a:pt x="12041" y="8242"/>
                    <a:pt x="10924" y="8133"/>
                    <a:pt x="10055" y="7808"/>
                  </a:cubicBezTo>
                  <a:cubicBezTo>
                    <a:pt x="9434" y="7482"/>
                    <a:pt x="8938" y="6831"/>
                    <a:pt x="8317" y="7373"/>
                  </a:cubicBezTo>
                  <a:cubicBezTo>
                    <a:pt x="6083" y="9110"/>
                    <a:pt x="3228" y="9870"/>
                    <a:pt x="745" y="10955"/>
                  </a:cubicBezTo>
                  <a:cubicBezTo>
                    <a:pt x="248" y="11172"/>
                    <a:pt x="0" y="11498"/>
                    <a:pt x="0" y="11824"/>
                  </a:cubicBezTo>
                  <a:cubicBezTo>
                    <a:pt x="124" y="12366"/>
                    <a:pt x="621" y="12583"/>
                    <a:pt x="1117" y="12583"/>
                  </a:cubicBezTo>
                  <a:cubicBezTo>
                    <a:pt x="2359" y="12366"/>
                    <a:pt x="3848" y="12475"/>
                    <a:pt x="3972" y="10847"/>
                  </a:cubicBezTo>
                  <a:cubicBezTo>
                    <a:pt x="4097" y="10304"/>
                    <a:pt x="4593" y="9761"/>
                    <a:pt x="5090" y="9870"/>
                  </a:cubicBezTo>
                  <a:cubicBezTo>
                    <a:pt x="5834" y="9870"/>
                    <a:pt x="5834" y="10521"/>
                    <a:pt x="5834" y="11064"/>
                  </a:cubicBezTo>
                  <a:cubicBezTo>
                    <a:pt x="5834" y="12041"/>
                    <a:pt x="6331" y="12801"/>
                    <a:pt x="7200" y="13452"/>
                  </a:cubicBezTo>
                  <a:cubicBezTo>
                    <a:pt x="7572" y="13669"/>
                    <a:pt x="8069" y="14103"/>
                    <a:pt x="8441" y="13560"/>
                  </a:cubicBezTo>
                  <a:cubicBezTo>
                    <a:pt x="9062" y="12801"/>
                    <a:pt x="10055" y="12692"/>
                    <a:pt x="10924" y="12258"/>
                  </a:cubicBezTo>
                  <a:cubicBezTo>
                    <a:pt x="11297" y="12149"/>
                    <a:pt x="11421" y="11172"/>
                    <a:pt x="12166" y="11932"/>
                  </a:cubicBezTo>
                  <a:cubicBezTo>
                    <a:pt x="12538" y="12366"/>
                    <a:pt x="13034" y="12801"/>
                    <a:pt x="12662" y="13452"/>
                  </a:cubicBezTo>
                  <a:cubicBezTo>
                    <a:pt x="12166" y="14103"/>
                    <a:pt x="11917" y="14863"/>
                    <a:pt x="10800" y="15080"/>
                  </a:cubicBezTo>
                  <a:cubicBezTo>
                    <a:pt x="10303" y="15080"/>
                    <a:pt x="9807" y="15297"/>
                    <a:pt x="9931" y="15840"/>
                  </a:cubicBezTo>
                  <a:cubicBezTo>
                    <a:pt x="10055" y="16274"/>
                    <a:pt x="10552" y="16600"/>
                    <a:pt x="11048" y="16491"/>
                  </a:cubicBezTo>
                  <a:cubicBezTo>
                    <a:pt x="11421" y="16491"/>
                    <a:pt x="11917" y="16491"/>
                    <a:pt x="12290" y="16600"/>
                  </a:cubicBezTo>
                  <a:cubicBezTo>
                    <a:pt x="12290" y="16600"/>
                    <a:pt x="12290" y="16600"/>
                    <a:pt x="12290" y="16600"/>
                  </a:cubicBezTo>
                  <a:cubicBezTo>
                    <a:pt x="11421" y="17902"/>
                    <a:pt x="13779" y="19422"/>
                    <a:pt x="11917" y="20724"/>
                  </a:cubicBezTo>
                  <a:cubicBezTo>
                    <a:pt x="14772" y="21484"/>
                    <a:pt x="14524" y="17902"/>
                    <a:pt x="17379" y="18770"/>
                  </a:cubicBezTo>
                  <a:cubicBezTo>
                    <a:pt x="16510" y="17902"/>
                    <a:pt x="15393" y="17576"/>
                    <a:pt x="15890" y="16491"/>
                  </a:cubicBezTo>
                  <a:cubicBezTo>
                    <a:pt x="16883" y="14429"/>
                    <a:pt x="18124" y="13995"/>
                    <a:pt x="20731" y="14754"/>
                  </a:cubicBezTo>
                  <a:cubicBezTo>
                    <a:pt x="19986" y="12909"/>
                    <a:pt x="20110" y="11064"/>
                    <a:pt x="21600" y="9544"/>
                  </a:cubicBezTo>
                  <a:cubicBezTo>
                    <a:pt x="20855" y="9002"/>
                    <a:pt x="20359" y="10413"/>
                    <a:pt x="19614" y="9544"/>
                  </a:cubicBezTo>
                  <a:close/>
                </a:path>
              </a:pathLst>
            </a:custGeom>
            <a:solidFill>
              <a:srgbClr val="1EB7F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3" name="Freeform 79"/>
            <p:cNvSpPr/>
            <p:nvPr/>
          </p:nvSpPr>
          <p:spPr>
            <a:xfrm>
              <a:off x="145973" y="850598"/>
              <a:ext cx="178234" cy="210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7" h="21085" fill="norm" stroke="1" extrusionOk="0">
                  <a:moveTo>
                    <a:pt x="12442" y="11730"/>
                  </a:moveTo>
                  <a:cubicBezTo>
                    <a:pt x="11564" y="10969"/>
                    <a:pt x="11212" y="10057"/>
                    <a:pt x="10159" y="9600"/>
                  </a:cubicBezTo>
                  <a:cubicBezTo>
                    <a:pt x="6998" y="8079"/>
                    <a:pt x="6822" y="7014"/>
                    <a:pt x="8754" y="3972"/>
                  </a:cubicBezTo>
                  <a:cubicBezTo>
                    <a:pt x="9632" y="2603"/>
                    <a:pt x="9456" y="1082"/>
                    <a:pt x="7700" y="321"/>
                  </a:cubicBezTo>
                  <a:cubicBezTo>
                    <a:pt x="6471" y="-287"/>
                    <a:pt x="5066" y="-135"/>
                    <a:pt x="4715" y="1690"/>
                  </a:cubicBezTo>
                  <a:cubicBezTo>
                    <a:pt x="4539" y="2299"/>
                    <a:pt x="4188" y="2755"/>
                    <a:pt x="3486" y="3212"/>
                  </a:cubicBezTo>
                  <a:cubicBezTo>
                    <a:pt x="325" y="4885"/>
                    <a:pt x="-729" y="7471"/>
                    <a:pt x="500" y="10513"/>
                  </a:cubicBezTo>
                  <a:cubicBezTo>
                    <a:pt x="1203" y="12490"/>
                    <a:pt x="2432" y="14468"/>
                    <a:pt x="2256" y="16598"/>
                  </a:cubicBezTo>
                  <a:cubicBezTo>
                    <a:pt x="2256" y="18119"/>
                    <a:pt x="3486" y="19183"/>
                    <a:pt x="5593" y="19183"/>
                  </a:cubicBezTo>
                  <a:cubicBezTo>
                    <a:pt x="7525" y="19336"/>
                    <a:pt x="8578" y="18271"/>
                    <a:pt x="8403" y="16902"/>
                  </a:cubicBezTo>
                  <a:cubicBezTo>
                    <a:pt x="8403" y="15228"/>
                    <a:pt x="9281" y="14772"/>
                    <a:pt x="10686" y="14924"/>
                  </a:cubicBezTo>
                  <a:cubicBezTo>
                    <a:pt x="12442" y="15076"/>
                    <a:pt x="11564" y="16293"/>
                    <a:pt x="11388" y="17054"/>
                  </a:cubicBezTo>
                  <a:cubicBezTo>
                    <a:pt x="11212" y="18575"/>
                    <a:pt x="11564" y="20096"/>
                    <a:pt x="13144" y="20705"/>
                  </a:cubicBezTo>
                  <a:cubicBezTo>
                    <a:pt x="15251" y="21161"/>
                    <a:pt x="17359" y="21313"/>
                    <a:pt x="19291" y="20552"/>
                  </a:cubicBezTo>
                  <a:cubicBezTo>
                    <a:pt x="19642" y="20400"/>
                    <a:pt x="19817" y="20248"/>
                    <a:pt x="19817" y="19944"/>
                  </a:cubicBezTo>
                  <a:cubicBezTo>
                    <a:pt x="19642" y="17510"/>
                    <a:pt x="20344" y="15381"/>
                    <a:pt x="20695" y="13099"/>
                  </a:cubicBezTo>
                  <a:cubicBezTo>
                    <a:pt x="20871" y="11121"/>
                    <a:pt x="20344" y="10361"/>
                    <a:pt x="18939" y="9448"/>
                  </a:cubicBezTo>
                  <a:cubicBezTo>
                    <a:pt x="16656" y="10057"/>
                    <a:pt x="14022" y="9752"/>
                    <a:pt x="12442" y="11730"/>
                  </a:cubicBezTo>
                  <a:close/>
                </a:path>
              </a:pathLst>
            </a:custGeom>
            <a:solidFill>
              <a:srgbClr val="1EB7F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4" name="Rectangle 80"/>
            <p:cNvSpPr/>
            <p:nvPr/>
          </p:nvSpPr>
          <p:spPr>
            <a:xfrm>
              <a:off x="304006" y="940594"/>
              <a:ext cx="12702" cy="12702"/>
            </a:xfrm>
            <a:prstGeom prst="rect">
              <a:avLst/>
            </a:prstGeom>
            <a:solidFill>
              <a:srgbClr val="1EB7F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5" name="Freeform 81"/>
            <p:cNvSpPr/>
            <p:nvPr/>
          </p:nvSpPr>
          <p:spPr>
            <a:xfrm>
              <a:off x="259179" y="866776"/>
              <a:ext cx="75927" cy="77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6" h="21192" fill="norm" stroke="1" extrusionOk="0">
                  <a:moveTo>
                    <a:pt x="19011" y="12634"/>
                  </a:moveTo>
                  <a:cubicBezTo>
                    <a:pt x="19826" y="11819"/>
                    <a:pt x="10452" y="0"/>
                    <a:pt x="9230" y="0"/>
                  </a:cubicBezTo>
                  <a:cubicBezTo>
                    <a:pt x="8415" y="0"/>
                    <a:pt x="7599" y="408"/>
                    <a:pt x="7192" y="815"/>
                  </a:cubicBezTo>
                  <a:cubicBezTo>
                    <a:pt x="5154" y="4483"/>
                    <a:pt x="1894" y="7743"/>
                    <a:pt x="671" y="11819"/>
                  </a:cubicBezTo>
                  <a:cubicBezTo>
                    <a:pt x="-551" y="15894"/>
                    <a:pt x="-959" y="21600"/>
                    <a:pt x="7192" y="19562"/>
                  </a:cubicBezTo>
                  <a:cubicBezTo>
                    <a:pt x="9230" y="19155"/>
                    <a:pt x="11675" y="18340"/>
                    <a:pt x="13305" y="21192"/>
                  </a:cubicBezTo>
                  <a:cubicBezTo>
                    <a:pt x="15750" y="20785"/>
                    <a:pt x="17788" y="20785"/>
                    <a:pt x="20233" y="20377"/>
                  </a:cubicBezTo>
                  <a:cubicBezTo>
                    <a:pt x="20641" y="17525"/>
                    <a:pt x="15343" y="16302"/>
                    <a:pt x="19011" y="12634"/>
                  </a:cubicBezTo>
                  <a:close/>
                </a:path>
              </a:pathLst>
            </a:custGeom>
            <a:solidFill>
              <a:srgbClr val="1EB7F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6" name="Freeform 82"/>
            <p:cNvSpPr/>
            <p:nvPr/>
          </p:nvSpPr>
          <p:spPr>
            <a:xfrm>
              <a:off x="529866" y="939801"/>
              <a:ext cx="72362" cy="62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0753" fill="norm" stroke="1" extrusionOk="0">
                  <a:moveTo>
                    <a:pt x="17718" y="4521"/>
                  </a:moveTo>
                  <a:cubicBezTo>
                    <a:pt x="12429" y="3014"/>
                    <a:pt x="6257" y="6028"/>
                    <a:pt x="1849" y="0"/>
                  </a:cubicBezTo>
                  <a:cubicBezTo>
                    <a:pt x="967" y="1507"/>
                    <a:pt x="86" y="2009"/>
                    <a:pt x="86" y="2512"/>
                  </a:cubicBezTo>
                  <a:cubicBezTo>
                    <a:pt x="-355" y="5023"/>
                    <a:pt x="967" y="5526"/>
                    <a:pt x="2731" y="6028"/>
                  </a:cubicBezTo>
                  <a:cubicBezTo>
                    <a:pt x="7580" y="6530"/>
                    <a:pt x="10225" y="10047"/>
                    <a:pt x="11547" y="15070"/>
                  </a:cubicBezTo>
                  <a:cubicBezTo>
                    <a:pt x="12429" y="17581"/>
                    <a:pt x="12869" y="21600"/>
                    <a:pt x="15955" y="20595"/>
                  </a:cubicBezTo>
                  <a:cubicBezTo>
                    <a:pt x="19041" y="19088"/>
                    <a:pt x="19923" y="15070"/>
                    <a:pt x="20804" y="11553"/>
                  </a:cubicBezTo>
                  <a:cubicBezTo>
                    <a:pt x="21245" y="8540"/>
                    <a:pt x="20804" y="5023"/>
                    <a:pt x="17718" y="4521"/>
                  </a:cubicBezTo>
                  <a:close/>
                </a:path>
              </a:pathLst>
            </a:custGeom>
            <a:solidFill>
              <a:srgbClr val="1EB7F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7" name="Freeform 83"/>
            <p:cNvSpPr/>
            <p:nvPr/>
          </p:nvSpPr>
          <p:spPr>
            <a:xfrm>
              <a:off x="864846" y="742734"/>
              <a:ext cx="34573" cy="6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54" h="20618" fill="norm" stroke="1" extrusionOk="0">
                  <a:moveTo>
                    <a:pt x="1804" y="1530"/>
                  </a:moveTo>
                  <a:cubicBezTo>
                    <a:pt x="-3133" y="8562"/>
                    <a:pt x="3038" y="13585"/>
                    <a:pt x="8593" y="20618"/>
                  </a:cubicBezTo>
                  <a:cubicBezTo>
                    <a:pt x="9827" y="13083"/>
                    <a:pt x="18467" y="8060"/>
                    <a:pt x="11678" y="1530"/>
                  </a:cubicBezTo>
                  <a:cubicBezTo>
                    <a:pt x="9827" y="-982"/>
                    <a:pt x="3656" y="23"/>
                    <a:pt x="1804" y="1530"/>
                  </a:cubicBezTo>
                  <a:close/>
                </a:path>
              </a:pathLst>
            </a:custGeom>
            <a:solidFill>
              <a:srgbClr val="1EB7F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8" name="Freeform 84"/>
            <p:cNvSpPr/>
            <p:nvPr/>
          </p:nvSpPr>
          <p:spPr>
            <a:xfrm>
              <a:off x="409575" y="922238"/>
              <a:ext cx="58740" cy="4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16" fill="norm" stroke="1" extrusionOk="0">
                  <a:moveTo>
                    <a:pt x="19895" y="19081"/>
                  </a:moveTo>
                  <a:cubicBezTo>
                    <a:pt x="20463" y="18446"/>
                    <a:pt x="21032" y="17175"/>
                    <a:pt x="21600" y="16540"/>
                  </a:cubicBezTo>
                  <a:cubicBezTo>
                    <a:pt x="21600" y="12728"/>
                    <a:pt x="6253" y="-613"/>
                    <a:pt x="3411" y="22"/>
                  </a:cubicBezTo>
                  <a:cubicBezTo>
                    <a:pt x="1137" y="1293"/>
                    <a:pt x="0" y="2563"/>
                    <a:pt x="0" y="5740"/>
                  </a:cubicBezTo>
                  <a:cubicBezTo>
                    <a:pt x="0" y="10822"/>
                    <a:pt x="15916" y="20987"/>
                    <a:pt x="19895" y="19081"/>
                  </a:cubicBezTo>
                  <a:close/>
                </a:path>
              </a:pathLst>
            </a:custGeom>
            <a:solidFill>
              <a:srgbClr val="1EB7F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59" name="Freeform 85"/>
            <p:cNvSpPr/>
            <p:nvPr/>
          </p:nvSpPr>
          <p:spPr>
            <a:xfrm>
              <a:off x="621902" y="963445"/>
              <a:ext cx="28161" cy="4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15" h="20308" fill="norm" stroke="1" extrusionOk="0">
                  <a:moveTo>
                    <a:pt x="6300" y="53"/>
                  </a:moveTo>
                  <a:cubicBezTo>
                    <a:pt x="-1800" y="-644"/>
                    <a:pt x="1800" y="5627"/>
                    <a:pt x="0" y="9808"/>
                  </a:cubicBezTo>
                  <a:cubicBezTo>
                    <a:pt x="1800" y="13988"/>
                    <a:pt x="-2700" y="20956"/>
                    <a:pt x="8100" y="20259"/>
                  </a:cubicBezTo>
                  <a:cubicBezTo>
                    <a:pt x="12600" y="20259"/>
                    <a:pt x="18900" y="18169"/>
                    <a:pt x="17100" y="13291"/>
                  </a:cubicBezTo>
                  <a:cubicBezTo>
                    <a:pt x="14400" y="8414"/>
                    <a:pt x="13500" y="1446"/>
                    <a:pt x="6300" y="53"/>
                  </a:cubicBezTo>
                  <a:close/>
                </a:path>
              </a:pathLst>
            </a:custGeom>
            <a:solidFill>
              <a:srgbClr val="1EB7F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0" name="Freeform 86"/>
            <p:cNvSpPr/>
            <p:nvPr/>
          </p:nvSpPr>
          <p:spPr>
            <a:xfrm>
              <a:off x="446087" y="1108920"/>
              <a:ext cx="33702" cy="28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3" h="17370" fill="norm" stroke="1" extrusionOk="0">
                  <a:moveTo>
                    <a:pt x="15026" y="331"/>
                  </a:moveTo>
                  <a:cubicBezTo>
                    <a:pt x="939" y="-2486"/>
                    <a:pt x="6574" y="13479"/>
                    <a:pt x="0" y="17236"/>
                  </a:cubicBezTo>
                  <a:cubicBezTo>
                    <a:pt x="8452" y="17236"/>
                    <a:pt x="16904" y="19114"/>
                    <a:pt x="20661" y="8784"/>
                  </a:cubicBezTo>
                  <a:cubicBezTo>
                    <a:pt x="21600" y="5966"/>
                    <a:pt x="18783" y="1271"/>
                    <a:pt x="15026" y="331"/>
                  </a:cubicBezTo>
                  <a:close/>
                </a:path>
              </a:pathLst>
            </a:custGeom>
            <a:solidFill>
              <a:srgbClr val="1EB7F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1" name="Freeform 88"/>
            <p:cNvSpPr/>
            <p:nvPr/>
          </p:nvSpPr>
          <p:spPr>
            <a:xfrm>
              <a:off x="810418" y="97075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0" y="2160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1EB7F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2" name="Freeform 89"/>
            <p:cNvSpPr/>
            <p:nvPr/>
          </p:nvSpPr>
          <p:spPr>
            <a:xfrm>
              <a:off x="0" y="0"/>
              <a:ext cx="1209677" cy="908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fill="norm" stroke="1" extrusionOk="0">
                  <a:moveTo>
                    <a:pt x="21600" y="12060"/>
                  </a:moveTo>
                  <a:cubicBezTo>
                    <a:pt x="21546" y="11988"/>
                    <a:pt x="21546" y="11988"/>
                    <a:pt x="21546" y="11988"/>
                  </a:cubicBezTo>
                  <a:cubicBezTo>
                    <a:pt x="21192" y="11808"/>
                    <a:pt x="21192" y="11808"/>
                    <a:pt x="21192" y="11808"/>
                  </a:cubicBezTo>
                  <a:cubicBezTo>
                    <a:pt x="20894" y="11448"/>
                    <a:pt x="20894" y="11448"/>
                    <a:pt x="20894" y="11448"/>
                  </a:cubicBezTo>
                  <a:cubicBezTo>
                    <a:pt x="20812" y="10872"/>
                    <a:pt x="20812" y="10872"/>
                    <a:pt x="20812" y="10872"/>
                  </a:cubicBezTo>
                  <a:cubicBezTo>
                    <a:pt x="20513" y="10548"/>
                    <a:pt x="20513" y="10548"/>
                    <a:pt x="20513" y="10548"/>
                  </a:cubicBezTo>
                  <a:cubicBezTo>
                    <a:pt x="19834" y="10080"/>
                    <a:pt x="19834" y="10080"/>
                    <a:pt x="19834" y="10080"/>
                  </a:cubicBezTo>
                  <a:cubicBezTo>
                    <a:pt x="19263" y="9216"/>
                    <a:pt x="19263" y="9216"/>
                    <a:pt x="19263" y="9216"/>
                  </a:cubicBezTo>
                  <a:cubicBezTo>
                    <a:pt x="18937" y="8892"/>
                    <a:pt x="18937" y="8892"/>
                    <a:pt x="18937" y="8892"/>
                  </a:cubicBezTo>
                  <a:cubicBezTo>
                    <a:pt x="18122" y="8712"/>
                    <a:pt x="18122" y="8712"/>
                    <a:pt x="18122" y="8712"/>
                  </a:cubicBezTo>
                  <a:cubicBezTo>
                    <a:pt x="17932" y="8208"/>
                    <a:pt x="17932" y="8208"/>
                    <a:pt x="17932" y="8208"/>
                  </a:cubicBezTo>
                  <a:cubicBezTo>
                    <a:pt x="18258" y="7344"/>
                    <a:pt x="18258" y="7344"/>
                    <a:pt x="18258" y="7344"/>
                  </a:cubicBezTo>
                  <a:cubicBezTo>
                    <a:pt x="18204" y="6480"/>
                    <a:pt x="18204" y="6480"/>
                    <a:pt x="18204" y="6480"/>
                  </a:cubicBezTo>
                  <a:cubicBezTo>
                    <a:pt x="17851" y="6660"/>
                    <a:pt x="17851" y="6660"/>
                    <a:pt x="17851" y="6660"/>
                  </a:cubicBezTo>
                  <a:cubicBezTo>
                    <a:pt x="17470" y="6408"/>
                    <a:pt x="17470" y="6408"/>
                    <a:pt x="17470" y="6408"/>
                  </a:cubicBezTo>
                  <a:cubicBezTo>
                    <a:pt x="16954" y="6264"/>
                    <a:pt x="16954" y="6264"/>
                    <a:pt x="16954" y="6264"/>
                  </a:cubicBezTo>
                  <a:cubicBezTo>
                    <a:pt x="16492" y="6516"/>
                    <a:pt x="16492" y="6516"/>
                    <a:pt x="16492" y="6516"/>
                  </a:cubicBezTo>
                  <a:cubicBezTo>
                    <a:pt x="16329" y="6768"/>
                    <a:pt x="16329" y="6768"/>
                    <a:pt x="16329" y="6768"/>
                  </a:cubicBezTo>
                  <a:cubicBezTo>
                    <a:pt x="16166" y="6984"/>
                    <a:pt x="16166" y="6984"/>
                    <a:pt x="16166" y="6984"/>
                  </a:cubicBezTo>
                  <a:cubicBezTo>
                    <a:pt x="15976" y="6984"/>
                    <a:pt x="15976" y="6984"/>
                    <a:pt x="15976" y="6984"/>
                  </a:cubicBezTo>
                  <a:cubicBezTo>
                    <a:pt x="15786" y="7092"/>
                    <a:pt x="15786" y="7092"/>
                    <a:pt x="15786" y="7092"/>
                  </a:cubicBezTo>
                  <a:cubicBezTo>
                    <a:pt x="15351" y="7524"/>
                    <a:pt x="15351" y="7524"/>
                    <a:pt x="15351" y="7524"/>
                  </a:cubicBezTo>
                  <a:cubicBezTo>
                    <a:pt x="14862" y="7524"/>
                    <a:pt x="14862" y="7524"/>
                    <a:pt x="14862" y="7524"/>
                  </a:cubicBezTo>
                  <a:cubicBezTo>
                    <a:pt x="14454" y="7236"/>
                    <a:pt x="14454" y="7236"/>
                    <a:pt x="14454" y="7236"/>
                  </a:cubicBezTo>
                  <a:cubicBezTo>
                    <a:pt x="14047" y="7056"/>
                    <a:pt x="14047" y="7056"/>
                    <a:pt x="14047" y="7056"/>
                  </a:cubicBezTo>
                  <a:cubicBezTo>
                    <a:pt x="13558" y="7164"/>
                    <a:pt x="13558" y="7164"/>
                    <a:pt x="13558" y="7164"/>
                  </a:cubicBezTo>
                  <a:cubicBezTo>
                    <a:pt x="13069" y="7236"/>
                    <a:pt x="13069" y="7236"/>
                    <a:pt x="13069" y="7236"/>
                  </a:cubicBezTo>
                  <a:cubicBezTo>
                    <a:pt x="12661" y="6912"/>
                    <a:pt x="12661" y="6912"/>
                    <a:pt x="12661" y="6912"/>
                  </a:cubicBezTo>
                  <a:cubicBezTo>
                    <a:pt x="12335" y="6372"/>
                    <a:pt x="12335" y="6372"/>
                    <a:pt x="12335" y="6372"/>
                  </a:cubicBezTo>
                  <a:cubicBezTo>
                    <a:pt x="12226" y="5220"/>
                    <a:pt x="12226" y="5220"/>
                    <a:pt x="12226" y="5220"/>
                  </a:cubicBezTo>
                  <a:cubicBezTo>
                    <a:pt x="11928" y="5508"/>
                    <a:pt x="11928" y="5508"/>
                    <a:pt x="11928" y="5508"/>
                  </a:cubicBezTo>
                  <a:cubicBezTo>
                    <a:pt x="11602" y="6120"/>
                    <a:pt x="11602" y="6120"/>
                    <a:pt x="11602" y="6120"/>
                  </a:cubicBezTo>
                  <a:cubicBezTo>
                    <a:pt x="11248" y="6048"/>
                    <a:pt x="11248" y="6048"/>
                    <a:pt x="11248" y="6048"/>
                  </a:cubicBezTo>
                  <a:cubicBezTo>
                    <a:pt x="10542" y="6516"/>
                    <a:pt x="10542" y="6516"/>
                    <a:pt x="10542" y="6516"/>
                  </a:cubicBezTo>
                  <a:cubicBezTo>
                    <a:pt x="10189" y="6408"/>
                    <a:pt x="10189" y="6408"/>
                    <a:pt x="10189" y="6408"/>
                  </a:cubicBezTo>
                  <a:cubicBezTo>
                    <a:pt x="9835" y="6084"/>
                    <a:pt x="9835" y="6084"/>
                    <a:pt x="9835" y="6084"/>
                  </a:cubicBezTo>
                  <a:cubicBezTo>
                    <a:pt x="9482" y="5868"/>
                    <a:pt x="9482" y="5868"/>
                    <a:pt x="9482" y="5868"/>
                  </a:cubicBezTo>
                  <a:cubicBezTo>
                    <a:pt x="9129" y="5760"/>
                    <a:pt x="9129" y="5760"/>
                    <a:pt x="9129" y="5760"/>
                  </a:cubicBezTo>
                  <a:cubicBezTo>
                    <a:pt x="8722" y="5832"/>
                    <a:pt x="8722" y="5832"/>
                    <a:pt x="8722" y="5832"/>
                  </a:cubicBezTo>
                  <a:cubicBezTo>
                    <a:pt x="7906" y="5796"/>
                    <a:pt x="7906" y="5796"/>
                    <a:pt x="7906" y="5796"/>
                  </a:cubicBezTo>
                  <a:cubicBezTo>
                    <a:pt x="7716" y="4824"/>
                    <a:pt x="7716" y="4824"/>
                    <a:pt x="7716" y="4824"/>
                  </a:cubicBezTo>
                  <a:cubicBezTo>
                    <a:pt x="7879" y="4356"/>
                    <a:pt x="7879" y="4356"/>
                    <a:pt x="7879" y="4356"/>
                  </a:cubicBezTo>
                  <a:cubicBezTo>
                    <a:pt x="7879" y="3852"/>
                    <a:pt x="7879" y="3852"/>
                    <a:pt x="7879" y="3852"/>
                  </a:cubicBezTo>
                  <a:cubicBezTo>
                    <a:pt x="7716" y="3564"/>
                    <a:pt x="7716" y="3564"/>
                    <a:pt x="7716" y="3564"/>
                  </a:cubicBezTo>
                  <a:cubicBezTo>
                    <a:pt x="7499" y="3420"/>
                    <a:pt x="7499" y="3420"/>
                    <a:pt x="7499" y="3420"/>
                  </a:cubicBezTo>
                  <a:cubicBezTo>
                    <a:pt x="7445" y="3240"/>
                    <a:pt x="7445" y="3240"/>
                    <a:pt x="7445" y="3240"/>
                  </a:cubicBezTo>
                  <a:cubicBezTo>
                    <a:pt x="7390" y="3024"/>
                    <a:pt x="7390" y="3024"/>
                    <a:pt x="7390" y="3024"/>
                  </a:cubicBezTo>
                  <a:cubicBezTo>
                    <a:pt x="7091" y="2772"/>
                    <a:pt x="7091" y="2772"/>
                    <a:pt x="7091" y="2772"/>
                  </a:cubicBezTo>
                  <a:cubicBezTo>
                    <a:pt x="6928" y="2340"/>
                    <a:pt x="6928" y="2340"/>
                    <a:pt x="6928" y="2340"/>
                  </a:cubicBezTo>
                  <a:cubicBezTo>
                    <a:pt x="6684" y="1980"/>
                    <a:pt x="6684" y="1980"/>
                    <a:pt x="6684" y="1980"/>
                  </a:cubicBezTo>
                  <a:cubicBezTo>
                    <a:pt x="6331" y="1836"/>
                    <a:pt x="6331" y="1836"/>
                    <a:pt x="6331" y="1836"/>
                  </a:cubicBezTo>
                  <a:cubicBezTo>
                    <a:pt x="5977" y="1836"/>
                    <a:pt x="5977" y="1836"/>
                    <a:pt x="5977" y="1836"/>
                  </a:cubicBezTo>
                  <a:cubicBezTo>
                    <a:pt x="5597" y="1800"/>
                    <a:pt x="5597" y="1800"/>
                    <a:pt x="5597" y="1800"/>
                  </a:cubicBezTo>
                  <a:cubicBezTo>
                    <a:pt x="5380" y="1620"/>
                    <a:pt x="5380" y="1620"/>
                    <a:pt x="5380" y="1620"/>
                  </a:cubicBezTo>
                  <a:cubicBezTo>
                    <a:pt x="5217" y="1404"/>
                    <a:pt x="5217" y="1404"/>
                    <a:pt x="5217" y="1404"/>
                  </a:cubicBezTo>
                  <a:cubicBezTo>
                    <a:pt x="4809" y="1368"/>
                    <a:pt x="4809" y="1368"/>
                    <a:pt x="4809" y="1368"/>
                  </a:cubicBezTo>
                  <a:cubicBezTo>
                    <a:pt x="4700" y="1332"/>
                    <a:pt x="4700" y="1332"/>
                    <a:pt x="4700" y="1332"/>
                  </a:cubicBezTo>
                  <a:cubicBezTo>
                    <a:pt x="4592" y="1260"/>
                    <a:pt x="4592" y="1260"/>
                    <a:pt x="4592" y="1260"/>
                  </a:cubicBezTo>
                  <a:cubicBezTo>
                    <a:pt x="4565" y="1080"/>
                    <a:pt x="4565" y="1080"/>
                    <a:pt x="4565" y="1080"/>
                  </a:cubicBezTo>
                  <a:cubicBezTo>
                    <a:pt x="4537" y="936"/>
                    <a:pt x="4537" y="936"/>
                    <a:pt x="4537" y="936"/>
                  </a:cubicBezTo>
                  <a:cubicBezTo>
                    <a:pt x="4429" y="792"/>
                    <a:pt x="4429" y="792"/>
                    <a:pt x="4429" y="792"/>
                  </a:cubicBezTo>
                  <a:cubicBezTo>
                    <a:pt x="4293" y="684"/>
                    <a:pt x="4293" y="684"/>
                    <a:pt x="4293" y="684"/>
                  </a:cubicBezTo>
                  <a:cubicBezTo>
                    <a:pt x="4021" y="468"/>
                    <a:pt x="4021" y="468"/>
                    <a:pt x="4021" y="468"/>
                  </a:cubicBezTo>
                  <a:cubicBezTo>
                    <a:pt x="3940" y="0"/>
                    <a:pt x="3940" y="0"/>
                    <a:pt x="3940" y="0"/>
                  </a:cubicBezTo>
                  <a:cubicBezTo>
                    <a:pt x="3451" y="684"/>
                    <a:pt x="3451" y="684"/>
                    <a:pt x="3451" y="684"/>
                  </a:cubicBezTo>
                  <a:cubicBezTo>
                    <a:pt x="3315" y="1116"/>
                    <a:pt x="3315" y="1116"/>
                    <a:pt x="3315" y="1116"/>
                  </a:cubicBezTo>
                  <a:cubicBezTo>
                    <a:pt x="2690" y="1584"/>
                    <a:pt x="2690" y="1584"/>
                    <a:pt x="2690" y="1584"/>
                  </a:cubicBezTo>
                  <a:cubicBezTo>
                    <a:pt x="2364" y="1692"/>
                    <a:pt x="2364" y="1692"/>
                    <a:pt x="2364" y="1692"/>
                  </a:cubicBezTo>
                  <a:cubicBezTo>
                    <a:pt x="2174" y="1692"/>
                    <a:pt x="2174" y="1692"/>
                    <a:pt x="2174" y="1692"/>
                  </a:cubicBezTo>
                  <a:cubicBezTo>
                    <a:pt x="2038" y="1800"/>
                    <a:pt x="2038" y="1800"/>
                    <a:pt x="2038" y="1800"/>
                  </a:cubicBezTo>
                  <a:cubicBezTo>
                    <a:pt x="1793" y="2484"/>
                    <a:pt x="1793" y="2484"/>
                    <a:pt x="1793" y="2484"/>
                  </a:cubicBezTo>
                  <a:cubicBezTo>
                    <a:pt x="1522" y="2880"/>
                    <a:pt x="1522" y="2880"/>
                    <a:pt x="1522" y="2880"/>
                  </a:cubicBezTo>
                  <a:cubicBezTo>
                    <a:pt x="1223" y="3204"/>
                    <a:pt x="1223" y="3204"/>
                    <a:pt x="1223" y="3204"/>
                  </a:cubicBezTo>
                  <a:cubicBezTo>
                    <a:pt x="1087" y="3780"/>
                    <a:pt x="1087" y="3780"/>
                    <a:pt x="1087" y="3780"/>
                  </a:cubicBezTo>
                  <a:cubicBezTo>
                    <a:pt x="1032" y="4428"/>
                    <a:pt x="1032" y="4428"/>
                    <a:pt x="1032" y="4428"/>
                  </a:cubicBezTo>
                  <a:cubicBezTo>
                    <a:pt x="869" y="4896"/>
                    <a:pt x="869" y="4896"/>
                    <a:pt x="869" y="4896"/>
                  </a:cubicBezTo>
                  <a:cubicBezTo>
                    <a:pt x="679" y="5400"/>
                    <a:pt x="679" y="5400"/>
                    <a:pt x="679" y="5400"/>
                  </a:cubicBezTo>
                  <a:cubicBezTo>
                    <a:pt x="516" y="6012"/>
                    <a:pt x="516" y="6012"/>
                    <a:pt x="516" y="6012"/>
                  </a:cubicBezTo>
                  <a:cubicBezTo>
                    <a:pt x="408" y="6696"/>
                    <a:pt x="408" y="6696"/>
                    <a:pt x="408" y="6696"/>
                  </a:cubicBezTo>
                  <a:cubicBezTo>
                    <a:pt x="217" y="7164"/>
                    <a:pt x="217" y="7164"/>
                    <a:pt x="217" y="7164"/>
                  </a:cubicBezTo>
                  <a:cubicBezTo>
                    <a:pt x="217" y="7704"/>
                    <a:pt x="217" y="7704"/>
                    <a:pt x="217" y="7704"/>
                  </a:cubicBezTo>
                  <a:cubicBezTo>
                    <a:pt x="543" y="7884"/>
                    <a:pt x="543" y="7884"/>
                    <a:pt x="543" y="7884"/>
                  </a:cubicBezTo>
                  <a:cubicBezTo>
                    <a:pt x="598" y="8136"/>
                    <a:pt x="598" y="8136"/>
                    <a:pt x="598" y="8136"/>
                  </a:cubicBezTo>
                  <a:cubicBezTo>
                    <a:pt x="625" y="8388"/>
                    <a:pt x="625" y="8388"/>
                    <a:pt x="625" y="8388"/>
                  </a:cubicBezTo>
                  <a:cubicBezTo>
                    <a:pt x="761" y="8892"/>
                    <a:pt x="761" y="8892"/>
                    <a:pt x="761" y="8892"/>
                  </a:cubicBezTo>
                  <a:cubicBezTo>
                    <a:pt x="734" y="9432"/>
                    <a:pt x="734" y="9432"/>
                    <a:pt x="734" y="9432"/>
                  </a:cubicBezTo>
                  <a:cubicBezTo>
                    <a:pt x="869" y="9828"/>
                    <a:pt x="869" y="9828"/>
                    <a:pt x="869" y="9828"/>
                  </a:cubicBezTo>
                  <a:cubicBezTo>
                    <a:pt x="1060" y="9972"/>
                    <a:pt x="1060" y="9972"/>
                    <a:pt x="1060" y="9972"/>
                  </a:cubicBezTo>
                  <a:cubicBezTo>
                    <a:pt x="978" y="10548"/>
                    <a:pt x="978" y="10548"/>
                    <a:pt x="978" y="10548"/>
                  </a:cubicBezTo>
                  <a:cubicBezTo>
                    <a:pt x="435" y="11412"/>
                    <a:pt x="435" y="11412"/>
                    <a:pt x="435" y="11412"/>
                  </a:cubicBezTo>
                  <a:cubicBezTo>
                    <a:pt x="353" y="11988"/>
                    <a:pt x="353" y="11988"/>
                    <a:pt x="353" y="11988"/>
                  </a:cubicBezTo>
                  <a:cubicBezTo>
                    <a:pt x="326" y="12492"/>
                    <a:pt x="326" y="12492"/>
                    <a:pt x="326" y="12492"/>
                  </a:cubicBezTo>
                  <a:cubicBezTo>
                    <a:pt x="54" y="12852"/>
                    <a:pt x="54" y="12852"/>
                    <a:pt x="54" y="12852"/>
                  </a:cubicBezTo>
                  <a:cubicBezTo>
                    <a:pt x="0" y="13320"/>
                    <a:pt x="0" y="13320"/>
                    <a:pt x="0" y="13320"/>
                  </a:cubicBezTo>
                  <a:cubicBezTo>
                    <a:pt x="272" y="13752"/>
                    <a:pt x="272" y="13752"/>
                    <a:pt x="272" y="13752"/>
                  </a:cubicBezTo>
                  <a:cubicBezTo>
                    <a:pt x="380" y="14292"/>
                    <a:pt x="380" y="14292"/>
                    <a:pt x="380" y="14292"/>
                  </a:cubicBezTo>
                  <a:cubicBezTo>
                    <a:pt x="435" y="15408"/>
                    <a:pt x="435" y="15408"/>
                    <a:pt x="435" y="15408"/>
                  </a:cubicBezTo>
                  <a:cubicBezTo>
                    <a:pt x="625" y="15804"/>
                    <a:pt x="625" y="15804"/>
                    <a:pt x="625" y="15804"/>
                  </a:cubicBezTo>
                  <a:cubicBezTo>
                    <a:pt x="951" y="16128"/>
                    <a:pt x="951" y="16128"/>
                    <a:pt x="951" y="16128"/>
                  </a:cubicBezTo>
                  <a:cubicBezTo>
                    <a:pt x="1223" y="16524"/>
                    <a:pt x="1223" y="16524"/>
                    <a:pt x="1223" y="16524"/>
                  </a:cubicBezTo>
                  <a:cubicBezTo>
                    <a:pt x="1358" y="16956"/>
                    <a:pt x="1358" y="16956"/>
                    <a:pt x="1358" y="16956"/>
                  </a:cubicBezTo>
                  <a:cubicBezTo>
                    <a:pt x="1494" y="17352"/>
                    <a:pt x="1494" y="17352"/>
                    <a:pt x="1494" y="17352"/>
                  </a:cubicBezTo>
                  <a:cubicBezTo>
                    <a:pt x="2309" y="18504"/>
                    <a:pt x="2309" y="18504"/>
                    <a:pt x="2309" y="18504"/>
                  </a:cubicBezTo>
                  <a:cubicBezTo>
                    <a:pt x="2472" y="19080"/>
                    <a:pt x="2472" y="19080"/>
                    <a:pt x="2472" y="19080"/>
                  </a:cubicBezTo>
                  <a:cubicBezTo>
                    <a:pt x="2472" y="19476"/>
                    <a:pt x="2472" y="19476"/>
                    <a:pt x="2472" y="19476"/>
                  </a:cubicBezTo>
                  <a:cubicBezTo>
                    <a:pt x="2554" y="19836"/>
                    <a:pt x="2554" y="19836"/>
                    <a:pt x="2554" y="19836"/>
                  </a:cubicBezTo>
                  <a:cubicBezTo>
                    <a:pt x="2554" y="19836"/>
                    <a:pt x="2554" y="19836"/>
                    <a:pt x="2554" y="19836"/>
                  </a:cubicBezTo>
                  <a:cubicBezTo>
                    <a:pt x="2962" y="20196"/>
                    <a:pt x="3749" y="19872"/>
                    <a:pt x="3940" y="19224"/>
                  </a:cubicBezTo>
                  <a:cubicBezTo>
                    <a:pt x="3994" y="18972"/>
                    <a:pt x="3831" y="18684"/>
                    <a:pt x="3940" y="18468"/>
                  </a:cubicBezTo>
                  <a:cubicBezTo>
                    <a:pt x="4293" y="18504"/>
                    <a:pt x="4238" y="19224"/>
                    <a:pt x="4673" y="19152"/>
                  </a:cubicBezTo>
                  <a:cubicBezTo>
                    <a:pt x="4728" y="19152"/>
                    <a:pt x="4891" y="19332"/>
                    <a:pt x="5026" y="19188"/>
                  </a:cubicBezTo>
                  <a:cubicBezTo>
                    <a:pt x="5162" y="19008"/>
                    <a:pt x="5108" y="18792"/>
                    <a:pt x="5026" y="18576"/>
                  </a:cubicBezTo>
                  <a:cubicBezTo>
                    <a:pt x="4999" y="18468"/>
                    <a:pt x="4863" y="18396"/>
                    <a:pt x="4809" y="18288"/>
                  </a:cubicBezTo>
                  <a:cubicBezTo>
                    <a:pt x="4700" y="18108"/>
                    <a:pt x="4809" y="17928"/>
                    <a:pt x="4891" y="17784"/>
                  </a:cubicBezTo>
                  <a:cubicBezTo>
                    <a:pt x="4945" y="17640"/>
                    <a:pt x="5026" y="17676"/>
                    <a:pt x="5081" y="17784"/>
                  </a:cubicBezTo>
                  <a:cubicBezTo>
                    <a:pt x="5407" y="18252"/>
                    <a:pt x="5651" y="18792"/>
                    <a:pt x="5597" y="19440"/>
                  </a:cubicBezTo>
                  <a:cubicBezTo>
                    <a:pt x="5543" y="20196"/>
                    <a:pt x="5678" y="20448"/>
                    <a:pt x="6249" y="20520"/>
                  </a:cubicBezTo>
                  <a:cubicBezTo>
                    <a:pt x="6439" y="20520"/>
                    <a:pt x="6602" y="20484"/>
                    <a:pt x="6738" y="20844"/>
                  </a:cubicBezTo>
                  <a:cubicBezTo>
                    <a:pt x="6901" y="21276"/>
                    <a:pt x="7254" y="20808"/>
                    <a:pt x="7526" y="20952"/>
                  </a:cubicBezTo>
                  <a:cubicBezTo>
                    <a:pt x="7771" y="21060"/>
                    <a:pt x="7662" y="20700"/>
                    <a:pt x="7662" y="20556"/>
                  </a:cubicBezTo>
                  <a:cubicBezTo>
                    <a:pt x="7662" y="20268"/>
                    <a:pt x="7798" y="20196"/>
                    <a:pt x="7988" y="20196"/>
                  </a:cubicBezTo>
                  <a:cubicBezTo>
                    <a:pt x="8151" y="20232"/>
                    <a:pt x="8368" y="19944"/>
                    <a:pt x="8504" y="20340"/>
                  </a:cubicBezTo>
                  <a:cubicBezTo>
                    <a:pt x="8558" y="20484"/>
                    <a:pt x="8477" y="20772"/>
                    <a:pt x="8694" y="20772"/>
                  </a:cubicBezTo>
                  <a:cubicBezTo>
                    <a:pt x="8885" y="20736"/>
                    <a:pt x="9020" y="20520"/>
                    <a:pt x="9075" y="20304"/>
                  </a:cubicBezTo>
                  <a:cubicBezTo>
                    <a:pt x="9129" y="20124"/>
                    <a:pt x="9102" y="19836"/>
                    <a:pt x="9292" y="19872"/>
                  </a:cubicBezTo>
                  <a:cubicBezTo>
                    <a:pt x="9455" y="19908"/>
                    <a:pt x="9509" y="20124"/>
                    <a:pt x="9537" y="20304"/>
                  </a:cubicBezTo>
                  <a:cubicBezTo>
                    <a:pt x="9537" y="20520"/>
                    <a:pt x="9618" y="20772"/>
                    <a:pt x="9374" y="20808"/>
                  </a:cubicBezTo>
                  <a:cubicBezTo>
                    <a:pt x="9183" y="20808"/>
                    <a:pt x="9102" y="20952"/>
                    <a:pt x="9129" y="21168"/>
                  </a:cubicBezTo>
                  <a:cubicBezTo>
                    <a:pt x="9156" y="21420"/>
                    <a:pt x="9319" y="21348"/>
                    <a:pt x="9428" y="21384"/>
                  </a:cubicBezTo>
                  <a:cubicBezTo>
                    <a:pt x="9645" y="21420"/>
                    <a:pt x="9863" y="21456"/>
                    <a:pt x="10080" y="21492"/>
                  </a:cubicBezTo>
                  <a:cubicBezTo>
                    <a:pt x="10189" y="21528"/>
                    <a:pt x="10352" y="21600"/>
                    <a:pt x="10379" y="21456"/>
                  </a:cubicBezTo>
                  <a:cubicBezTo>
                    <a:pt x="10406" y="20988"/>
                    <a:pt x="10732" y="20592"/>
                    <a:pt x="10596" y="20160"/>
                  </a:cubicBezTo>
                  <a:cubicBezTo>
                    <a:pt x="10488" y="19800"/>
                    <a:pt x="10651" y="19656"/>
                    <a:pt x="10786" y="19476"/>
                  </a:cubicBezTo>
                  <a:cubicBezTo>
                    <a:pt x="11466" y="18684"/>
                    <a:pt x="11466" y="18684"/>
                    <a:pt x="11085" y="17568"/>
                  </a:cubicBezTo>
                  <a:cubicBezTo>
                    <a:pt x="10705" y="18000"/>
                    <a:pt x="10134" y="17964"/>
                    <a:pt x="9808" y="18792"/>
                  </a:cubicBezTo>
                  <a:cubicBezTo>
                    <a:pt x="9808" y="18000"/>
                    <a:pt x="9971" y="17640"/>
                    <a:pt x="10379" y="17604"/>
                  </a:cubicBezTo>
                  <a:cubicBezTo>
                    <a:pt x="10895" y="17568"/>
                    <a:pt x="11004" y="16668"/>
                    <a:pt x="11656" y="16704"/>
                  </a:cubicBezTo>
                  <a:cubicBezTo>
                    <a:pt x="12145" y="16740"/>
                    <a:pt x="12417" y="16704"/>
                    <a:pt x="12417" y="17460"/>
                  </a:cubicBezTo>
                  <a:cubicBezTo>
                    <a:pt x="12417" y="17676"/>
                    <a:pt x="12525" y="17748"/>
                    <a:pt x="12688" y="17676"/>
                  </a:cubicBezTo>
                  <a:cubicBezTo>
                    <a:pt x="12851" y="17604"/>
                    <a:pt x="13014" y="17532"/>
                    <a:pt x="13205" y="17460"/>
                  </a:cubicBezTo>
                  <a:cubicBezTo>
                    <a:pt x="12335" y="14940"/>
                    <a:pt x="12335" y="14940"/>
                    <a:pt x="12715" y="14508"/>
                  </a:cubicBezTo>
                  <a:cubicBezTo>
                    <a:pt x="12743" y="14616"/>
                    <a:pt x="12770" y="14688"/>
                    <a:pt x="12770" y="14760"/>
                  </a:cubicBezTo>
                  <a:cubicBezTo>
                    <a:pt x="12770" y="15084"/>
                    <a:pt x="12770" y="15444"/>
                    <a:pt x="12933" y="15588"/>
                  </a:cubicBezTo>
                  <a:cubicBezTo>
                    <a:pt x="13205" y="15804"/>
                    <a:pt x="13558" y="15840"/>
                    <a:pt x="13721" y="16236"/>
                  </a:cubicBezTo>
                  <a:cubicBezTo>
                    <a:pt x="13721" y="16236"/>
                    <a:pt x="13802" y="16200"/>
                    <a:pt x="13829" y="16164"/>
                  </a:cubicBezTo>
                  <a:cubicBezTo>
                    <a:pt x="14183" y="15660"/>
                    <a:pt x="14183" y="16272"/>
                    <a:pt x="14155" y="16380"/>
                  </a:cubicBezTo>
                  <a:cubicBezTo>
                    <a:pt x="14020" y="16956"/>
                    <a:pt x="14346" y="16956"/>
                    <a:pt x="14536" y="16920"/>
                  </a:cubicBezTo>
                  <a:cubicBezTo>
                    <a:pt x="14998" y="16776"/>
                    <a:pt x="15487" y="17388"/>
                    <a:pt x="15894" y="16776"/>
                  </a:cubicBezTo>
                  <a:cubicBezTo>
                    <a:pt x="15949" y="16740"/>
                    <a:pt x="16057" y="16740"/>
                    <a:pt x="16112" y="16776"/>
                  </a:cubicBezTo>
                  <a:cubicBezTo>
                    <a:pt x="16356" y="16956"/>
                    <a:pt x="16574" y="17208"/>
                    <a:pt x="16737" y="16632"/>
                  </a:cubicBezTo>
                  <a:cubicBezTo>
                    <a:pt x="16764" y="16488"/>
                    <a:pt x="16791" y="16704"/>
                    <a:pt x="16818" y="16740"/>
                  </a:cubicBezTo>
                  <a:cubicBezTo>
                    <a:pt x="16981" y="16920"/>
                    <a:pt x="17117" y="17100"/>
                    <a:pt x="17280" y="17280"/>
                  </a:cubicBezTo>
                  <a:cubicBezTo>
                    <a:pt x="17443" y="16740"/>
                    <a:pt x="17117" y="16128"/>
                    <a:pt x="17552" y="15696"/>
                  </a:cubicBezTo>
                  <a:cubicBezTo>
                    <a:pt x="17552" y="15840"/>
                    <a:pt x="17525" y="15948"/>
                    <a:pt x="17525" y="16092"/>
                  </a:cubicBezTo>
                  <a:cubicBezTo>
                    <a:pt x="17606" y="15876"/>
                    <a:pt x="17606" y="15876"/>
                    <a:pt x="17606" y="15876"/>
                  </a:cubicBezTo>
                  <a:cubicBezTo>
                    <a:pt x="17715" y="15624"/>
                    <a:pt x="17715" y="15624"/>
                    <a:pt x="17715" y="15624"/>
                  </a:cubicBezTo>
                  <a:cubicBezTo>
                    <a:pt x="17932" y="15300"/>
                    <a:pt x="17932" y="15300"/>
                    <a:pt x="17932" y="15300"/>
                  </a:cubicBezTo>
                  <a:cubicBezTo>
                    <a:pt x="18095" y="14904"/>
                    <a:pt x="18095" y="14904"/>
                    <a:pt x="18095" y="14904"/>
                  </a:cubicBezTo>
                  <a:cubicBezTo>
                    <a:pt x="18231" y="13680"/>
                    <a:pt x="18231" y="13680"/>
                    <a:pt x="18231" y="13680"/>
                  </a:cubicBezTo>
                  <a:cubicBezTo>
                    <a:pt x="18421" y="13356"/>
                    <a:pt x="18421" y="13356"/>
                    <a:pt x="18421" y="13356"/>
                  </a:cubicBezTo>
                  <a:cubicBezTo>
                    <a:pt x="18666" y="13140"/>
                    <a:pt x="18666" y="13140"/>
                    <a:pt x="18666" y="13140"/>
                  </a:cubicBezTo>
                  <a:cubicBezTo>
                    <a:pt x="18992" y="12960"/>
                    <a:pt x="18992" y="12960"/>
                    <a:pt x="18992" y="12960"/>
                  </a:cubicBezTo>
                  <a:cubicBezTo>
                    <a:pt x="19318" y="12996"/>
                    <a:pt x="19318" y="12996"/>
                    <a:pt x="19318" y="12996"/>
                  </a:cubicBezTo>
                  <a:cubicBezTo>
                    <a:pt x="19562" y="13212"/>
                    <a:pt x="19562" y="13212"/>
                    <a:pt x="19562" y="13212"/>
                  </a:cubicBezTo>
                  <a:cubicBezTo>
                    <a:pt x="19644" y="13680"/>
                    <a:pt x="19644" y="13680"/>
                    <a:pt x="19644" y="13680"/>
                  </a:cubicBezTo>
                  <a:cubicBezTo>
                    <a:pt x="19888" y="14076"/>
                    <a:pt x="19888" y="14076"/>
                    <a:pt x="19888" y="14076"/>
                  </a:cubicBezTo>
                  <a:cubicBezTo>
                    <a:pt x="20187" y="14400"/>
                    <a:pt x="20187" y="14400"/>
                    <a:pt x="20187" y="14400"/>
                  </a:cubicBezTo>
                  <a:cubicBezTo>
                    <a:pt x="20405" y="14796"/>
                    <a:pt x="20405" y="14796"/>
                    <a:pt x="20405" y="14796"/>
                  </a:cubicBezTo>
                  <a:cubicBezTo>
                    <a:pt x="20676" y="15156"/>
                    <a:pt x="20676" y="15156"/>
                    <a:pt x="20676" y="15156"/>
                  </a:cubicBezTo>
                  <a:cubicBezTo>
                    <a:pt x="20758" y="15372"/>
                    <a:pt x="20758" y="15372"/>
                    <a:pt x="20758" y="15372"/>
                  </a:cubicBezTo>
                  <a:cubicBezTo>
                    <a:pt x="20866" y="15264"/>
                    <a:pt x="20921" y="15156"/>
                    <a:pt x="20948" y="15012"/>
                  </a:cubicBezTo>
                  <a:cubicBezTo>
                    <a:pt x="21084" y="14292"/>
                    <a:pt x="21491" y="13644"/>
                    <a:pt x="21383" y="12816"/>
                  </a:cubicBezTo>
                  <a:cubicBezTo>
                    <a:pt x="21355" y="12456"/>
                    <a:pt x="21410" y="12204"/>
                    <a:pt x="21600" y="12060"/>
                  </a:cubicBezTo>
                  <a:close/>
                </a:path>
              </a:pathLst>
            </a:custGeom>
            <a:solidFill>
              <a:srgbClr val="1EB7F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64" name="Freeform 90"/>
          <p:cNvSpPr/>
          <p:nvPr/>
        </p:nvSpPr>
        <p:spPr>
          <a:xfrm>
            <a:off x="5051426" y="1978024"/>
            <a:ext cx="962027" cy="1216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95" y="11165"/>
                </a:moveTo>
                <a:cubicBezTo>
                  <a:pt x="21156" y="11003"/>
                  <a:pt x="21156" y="11003"/>
                  <a:pt x="21156" y="11003"/>
                </a:cubicBezTo>
                <a:cubicBezTo>
                  <a:pt x="20780" y="10976"/>
                  <a:pt x="20780" y="10976"/>
                  <a:pt x="20780" y="10976"/>
                </a:cubicBezTo>
                <a:cubicBezTo>
                  <a:pt x="20370" y="10841"/>
                  <a:pt x="20370" y="10841"/>
                  <a:pt x="20370" y="10841"/>
                </a:cubicBezTo>
                <a:cubicBezTo>
                  <a:pt x="19823" y="10786"/>
                  <a:pt x="19823" y="10786"/>
                  <a:pt x="19823" y="10786"/>
                </a:cubicBezTo>
                <a:cubicBezTo>
                  <a:pt x="18900" y="10381"/>
                  <a:pt x="18900" y="10381"/>
                  <a:pt x="18900" y="10381"/>
                </a:cubicBezTo>
                <a:cubicBezTo>
                  <a:pt x="18490" y="10246"/>
                  <a:pt x="18490" y="10246"/>
                  <a:pt x="18490" y="10246"/>
                </a:cubicBezTo>
                <a:cubicBezTo>
                  <a:pt x="18080" y="10057"/>
                  <a:pt x="18080" y="10057"/>
                  <a:pt x="18080" y="10057"/>
                </a:cubicBezTo>
                <a:cubicBezTo>
                  <a:pt x="17635" y="10003"/>
                  <a:pt x="17635" y="10003"/>
                  <a:pt x="17635" y="10003"/>
                </a:cubicBezTo>
                <a:cubicBezTo>
                  <a:pt x="17191" y="10111"/>
                  <a:pt x="17191" y="10111"/>
                  <a:pt x="17191" y="10111"/>
                </a:cubicBezTo>
                <a:cubicBezTo>
                  <a:pt x="16815" y="9867"/>
                  <a:pt x="16815" y="9867"/>
                  <a:pt x="16815" y="9867"/>
                </a:cubicBezTo>
                <a:cubicBezTo>
                  <a:pt x="16849" y="9597"/>
                  <a:pt x="16849" y="9597"/>
                  <a:pt x="16849" y="9597"/>
                </a:cubicBezTo>
                <a:cubicBezTo>
                  <a:pt x="17020" y="9327"/>
                  <a:pt x="17020" y="9327"/>
                  <a:pt x="17020" y="9327"/>
                </a:cubicBezTo>
                <a:cubicBezTo>
                  <a:pt x="17089" y="9002"/>
                  <a:pt x="17089" y="9002"/>
                  <a:pt x="17089" y="9002"/>
                </a:cubicBezTo>
                <a:cubicBezTo>
                  <a:pt x="17089" y="8678"/>
                  <a:pt x="17089" y="8678"/>
                  <a:pt x="17089" y="8678"/>
                </a:cubicBezTo>
                <a:cubicBezTo>
                  <a:pt x="16644" y="8786"/>
                  <a:pt x="16644" y="8786"/>
                  <a:pt x="16644" y="8786"/>
                </a:cubicBezTo>
                <a:cubicBezTo>
                  <a:pt x="16473" y="8570"/>
                  <a:pt x="16473" y="8570"/>
                  <a:pt x="16473" y="8570"/>
                </a:cubicBezTo>
                <a:cubicBezTo>
                  <a:pt x="16952" y="8137"/>
                  <a:pt x="16952" y="8137"/>
                  <a:pt x="16952" y="8137"/>
                </a:cubicBezTo>
                <a:cubicBezTo>
                  <a:pt x="16849" y="7840"/>
                  <a:pt x="16849" y="7840"/>
                  <a:pt x="16849" y="7840"/>
                </a:cubicBezTo>
                <a:cubicBezTo>
                  <a:pt x="16713" y="7542"/>
                  <a:pt x="16713" y="7542"/>
                  <a:pt x="16713" y="7542"/>
                </a:cubicBezTo>
                <a:cubicBezTo>
                  <a:pt x="16815" y="7326"/>
                  <a:pt x="16815" y="7326"/>
                  <a:pt x="16815" y="7326"/>
                </a:cubicBezTo>
                <a:cubicBezTo>
                  <a:pt x="16815" y="7056"/>
                  <a:pt x="16815" y="7056"/>
                  <a:pt x="16815" y="7056"/>
                </a:cubicBezTo>
                <a:cubicBezTo>
                  <a:pt x="16781" y="6813"/>
                  <a:pt x="16781" y="6813"/>
                  <a:pt x="16781" y="6813"/>
                </a:cubicBezTo>
                <a:cubicBezTo>
                  <a:pt x="17601" y="6326"/>
                  <a:pt x="17601" y="6326"/>
                  <a:pt x="17601" y="6326"/>
                </a:cubicBezTo>
                <a:cubicBezTo>
                  <a:pt x="17943" y="6245"/>
                  <a:pt x="17943" y="6245"/>
                  <a:pt x="17943" y="6245"/>
                </a:cubicBezTo>
                <a:cubicBezTo>
                  <a:pt x="18148" y="6029"/>
                  <a:pt x="18148" y="6029"/>
                  <a:pt x="18148" y="6029"/>
                </a:cubicBezTo>
                <a:cubicBezTo>
                  <a:pt x="18216" y="5353"/>
                  <a:pt x="18216" y="5353"/>
                  <a:pt x="18216" y="5353"/>
                </a:cubicBezTo>
                <a:cubicBezTo>
                  <a:pt x="17841" y="4893"/>
                  <a:pt x="17841" y="4893"/>
                  <a:pt x="17841" y="4893"/>
                </a:cubicBezTo>
                <a:cubicBezTo>
                  <a:pt x="17533" y="4839"/>
                  <a:pt x="17533" y="4839"/>
                  <a:pt x="17533" y="4839"/>
                </a:cubicBezTo>
                <a:cubicBezTo>
                  <a:pt x="17225" y="4731"/>
                  <a:pt x="17225" y="4731"/>
                  <a:pt x="17225" y="4731"/>
                </a:cubicBezTo>
                <a:cubicBezTo>
                  <a:pt x="16986" y="4244"/>
                  <a:pt x="16986" y="4244"/>
                  <a:pt x="16986" y="4244"/>
                </a:cubicBezTo>
                <a:cubicBezTo>
                  <a:pt x="16610" y="4244"/>
                  <a:pt x="16610" y="4244"/>
                  <a:pt x="16610" y="4244"/>
                </a:cubicBezTo>
                <a:cubicBezTo>
                  <a:pt x="16234" y="4244"/>
                  <a:pt x="16234" y="4244"/>
                  <a:pt x="16234" y="4244"/>
                </a:cubicBezTo>
                <a:cubicBezTo>
                  <a:pt x="15824" y="4001"/>
                  <a:pt x="15824" y="4001"/>
                  <a:pt x="15824" y="4001"/>
                </a:cubicBezTo>
                <a:cubicBezTo>
                  <a:pt x="15619" y="3568"/>
                  <a:pt x="15619" y="3568"/>
                  <a:pt x="15619" y="3568"/>
                </a:cubicBezTo>
                <a:cubicBezTo>
                  <a:pt x="15516" y="2812"/>
                  <a:pt x="15516" y="2812"/>
                  <a:pt x="15516" y="2812"/>
                </a:cubicBezTo>
                <a:cubicBezTo>
                  <a:pt x="15380" y="2433"/>
                  <a:pt x="15380" y="2433"/>
                  <a:pt x="15380" y="2433"/>
                </a:cubicBezTo>
                <a:cubicBezTo>
                  <a:pt x="15243" y="2352"/>
                  <a:pt x="15243" y="2352"/>
                  <a:pt x="15243" y="2352"/>
                </a:cubicBezTo>
                <a:cubicBezTo>
                  <a:pt x="15141" y="2352"/>
                  <a:pt x="15141" y="2352"/>
                  <a:pt x="15141" y="2352"/>
                </a:cubicBezTo>
                <a:cubicBezTo>
                  <a:pt x="15038" y="2433"/>
                  <a:pt x="15038" y="2433"/>
                  <a:pt x="15038" y="2433"/>
                </a:cubicBezTo>
                <a:cubicBezTo>
                  <a:pt x="14935" y="2433"/>
                  <a:pt x="14935" y="2433"/>
                  <a:pt x="14935" y="2433"/>
                </a:cubicBezTo>
                <a:cubicBezTo>
                  <a:pt x="14662" y="2298"/>
                  <a:pt x="14662" y="2298"/>
                  <a:pt x="14662" y="2298"/>
                </a:cubicBezTo>
                <a:cubicBezTo>
                  <a:pt x="13978" y="2487"/>
                  <a:pt x="13978" y="2487"/>
                  <a:pt x="13978" y="2487"/>
                </a:cubicBezTo>
                <a:cubicBezTo>
                  <a:pt x="13329" y="2352"/>
                  <a:pt x="13329" y="2352"/>
                  <a:pt x="13329" y="2352"/>
                </a:cubicBezTo>
                <a:cubicBezTo>
                  <a:pt x="13090" y="2244"/>
                  <a:pt x="13090" y="2244"/>
                  <a:pt x="13090" y="2244"/>
                </a:cubicBezTo>
                <a:cubicBezTo>
                  <a:pt x="12816" y="2055"/>
                  <a:pt x="12816" y="2055"/>
                  <a:pt x="12816" y="2055"/>
                </a:cubicBezTo>
                <a:cubicBezTo>
                  <a:pt x="12816" y="1730"/>
                  <a:pt x="12816" y="1730"/>
                  <a:pt x="12816" y="1730"/>
                </a:cubicBezTo>
                <a:cubicBezTo>
                  <a:pt x="12953" y="1460"/>
                  <a:pt x="12953" y="1460"/>
                  <a:pt x="12953" y="1460"/>
                </a:cubicBezTo>
                <a:cubicBezTo>
                  <a:pt x="13056" y="1352"/>
                  <a:pt x="13056" y="1352"/>
                  <a:pt x="13056" y="1352"/>
                </a:cubicBezTo>
                <a:cubicBezTo>
                  <a:pt x="13090" y="1244"/>
                  <a:pt x="13090" y="1244"/>
                  <a:pt x="13090" y="1244"/>
                </a:cubicBezTo>
                <a:cubicBezTo>
                  <a:pt x="12987" y="1162"/>
                  <a:pt x="12987" y="1162"/>
                  <a:pt x="12987" y="1162"/>
                </a:cubicBezTo>
                <a:cubicBezTo>
                  <a:pt x="12851" y="1135"/>
                  <a:pt x="12851" y="1135"/>
                  <a:pt x="12851" y="1135"/>
                </a:cubicBezTo>
                <a:cubicBezTo>
                  <a:pt x="12714" y="1162"/>
                  <a:pt x="12714" y="1162"/>
                  <a:pt x="12714" y="1162"/>
                </a:cubicBezTo>
                <a:cubicBezTo>
                  <a:pt x="12611" y="1217"/>
                  <a:pt x="12611" y="1217"/>
                  <a:pt x="12611" y="1217"/>
                </a:cubicBezTo>
                <a:cubicBezTo>
                  <a:pt x="12406" y="1460"/>
                  <a:pt x="12406" y="1460"/>
                  <a:pt x="12406" y="1460"/>
                </a:cubicBezTo>
                <a:cubicBezTo>
                  <a:pt x="12167" y="1649"/>
                  <a:pt x="12167" y="1649"/>
                  <a:pt x="12167" y="1649"/>
                </a:cubicBezTo>
                <a:cubicBezTo>
                  <a:pt x="11791" y="1703"/>
                  <a:pt x="11791" y="1703"/>
                  <a:pt x="11791" y="1703"/>
                </a:cubicBezTo>
                <a:cubicBezTo>
                  <a:pt x="11449" y="1514"/>
                  <a:pt x="11449" y="1514"/>
                  <a:pt x="11449" y="1514"/>
                </a:cubicBezTo>
                <a:cubicBezTo>
                  <a:pt x="11381" y="1352"/>
                  <a:pt x="11381" y="1352"/>
                  <a:pt x="11381" y="1352"/>
                </a:cubicBezTo>
                <a:cubicBezTo>
                  <a:pt x="11347" y="1189"/>
                  <a:pt x="11347" y="1189"/>
                  <a:pt x="11347" y="1189"/>
                </a:cubicBezTo>
                <a:cubicBezTo>
                  <a:pt x="11244" y="1135"/>
                  <a:pt x="11244" y="1135"/>
                  <a:pt x="11244" y="1135"/>
                </a:cubicBezTo>
                <a:cubicBezTo>
                  <a:pt x="11108" y="1244"/>
                  <a:pt x="11108" y="1244"/>
                  <a:pt x="11108" y="1244"/>
                </a:cubicBezTo>
                <a:cubicBezTo>
                  <a:pt x="11073" y="1406"/>
                  <a:pt x="11073" y="1406"/>
                  <a:pt x="11073" y="1406"/>
                </a:cubicBezTo>
                <a:cubicBezTo>
                  <a:pt x="11073" y="1946"/>
                  <a:pt x="11073" y="1946"/>
                  <a:pt x="11073" y="1946"/>
                </a:cubicBezTo>
                <a:cubicBezTo>
                  <a:pt x="10868" y="2217"/>
                  <a:pt x="10868" y="2217"/>
                  <a:pt x="10868" y="2217"/>
                </a:cubicBezTo>
                <a:cubicBezTo>
                  <a:pt x="10253" y="1973"/>
                  <a:pt x="10253" y="1973"/>
                  <a:pt x="10253" y="1973"/>
                </a:cubicBezTo>
                <a:cubicBezTo>
                  <a:pt x="9706" y="1595"/>
                  <a:pt x="9706" y="1595"/>
                  <a:pt x="9706" y="1595"/>
                </a:cubicBezTo>
                <a:cubicBezTo>
                  <a:pt x="9501" y="1433"/>
                  <a:pt x="9501" y="1433"/>
                  <a:pt x="9501" y="1433"/>
                </a:cubicBezTo>
                <a:cubicBezTo>
                  <a:pt x="9296" y="1460"/>
                  <a:pt x="9296" y="1460"/>
                  <a:pt x="9296" y="1460"/>
                </a:cubicBezTo>
                <a:cubicBezTo>
                  <a:pt x="9125" y="1244"/>
                  <a:pt x="9125" y="1244"/>
                  <a:pt x="9125" y="1244"/>
                </a:cubicBezTo>
                <a:cubicBezTo>
                  <a:pt x="9023" y="973"/>
                  <a:pt x="9023" y="973"/>
                  <a:pt x="9023" y="973"/>
                </a:cubicBezTo>
                <a:cubicBezTo>
                  <a:pt x="8852" y="838"/>
                  <a:pt x="8852" y="838"/>
                  <a:pt x="8852" y="838"/>
                </a:cubicBezTo>
                <a:cubicBezTo>
                  <a:pt x="8681" y="730"/>
                  <a:pt x="8681" y="730"/>
                  <a:pt x="8681" y="730"/>
                </a:cubicBezTo>
                <a:cubicBezTo>
                  <a:pt x="8544" y="460"/>
                  <a:pt x="8544" y="460"/>
                  <a:pt x="8544" y="460"/>
                </a:cubicBezTo>
                <a:cubicBezTo>
                  <a:pt x="8305" y="351"/>
                  <a:pt x="8305" y="351"/>
                  <a:pt x="8305" y="351"/>
                </a:cubicBezTo>
                <a:cubicBezTo>
                  <a:pt x="7724" y="54"/>
                  <a:pt x="7724" y="54"/>
                  <a:pt x="7724" y="54"/>
                </a:cubicBezTo>
                <a:cubicBezTo>
                  <a:pt x="7553" y="0"/>
                  <a:pt x="7553" y="0"/>
                  <a:pt x="7553" y="0"/>
                </a:cubicBezTo>
                <a:cubicBezTo>
                  <a:pt x="7416" y="162"/>
                  <a:pt x="7246" y="406"/>
                  <a:pt x="7416" y="595"/>
                </a:cubicBezTo>
                <a:cubicBezTo>
                  <a:pt x="7792" y="973"/>
                  <a:pt x="7382" y="1000"/>
                  <a:pt x="7109" y="1108"/>
                </a:cubicBezTo>
                <a:cubicBezTo>
                  <a:pt x="6630" y="1271"/>
                  <a:pt x="6118" y="1487"/>
                  <a:pt x="6015" y="1865"/>
                </a:cubicBezTo>
                <a:cubicBezTo>
                  <a:pt x="5605" y="3109"/>
                  <a:pt x="4477" y="3677"/>
                  <a:pt x="3042" y="3974"/>
                </a:cubicBezTo>
                <a:cubicBezTo>
                  <a:pt x="2837" y="4028"/>
                  <a:pt x="2803" y="4109"/>
                  <a:pt x="2837" y="4244"/>
                </a:cubicBezTo>
                <a:cubicBezTo>
                  <a:pt x="2871" y="4488"/>
                  <a:pt x="2905" y="4731"/>
                  <a:pt x="2905" y="5001"/>
                </a:cubicBezTo>
                <a:cubicBezTo>
                  <a:pt x="2939" y="5272"/>
                  <a:pt x="3076" y="5569"/>
                  <a:pt x="2871" y="5839"/>
                </a:cubicBezTo>
                <a:cubicBezTo>
                  <a:pt x="2563" y="6191"/>
                  <a:pt x="2597" y="6623"/>
                  <a:pt x="2734" y="6948"/>
                </a:cubicBezTo>
                <a:cubicBezTo>
                  <a:pt x="2973" y="7515"/>
                  <a:pt x="2632" y="7975"/>
                  <a:pt x="2563" y="8462"/>
                </a:cubicBezTo>
                <a:cubicBezTo>
                  <a:pt x="2324" y="8164"/>
                  <a:pt x="2427" y="7894"/>
                  <a:pt x="2529" y="7596"/>
                </a:cubicBezTo>
                <a:cubicBezTo>
                  <a:pt x="2597" y="7380"/>
                  <a:pt x="2597" y="7137"/>
                  <a:pt x="2358" y="6975"/>
                </a:cubicBezTo>
                <a:cubicBezTo>
                  <a:pt x="2153" y="6813"/>
                  <a:pt x="1948" y="7029"/>
                  <a:pt x="1777" y="7110"/>
                </a:cubicBezTo>
                <a:cubicBezTo>
                  <a:pt x="1470" y="7245"/>
                  <a:pt x="1196" y="7272"/>
                  <a:pt x="889" y="7164"/>
                </a:cubicBezTo>
                <a:cubicBezTo>
                  <a:pt x="547" y="7056"/>
                  <a:pt x="273" y="7110"/>
                  <a:pt x="0" y="7515"/>
                </a:cubicBezTo>
                <a:cubicBezTo>
                  <a:pt x="137" y="8002"/>
                  <a:pt x="137" y="8002"/>
                  <a:pt x="137" y="8002"/>
                </a:cubicBezTo>
                <a:cubicBezTo>
                  <a:pt x="444" y="8245"/>
                  <a:pt x="308" y="8489"/>
                  <a:pt x="342" y="8705"/>
                </a:cubicBezTo>
                <a:cubicBezTo>
                  <a:pt x="376" y="9137"/>
                  <a:pt x="1059" y="10057"/>
                  <a:pt x="1367" y="10003"/>
                </a:cubicBezTo>
                <a:cubicBezTo>
                  <a:pt x="2016" y="9840"/>
                  <a:pt x="2119" y="9975"/>
                  <a:pt x="2222" y="10516"/>
                </a:cubicBezTo>
                <a:cubicBezTo>
                  <a:pt x="2427" y="11354"/>
                  <a:pt x="2529" y="11381"/>
                  <a:pt x="1504" y="11570"/>
                </a:cubicBezTo>
                <a:cubicBezTo>
                  <a:pt x="1675" y="12057"/>
                  <a:pt x="1743" y="12598"/>
                  <a:pt x="2290" y="12949"/>
                </a:cubicBezTo>
                <a:cubicBezTo>
                  <a:pt x="2734" y="13220"/>
                  <a:pt x="3384" y="13355"/>
                  <a:pt x="3144" y="13976"/>
                </a:cubicBezTo>
                <a:cubicBezTo>
                  <a:pt x="3144" y="14004"/>
                  <a:pt x="3247" y="14031"/>
                  <a:pt x="3281" y="14085"/>
                </a:cubicBezTo>
                <a:cubicBezTo>
                  <a:pt x="3657" y="14463"/>
                  <a:pt x="4067" y="14733"/>
                  <a:pt x="4716" y="14598"/>
                </a:cubicBezTo>
                <a:cubicBezTo>
                  <a:pt x="4922" y="14571"/>
                  <a:pt x="5092" y="14625"/>
                  <a:pt x="5127" y="14760"/>
                </a:cubicBezTo>
                <a:cubicBezTo>
                  <a:pt x="5161" y="14923"/>
                  <a:pt x="4956" y="14896"/>
                  <a:pt x="4853" y="14923"/>
                </a:cubicBezTo>
                <a:cubicBezTo>
                  <a:pt x="4204" y="15058"/>
                  <a:pt x="3554" y="15274"/>
                  <a:pt x="2939" y="14869"/>
                </a:cubicBezTo>
                <a:cubicBezTo>
                  <a:pt x="2700" y="14733"/>
                  <a:pt x="2495" y="14787"/>
                  <a:pt x="2324" y="14896"/>
                </a:cubicBezTo>
                <a:cubicBezTo>
                  <a:pt x="2085" y="15031"/>
                  <a:pt x="2153" y="15166"/>
                  <a:pt x="2290" y="15328"/>
                </a:cubicBezTo>
                <a:cubicBezTo>
                  <a:pt x="2461" y="15463"/>
                  <a:pt x="2392" y="15653"/>
                  <a:pt x="2358" y="15842"/>
                </a:cubicBezTo>
                <a:cubicBezTo>
                  <a:pt x="2290" y="16382"/>
                  <a:pt x="2495" y="16896"/>
                  <a:pt x="2700" y="17410"/>
                </a:cubicBezTo>
                <a:cubicBezTo>
                  <a:pt x="2768" y="17572"/>
                  <a:pt x="2871" y="17599"/>
                  <a:pt x="3076" y="17491"/>
                </a:cubicBezTo>
                <a:cubicBezTo>
                  <a:pt x="3384" y="17329"/>
                  <a:pt x="3554" y="17112"/>
                  <a:pt x="3725" y="16869"/>
                </a:cubicBezTo>
                <a:cubicBezTo>
                  <a:pt x="3930" y="16626"/>
                  <a:pt x="4238" y="16680"/>
                  <a:pt x="4477" y="16761"/>
                </a:cubicBezTo>
                <a:cubicBezTo>
                  <a:pt x="4614" y="16815"/>
                  <a:pt x="4922" y="16869"/>
                  <a:pt x="4922" y="17058"/>
                </a:cubicBezTo>
                <a:cubicBezTo>
                  <a:pt x="4922" y="17275"/>
                  <a:pt x="4716" y="17383"/>
                  <a:pt x="4443" y="17383"/>
                </a:cubicBezTo>
                <a:cubicBezTo>
                  <a:pt x="4272" y="17383"/>
                  <a:pt x="4204" y="17437"/>
                  <a:pt x="4170" y="17572"/>
                </a:cubicBezTo>
                <a:cubicBezTo>
                  <a:pt x="3828" y="18545"/>
                  <a:pt x="3862" y="18599"/>
                  <a:pt x="4956" y="19140"/>
                </a:cubicBezTo>
                <a:cubicBezTo>
                  <a:pt x="5024" y="19167"/>
                  <a:pt x="5058" y="19194"/>
                  <a:pt x="5092" y="19221"/>
                </a:cubicBezTo>
                <a:cubicBezTo>
                  <a:pt x="5058" y="19410"/>
                  <a:pt x="4716" y="19356"/>
                  <a:pt x="4785" y="19572"/>
                </a:cubicBezTo>
                <a:cubicBezTo>
                  <a:pt x="4785" y="19708"/>
                  <a:pt x="6186" y="20843"/>
                  <a:pt x="6357" y="20789"/>
                </a:cubicBezTo>
                <a:cubicBezTo>
                  <a:pt x="7006" y="20654"/>
                  <a:pt x="7622" y="20492"/>
                  <a:pt x="7587" y="19789"/>
                </a:cubicBezTo>
                <a:cubicBezTo>
                  <a:pt x="7758" y="20411"/>
                  <a:pt x="7553" y="20870"/>
                  <a:pt x="7041" y="21140"/>
                </a:cubicBezTo>
                <a:cubicBezTo>
                  <a:pt x="7211" y="21167"/>
                  <a:pt x="7348" y="21194"/>
                  <a:pt x="7485" y="21194"/>
                </a:cubicBezTo>
                <a:cubicBezTo>
                  <a:pt x="8100" y="21303"/>
                  <a:pt x="8100" y="21303"/>
                  <a:pt x="8100" y="21303"/>
                </a:cubicBezTo>
                <a:cubicBezTo>
                  <a:pt x="8749" y="21303"/>
                  <a:pt x="8749" y="21303"/>
                  <a:pt x="8749" y="21303"/>
                </a:cubicBezTo>
                <a:cubicBezTo>
                  <a:pt x="10116" y="20843"/>
                  <a:pt x="10116" y="20843"/>
                  <a:pt x="10116" y="20843"/>
                </a:cubicBezTo>
                <a:cubicBezTo>
                  <a:pt x="10800" y="21086"/>
                  <a:pt x="10800" y="21086"/>
                  <a:pt x="10800" y="21086"/>
                </a:cubicBezTo>
                <a:cubicBezTo>
                  <a:pt x="11449" y="21519"/>
                  <a:pt x="11449" y="21519"/>
                  <a:pt x="11449" y="21519"/>
                </a:cubicBezTo>
                <a:cubicBezTo>
                  <a:pt x="12235" y="21600"/>
                  <a:pt x="12235" y="21600"/>
                  <a:pt x="12235" y="21600"/>
                </a:cubicBezTo>
                <a:cubicBezTo>
                  <a:pt x="12953" y="21411"/>
                  <a:pt x="12953" y="21411"/>
                  <a:pt x="12953" y="21411"/>
                </a:cubicBezTo>
                <a:cubicBezTo>
                  <a:pt x="13671" y="21167"/>
                  <a:pt x="13671" y="21167"/>
                  <a:pt x="13671" y="21167"/>
                </a:cubicBezTo>
                <a:cubicBezTo>
                  <a:pt x="14218" y="21005"/>
                  <a:pt x="14218" y="21005"/>
                  <a:pt x="14218" y="21005"/>
                </a:cubicBezTo>
                <a:cubicBezTo>
                  <a:pt x="14354" y="20546"/>
                  <a:pt x="14354" y="20546"/>
                  <a:pt x="14354" y="20546"/>
                </a:cubicBezTo>
                <a:cubicBezTo>
                  <a:pt x="14628" y="20302"/>
                  <a:pt x="14628" y="20302"/>
                  <a:pt x="14628" y="20302"/>
                </a:cubicBezTo>
                <a:cubicBezTo>
                  <a:pt x="15038" y="20167"/>
                  <a:pt x="15038" y="20167"/>
                  <a:pt x="15038" y="20167"/>
                </a:cubicBezTo>
                <a:cubicBezTo>
                  <a:pt x="15243" y="19978"/>
                  <a:pt x="15243" y="19978"/>
                  <a:pt x="15243" y="19978"/>
                </a:cubicBezTo>
                <a:cubicBezTo>
                  <a:pt x="15380" y="19708"/>
                  <a:pt x="15380" y="19708"/>
                  <a:pt x="15380" y="19708"/>
                </a:cubicBezTo>
                <a:cubicBezTo>
                  <a:pt x="15619" y="19491"/>
                  <a:pt x="15619" y="19491"/>
                  <a:pt x="15619" y="19491"/>
                </a:cubicBezTo>
                <a:cubicBezTo>
                  <a:pt x="15961" y="19545"/>
                  <a:pt x="15961" y="19545"/>
                  <a:pt x="15961" y="19545"/>
                </a:cubicBezTo>
                <a:cubicBezTo>
                  <a:pt x="16029" y="19627"/>
                  <a:pt x="16029" y="19627"/>
                  <a:pt x="16029" y="19627"/>
                </a:cubicBezTo>
                <a:cubicBezTo>
                  <a:pt x="16439" y="19410"/>
                  <a:pt x="16439" y="19410"/>
                  <a:pt x="16439" y="19410"/>
                </a:cubicBezTo>
                <a:cubicBezTo>
                  <a:pt x="17225" y="18275"/>
                  <a:pt x="17225" y="18275"/>
                  <a:pt x="17225" y="18275"/>
                </a:cubicBezTo>
                <a:cubicBezTo>
                  <a:pt x="17328" y="18140"/>
                  <a:pt x="17328" y="18140"/>
                  <a:pt x="17328" y="18140"/>
                </a:cubicBezTo>
                <a:cubicBezTo>
                  <a:pt x="17396" y="18005"/>
                  <a:pt x="17396" y="18005"/>
                  <a:pt x="17396" y="18005"/>
                </a:cubicBezTo>
                <a:cubicBezTo>
                  <a:pt x="17533" y="17923"/>
                  <a:pt x="17533" y="17923"/>
                  <a:pt x="17533" y="17923"/>
                </a:cubicBezTo>
                <a:cubicBezTo>
                  <a:pt x="17670" y="17842"/>
                  <a:pt x="17670" y="17842"/>
                  <a:pt x="17670" y="17842"/>
                </a:cubicBezTo>
                <a:cubicBezTo>
                  <a:pt x="17806" y="17680"/>
                  <a:pt x="17806" y="17680"/>
                  <a:pt x="17806" y="17680"/>
                </a:cubicBezTo>
                <a:cubicBezTo>
                  <a:pt x="17909" y="17518"/>
                  <a:pt x="17909" y="17518"/>
                  <a:pt x="17909" y="17518"/>
                </a:cubicBezTo>
                <a:cubicBezTo>
                  <a:pt x="18797" y="16220"/>
                  <a:pt x="18797" y="16220"/>
                  <a:pt x="18797" y="16220"/>
                </a:cubicBezTo>
                <a:cubicBezTo>
                  <a:pt x="19549" y="14815"/>
                  <a:pt x="19549" y="14815"/>
                  <a:pt x="19549" y="14815"/>
                </a:cubicBezTo>
                <a:cubicBezTo>
                  <a:pt x="20541" y="13138"/>
                  <a:pt x="20541" y="13138"/>
                  <a:pt x="20541" y="13138"/>
                </a:cubicBezTo>
                <a:cubicBezTo>
                  <a:pt x="20677" y="12760"/>
                  <a:pt x="20677" y="12760"/>
                  <a:pt x="20677" y="12760"/>
                </a:cubicBezTo>
                <a:cubicBezTo>
                  <a:pt x="20575" y="12409"/>
                  <a:pt x="20575" y="12409"/>
                  <a:pt x="20575" y="12409"/>
                </a:cubicBezTo>
                <a:cubicBezTo>
                  <a:pt x="20780" y="12111"/>
                  <a:pt x="20780" y="12111"/>
                  <a:pt x="20780" y="12111"/>
                </a:cubicBezTo>
                <a:cubicBezTo>
                  <a:pt x="21087" y="11814"/>
                  <a:pt x="21087" y="11814"/>
                  <a:pt x="21087" y="11814"/>
                </a:cubicBezTo>
                <a:cubicBezTo>
                  <a:pt x="21429" y="11706"/>
                  <a:pt x="21429" y="11706"/>
                  <a:pt x="21429" y="11706"/>
                </a:cubicBezTo>
                <a:cubicBezTo>
                  <a:pt x="21600" y="11408"/>
                  <a:pt x="21600" y="11408"/>
                  <a:pt x="21600" y="11408"/>
                </a:cubicBezTo>
                <a:cubicBezTo>
                  <a:pt x="21395" y="11165"/>
                  <a:pt x="21395" y="11165"/>
                  <a:pt x="21395" y="11165"/>
                </a:cubicBezTo>
                <a:moveTo>
                  <a:pt x="2905" y="8786"/>
                </a:moveTo>
                <a:cubicBezTo>
                  <a:pt x="2837" y="8759"/>
                  <a:pt x="2803" y="8705"/>
                  <a:pt x="2768" y="8651"/>
                </a:cubicBezTo>
                <a:cubicBezTo>
                  <a:pt x="2803" y="8651"/>
                  <a:pt x="2837" y="8624"/>
                  <a:pt x="2871" y="8624"/>
                </a:cubicBezTo>
                <a:cubicBezTo>
                  <a:pt x="2973" y="8624"/>
                  <a:pt x="3042" y="8651"/>
                  <a:pt x="3076" y="8759"/>
                </a:cubicBezTo>
                <a:cubicBezTo>
                  <a:pt x="3008" y="8786"/>
                  <a:pt x="2939" y="8813"/>
                  <a:pt x="2905" y="8786"/>
                </a:cubicBezTo>
                <a:moveTo>
                  <a:pt x="3144" y="8867"/>
                </a:moveTo>
                <a:cubicBezTo>
                  <a:pt x="3589" y="8894"/>
                  <a:pt x="3862" y="9029"/>
                  <a:pt x="4101" y="9354"/>
                </a:cubicBezTo>
                <a:cubicBezTo>
                  <a:pt x="3623" y="9273"/>
                  <a:pt x="3418" y="9137"/>
                  <a:pt x="3144" y="8867"/>
                </a:cubicBezTo>
                <a:moveTo>
                  <a:pt x="5366" y="19194"/>
                </a:moveTo>
                <a:cubicBezTo>
                  <a:pt x="5639" y="18951"/>
                  <a:pt x="5844" y="18843"/>
                  <a:pt x="6220" y="18978"/>
                </a:cubicBezTo>
                <a:cubicBezTo>
                  <a:pt x="5981" y="19140"/>
                  <a:pt x="5742" y="19194"/>
                  <a:pt x="5366" y="1919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75" name="Group 104"/>
          <p:cNvGrpSpPr/>
          <p:nvPr/>
        </p:nvGrpSpPr>
        <p:grpSpPr>
          <a:xfrm>
            <a:off x="4743853" y="2319065"/>
            <a:ext cx="523476" cy="577744"/>
            <a:chOff x="-1" y="1"/>
            <a:chExt cx="523474" cy="577743"/>
          </a:xfrm>
        </p:grpSpPr>
        <p:sp>
          <p:nvSpPr>
            <p:cNvPr id="365" name="Freeform 92"/>
            <p:cNvSpPr/>
            <p:nvPr/>
          </p:nvSpPr>
          <p:spPr>
            <a:xfrm>
              <a:off x="322515" y="500100"/>
              <a:ext cx="85636" cy="77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01" h="19563" fill="norm" stroke="1" extrusionOk="0">
                  <a:moveTo>
                    <a:pt x="5648" y="416"/>
                  </a:moveTo>
                  <a:cubicBezTo>
                    <a:pt x="4962" y="416"/>
                    <a:pt x="3591" y="-741"/>
                    <a:pt x="3248" y="802"/>
                  </a:cubicBezTo>
                  <a:cubicBezTo>
                    <a:pt x="1877" y="5816"/>
                    <a:pt x="-1209" y="10830"/>
                    <a:pt x="505" y="16230"/>
                  </a:cubicBezTo>
                  <a:cubicBezTo>
                    <a:pt x="1877" y="20859"/>
                    <a:pt x="6334" y="19316"/>
                    <a:pt x="9420" y="19316"/>
                  </a:cubicBezTo>
                  <a:cubicBezTo>
                    <a:pt x="11134" y="19316"/>
                    <a:pt x="13191" y="19702"/>
                    <a:pt x="14905" y="18930"/>
                  </a:cubicBezTo>
                  <a:cubicBezTo>
                    <a:pt x="17991" y="18159"/>
                    <a:pt x="20391" y="15073"/>
                    <a:pt x="18334" y="12373"/>
                  </a:cubicBezTo>
                  <a:cubicBezTo>
                    <a:pt x="14905" y="7359"/>
                    <a:pt x="11820" y="1959"/>
                    <a:pt x="5648" y="416"/>
                  </a:cubicBezTo>
                  <a:close/>
                </a:path>
              </a:pathLst>
            </a:custGeom>
            <a:solidFill>
              <a:srgbClr val="18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6" name="Freeform 93"/>
            <p:cNvSpPr/>
            <p:nvPr/>
          </p:nvSpPr>
          <p:spPr>
            <a:xfrm>
              <a:off x="240423" y="488042"/>
              <a:ext cx="63975" cy="63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5" h="20441" fill="norm" stroke="1" extrusionOk="0">
                  <a:moveTo>
                    <a:pt x="12185" y="314"/>
                  </a:moveTo>
                  <a:cubicBezTo>
                    <a:pt x="6158" y="1786"/>
                    <a:pt x="1134" y="6205"/>
                    <a:pt x="130" y="12586"/>
                  </a:cubicBezTo>
                  <a:cubicBezTo>
                    <a:pt x="-875" y="17986"/>
                    <a:pt x="4148" y="19459"/>
                    <a:pt x="8669" y="20441"/>
                  </a:cubicBezTo>
                  <a:cubicBezTo>
                    <a:pt x="15199" y="18477"/>
                    <a:pt x="20223" y="14550"/>
                    <a:pt x="20725" y="7677"/>
                  </a:cubicBezTo>
                  <a:cubicBezTo>
                    <a:pt x="20725" y="2768"/>
                    <a:pt x="16706" y="-1159"/>
                    <a:pt x="12185" y="314"/>
                  </a:cubicBezTo>
                  <a:close/>
                </a:path>
              </a:pathLst>
            </a:custGeom>
            <a:solidFill>
              <a:srgbClr val="18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7" name="Freeform 94"/>
            <p:cNvSpPr/>
            <p:nvPr/>
          </p:nvSpPr>
          <p:spPr>
            <a:xfrm>
              <a:off x="-2" y="514623"/>
              <a:ext cx="51988" cy="4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16" h="18897" fill="norm" stroke="1" extrusionOk="0">
                  <a:moveTo>
                    <a:pt x="2063" y="16200"/>
                  </a:moveTo>
                  <a:cubicBezTo>
                    <a:pt x="7179" y="21600"/>
                    <a:pt x="12295" y="18000"/>
                    <a:pt x="19116" y="13200"/>
                  </a:cubicBezTo>
                  <a:cubicBezTo>
                    <a:pt x="14000" y="9000"/>
                    <a:pt x="8884" y="4800"/>
                    <a:pt x="4337" y="0"/>
                  </a:cubicBezTo>
                  <a:cubicBezTo>
                    <a:pt x="1495" y="6000"/>
                    <a:pt x="-2484" y="11400"/>
                    <a:pt x="2063" y="16200"/>
                  </a:cubicBezTo>
                  <a:close/>
                </a:path>
              </a:pathLst>
            </a:custGeom>
            <a:solidFill>
              <a:srgbClr val="18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8" name="Freeform 95"/>
            <p:cNvSpPr/>
            <p:nvPr/>
          </p:nvSpPr>
          <p:spPr>
            <a:xfrm>
              <a:off x="375833" y="179661"/>
              <a:ext cx="147641" cy="242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995"/>
                  </a:moveTo>
                  <a:cubicBezTo>
                    <a:pt x="8816" y="0"/>
                    <a:pt x="8816" y="0"/>
                    <a:pt x="8816" y="0"/>
                  </a:cubicBezTo>
                  <a:cubicBezTo>
                    <a:pt x="0" y="3510"/>
                    <a:pt x="0" y="3510"/>
                    <a:pt x="0" y="3510"/>
                  </a:cubicBezTo>
                  <a:cubicBezTo>
                    <a:pt x="0" y="3645"/>
                    <a:pt x="0" y="3645"/>
                    <a:pt x="0" y="3645"/>
                  </a:cubicBezTo>
                  <a:cubicBezTo>
                    <a:pt x="3306" y="3105"/>
                    <a:pt x="3967" y="3915"/>
                    <a:pt x="4629" y="6345"/>
                  </a:cubicBezTo>
                  <a:cubicBezTo>
                    <a:pt x="5731" y="10530"/>
                    <a:pt x="6392" y="10665"/>
                    <a:pt x="0" y="11610"/>
                  </a:cubicBezTo>
                  <a:cubicBezTo>
                    <a:pt x="1102" y="14040"/>
                    <a:pt x="1543" y="16740"/>
                    <a:pt x="5069" y="18495"/>
                  </a:cubicBezTo>
                  <a:cubicBezTo>
                    <a:pt x="7053" y="19575"/>
                    <a:pt x="9698" y="20115"/>
                    <a:pt x="10580" y="21600"/>
                  </a:cubicBezTo>
                  <a:cubicBezTo>
                    <a:pt x="19837" y="15120"/>
                    <a:pt x="19837" y="15120"/>
                    <a:pt x="19837" y="15120"/>
                  </a:cubicBezTo>
                  <a:cubicBezTo>
                    <a:pt x="16971" y="12420"/>
                    <a:pt x="16971" y="12420"/>
                    <a:pt x="16971" y="12420"/>
                  </a:cubicBezTo>
                  <a:lnTo>
                    <a:pt x="21600" y="4995"/>
                  </a:lnTo>
                  <a:close/>
                </a:path>
              </a:pathLst>
            </a:custGeom>
            <a:solidFill>
              <a:srgbClr val="18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9" name="Freeform 96"/>
            <p:cNvSpPr/>
            <p:nvPr/>
          </p:nvSpPr>
          <p:spPr>
            <a:xfrm>
              <a:off x="85160" y="9576"/>
              <a:ext cx="84420" cy="49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1" h="17428" fill="norm" stroke="1" extrusionOk="0">
                  <a:moveTo>
                    <a:pt x="19460" y="7346"/>
                  </a:moveTo>
                  <a:cubicBezTo>
                    <a:pt x="15860" y="2604"/>
                    <a:pt x="11900" y="-2137"/>
                    <a:pt x="6860" y="1024"/>
                  </a:cubicBezTo>
                  <a:cubicBezTo>
                    <a:pt x="2900" y="3131"/>
                    <a:pt x="380" y="9453"/>
                    <a:pt x="20" y="14722"/>
                  </a:cubicBezTo>
                  <a:cubicBezTo>
                    <a:pt x="-340" y="19463"/>
                    <a:pt x="4340" y="16302"/>
                    <a:pt x="6140" y="17356"/>
                  </a:cubicBezTo>
                  <a:cubicBezTo>
                    <a:pt x="10460" y="16829"/>
                    <a:pt x="14780" y="17883"/>
                    <a:pt x="18020" y="13141"/>
                  </a:cubicBezTo>
                  <a:cubicBezTo>
                    <a:pt x="19100" y="12087"/>
                    <a:pt x="21260" y="9980"/>
                    <a:pt x="19460" y="7346"/>
                  </a:cubicBezTo>
                  <a:close/>
                </a:path>
              </a:pathLst>
            </a:custGeom>
            <a:solidFill>
              <a:srgbClr val="18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0" name="Freeform 97"/>
            <p:cNvSpPr/>
            <p:nvPr/>
          </p:nvSpPr>
          <p:spPr>
            <a:xfrm>
              <a:off x="282017" y="268443"/>
              <a:ext cx="65244" cy="6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0365" fill="norm" stroke="1" extrusionOk="0">
                  <a:moveTo>
                    <a:pt x="27" y="16706"/>
                  </a:moveTo>
                  <a:cubicBezTo>
                    <a:pt x="518" y="18669"/>
                    <a:pt x="1009" y="21124"/>
                    <a:pt x="3463" y="20142"/>
                  </a:cubicBezTo>
                  <a:cubicBezTo>
                    <a:pt x="9354" y="17197"/>
                    <a:pt x="16227" y="15724"/>
                    <a:pt x="21136" y="11306"/>
                  </a:cubicBezTo>
                  <a:cubicBezTo>
                    <a:pt x="17700" y="5906"/>
                    <a:pt x="13772" y="1979"/>
                    <a:pt x="8372" y="15"/>
                  </a:cubicBezTo>
                  <a:cubicBezTo>
                    <a:pt x="5918" y="-476"/>
                    <a:pt x="-464" y="11306"/>
                    <a:pt x="27" y="16706"/>
                  </a:cubicBezTo>
                  <a:close/>
                </a:path>
              </a:pathLst>
            </a:custGeom>
            <a:solidFill>
              <a:srgbClr val="18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1" name="Freeform 98"/>
            <p:cNvSpPr/>
            <p:nvPr/>
          </p:nvSpPr>
          <p:spPr>
            <a:xfrm>
              <a:off x="141205" y="73369"/>
              <a:ext cx="65441" cy="8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49" h="19120" fill="norm" stroke="1" extrusionOk="0">
                  <a:moveTo>
                    <a:pt x="17153" y="12440"/>
                  </a:moveTo>
                  <a:cubicBezTo>
                    <a:pt x="15857" y="11427"/>
                    <a:pt x="14129" y="10753"/>
                    <a:pt x="13697" y="9065"/>
                  </a:cubicBezTo>
                  <a:cubicBezTo>
                    <a:pt x="8945" y="9740"/>
                    <a:pt x="8513" y="7040"/>
                    <a:pt x="7217" y="4340"/>
                  </a:cubicBezTo>
                  <a:cubicBezTo>
                    <a:pt x="6353" y="2653"/>
                    <a:pt x="8081" y="-1060"/>
                    <a:pt x="2897" y="290"/>
                  </a:cubicBezTo>
                  <a:cubicBezTo>
                    <a:pt x="-991" y="965"/>
                    <a:pt x="-127" y="4340"/>
                    <a:pt x="737" y="6365"/>
                  </a:cubicBezTo>
                  <a:cubicBezTo>
                    <a:pt x="2465" y="10753"/>
                    <a:pt x="7217" y="13115"/>
                    <a:pt x="10241" y="16827"/>
                  </a:cubicBezTo>
                  <a:cubicBezTo>
                    <a:pt x="11537" y="17840"/>
                    <a:pt x="12833" y="20540"/>
                    <a:pt x="15425" y="18177"/>
                  </a:cubicBezTo>
                  <a:cubicBezTo>
                    <a:pt x="16721" y="16490"/>
                    <a:pt x="20609" y="15140"/>
                    <a:pt x="17153" y="12440"/>
                  </a:cubicBezTo>
                  <a:close/>
                </a:path>
              </a:pathLst>
            </a:custGeom>
            <a:solidFill>
              <a:srgbClr val="18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2" name="Freeform 100"/>
            <p:cNvSpPr/>
            <p:nvPr/>
          </p:nvSpPr>
          <p:spPr>
            <a:xfrm>
              <a:off x="234546" y="260186"/>
              <a:ext cx="38346" cy="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18616" fill="norm" stroke="1" extrusionOk="0">
                  <a:moveTo>
                    <a:pt x="0" y="7395"/>
                  </a:moveTo>
                  <a:cubicBezTo>
                    <a:pt x="0" y="18709"/>
                    <a:pt x="6400" y="15624"/>
                    <a:pt x="11200" y="17681"/>
                  </a:cubicBezTo>
                  <a:cubicBezTo>
                    <a:pt x="16000" y="19738"/>
                    <a:pt x="20000" y="18709"/>
                    <a:pt x="20800" y="11509"/>
                  </a:cubicBezTo>
                  <a:cubicBezTo>
                    <a:pt x="21600" y="1224"/>
                    <a:pt x="15200" y="1224"/>
                    <a:pt x="10400" y="195"/>
                  </a:cubicBezTo>
                  <a:cubicBezTo>
                    <a:pt x="5600" y="195"/>
                    <a:pt x="0" y="-1862"/>
                    <a:pt x="0" y="7395"/>
                  </a:cubicBezTo>
                  <a:close/>
                </a:path>
              </a:pathLst>
            </a:custGeom>
            <a:solidFill>
              <a:srgbClr val="18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3" name="Freeform 101"/>
            <p:cNvSpPr/>
            <p:nvPr/>
          </p:nvSpPr>
          <p:spPr>
            <a:xfrm>
              <a:off x="194859" y="339998"/>
              <a:ext cx="48027" cy="22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600" fill="norm" stroke="1" extrusionOk="0">
                  <a:moveTo>
                    <a:pt x="20945" y="15840"/>
                  </a:moveTo>
                  <a:cubicBezTo>
                    <a:pt x="17673" y="4320"/>
                    <a:pt x="11782" y="4320"/>
                    <a:pt x="6545" y="0"/>
                  </a:cubicBezTo>
                  <a:cubicBezTo>
                    <a:pt x="5236" y="0"/>
                    <a:pt x="3927" y="0"/>
                    <a:pt x="0" y="1440"/>
                  </a:cubicBezTo>
                  <a:cubicBezTo>
                    <a:pt x="5236" y="20160"/>
                    <a:pt x="13091" y="17280"/>
                    <a:pt x="19636" y="21600"/>
                  </a:cubicBezTo>
                  <a:cubicBezTo>
                    <a:pt x="19636" y="21600"/>
                    <a:pt x="21600" y="15840"/>
                    <a:pt x="20945" y="15840"/>
                  </a:cubicBezTo>
                  <a:close/>
                </a:path>
              </a:pathLst>
            </a:custGeom>
            <a:solidFill>
              <a:srgbClr val="18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4" name="Freeform 102"/>
            <p:cNvSpPr/>
            <p:nvPr/>
          </p:nvSpPr>
          <p:spPr>
            <a:xfrm>
              <a:off x="190412" y="1"/>
              <a:ext cx="129446" cy="212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4" h="20045" fill="norm" stroke="1" extrusionOk="0">
                  <a:moveTo>
                    <a:pt x="155" y="10814"/>
                  </a:moveTo>
                  <a:cubicBezTo>
                    <a:pt x="4191" y="10238"/>
                    <a:pt x="5140" y="12254"/>
                    <a:pt x="6327" y="13838"/>
                  </a:cubicBezTo>
                  <a:cubicBezTo>
                    <a:pt x="7276" y="15566"/>
                    <a:pt x="5615" y="15998"/>
                    <a:pt x="3241" y="16718"/>
                  </a:cubicBezTo>
                  <a:cubicBezTo>
                    <a:pt x="1105" y="17294"/>
                    <a:pt x="1580" y="18590"/>
                    <a:pt x="3479" y="19310"/>
                  </a:cubicBezTo>
                  <a:cubicBezTo>
                    <a:pt x="8226" y="21326"/>
                    <a:pt x="13210" y="18446"/>
                    <a:pt x="17958" y="19454"/>
                  </a:cubicBezTo>
                  <a:cubicBezTo>
                    <a:pt x="17958" y="19454"/>
                    <a:pt x="18432" y="19022"/>
                    <a:pt x="18670" y="18734"/>
                  </a:cubicBezTo>
                  <a:cubicBezTo>
                    <a:pt x="19857" y="17582"/>
                    <a:pt x="20806" y="16430"/>
                    <a:pt x="19857" y="14990"/>
                  </a:cubicBezTo>
                  <a:cubicBezTo>
                    <a:pt x="18670" y="13550"/>
                    <a:pt x="18907" y="12110"/>
                    <a:pt x="19619" y="10382"/>
                  </a:cubicBezTo>
                  <a:cubicBezTo>
                    <a:pt x="18670" y="7790"/>
                    <a:pt x="18670" y="7790"/>
                    <a:pt x="18670" y="7790"/>
                  </a:cubicBezTo>
                  <a:cubicBezTo>
                    <a:pt x="19144" y="2606"/>
                    <a:pt x="10837" y="3038"/>
                    <a:pt x="8701" y="158"/>
                  </a:cubicBezTo>
                  <a:cubicBezTo>
                    <a:pt x="8463" y="-274"/>
                    <a:pt x="7514" y="302"/>
                    <a:pt x="7039" y="446"/>
                  </a:cubicBezTo>
                  <a:cubicBezTo>
                    <a:pt x="2766" y="1742"/>
                    <a:pt x="-794" y="3326"/>
                    <a:pt x="155" y="6782"/>
                  </a:cubicBezTo>
                  <a:cubicBezTo>
                    <a:pt x="393" y="8078"/>
                    <a:pt x="155" y="9374"/>
                    <a:pt x="155" y="10814"/>
                  </a:cubicBezTo>
                  <a:close/>
                </a:path>
              </a:pathLst>
            </a:custGeom>
            <a:solidFill>
              <a:srgbClr val="18F9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76" name="Freeform 106"/>
          <p:cNvSpPr/>
          <p:nvPr/>
        </p:nvSpPr>
        <p:spPr>
          <a:xfrm>
            <a:off x="5259387" y="2455863"/>
            <a:ext cx="296864" cy="238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976" y="0"/>
                </a:moveTo>
                <a:lnTo>
                  <a:pt x="12244" y="576"/>
                </a:lnTo>
                <a:lnTo>
                  <a:pt x="11204" y="2016"/>
                </a:lnTo>
                <a:lnTo>
                  <a:pt x="10396" y="3888"/>
                </a:lnTo>
                <a:lnTo>
                  <a:pt x="9125" y="5904"/>
                </a:lnTo>
                <a:lnTo>
                  <a:pt x="6699" y="6192"/>
                </a:lnTo>
                <a:lnTo>
                  <a:pt x="6468" y="7632"/>
                </a:lnTo>
                <a:lnTo>
                  <a:pt x="6353" y="9072"/>
                </a:lnTo>
                <a:lnTo>
                  <a:pt x="5198" y="9936"/>
                </a:lnTo>
                <a:lnTo>
                  <a:pt x="3927" y="10512"/>
                </a:lnTo>
                <a:lnTo>
                  <a:pt x="2195" y="9072"/>
                </a:lnTo>
                <a:lnTo>
                  <a:pt x="693" y="9072"/>
                </a:lnTo>
                <a:lnTo>
                  <a:pt x="0" y="11376"/>
                </a:lnTo>
                <a:lnTo>
                  <a:pt x="1040" y="13104"/>
                </a:lnTo>
                <a:lnTo>
                  <a:pt x="2195" y="14976"/>
                </a:lnTo>
                <a:lnTo>
                  <a:pt x="2426" y="17424"/>
                </a:lnTo>
                <a:lnTo>
                  <a:pt x="3581" y="18432"/>
                </a:lnTo>
                <a:lnTo>
                  <a:pt x="5082" y="19008"/>
                </a:lnTo>
                <a:lnTo>
                  <a:pt x="6699" y="21600"/>
                </a:lnTo>
                <a:lnTo>
                  <a:pt x="9010" y="21600"/>
                </a:lnTo>
                <a:lnTo>
                  <a:pt x="10049" y="21456"/>
                </a:lnTo>
                <a:lnTo>
                  <a:pt x="10973" y="20736"/>
                </a:lnTo>
                <a:lnTo>
                  <a:pt x="12359" y="20304"/>
                </a:lnTo>
                <a:lnTo>
                  <a:pt x="13630" y="19872"/>
                </a:lnTo>
                <a:lnTo>
                  <a:pt x="14323" y="21600"/>
                </a:lnTo>
                <a:lnTo>
                  <a:pt x="15940" y="20592"/>
                </a:lnTo>
                <a:lnTo>
                  <a:pt x="17442" y="20160"/>
                </a:lnTo>
                <a:lnTo>
                  <a:pt x="18828" y="19152"/>
                </a:lnTo>
                <a:lnTo>
                  <a:pt x="19405" y="18000"/>
                </a:lnTo>
                <a:lnTo>
                  <a:pt x="20329" y="16416"/>
                </a:lnTo>
                <a:lnTo>
                  <a:pt x="19867" y="15840"/>
                </a:lnTo>
                <a:lnTo>
                  <a:pt x="19867" y="14256"/>
                </a:lnTo>
                <a:lnTo>
                  <a:pt x="20676" y="13680"/>
                </a:lnTo>
                <a:lnTo>
                  <a:pt x="21369" y="13104"/>
                </a:lnTo>
                <a:lnTo>
                  <a:pt x="21600" y="11952"/>
                </a:lnTo>
                <a:lnTo>
                  <a:pt x="21138" y="10656"/>
                </a:lnTo>
                <a:lnTo>
                  <a:pt x="20098" y="10656"/>
                </a:lnTo>
                <a:lnTo>
                  <a:pt x="18828" y="11232"/>
                </a:lnTo>
                <a:lnTo>
                  <a:pt x="17326" y="11232"/>
                </a:lnTo>
                <a:lnTo>
                  <a:pt x="17788" y="8928"/>
                </a:lnTo>
                <a:lnTo>
                  <a:pt x="17788" y="6768"/>
                </a:lnTo>
                <a:lnTo>
                  <a:pt x="17211" y="4896"/>
                </a:lnTo>
                <a:lnTo>
                  <a:pt x="16864" y="2160"/>
                </a:lnTo>
                <a:lnTo>
                  <a:pt x="15940" y="288"/>
                </a:lnTo>
                <a:lnTo>
                  <a:pt x="13976" y="0"/>
                </a:lnTo>
                <a:close/>
              </a:path>
            </a:pathLst>
          </a:custGeom>
          <a:solidFill>
            <a:schemeClr val="accent1">
              <a:satOff val="-9755"/>
              <a:lumOff val="26862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79" name="Oval 185"/>
          <p:cNvGrpSpPr/>
          <p:nvPr/>
        </p:nvGrpSpPr>
        <p:grpSpPr>
          <a:xfrm>
            <a:off x="1547518" y="1660665"/>
            <a:ext cx="379261" cy="379261"/>
            <a:chOff x="-1" y="-1"/>
            <a:chExt cx="379260" cy="379260"/>
          </a:xfrm>
        </p:grpSpPr>
        <p:sp>
          <p:nvSpPr>
            <p:cNvPr id="377" name="원"/>
            <p:cNvSpPr/>
            <p:nvPr/>
          </p:nvSpPr>
          <p:spPr>
            <a:xfrm>
              <a:off x="-2" y="-2"/>
              <a:ext cx="379262" cy="379262"/>
            </a:xfrm>
            <a:prstGeom prst="ellipse">
              <a:avLst/>
            </a:prstGeom>
            <a:solidFill>
              <a:schemeClr val="accent1">
                <a:satOff val="-9755"/>
                <a:lumOff val="134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1"/>
            <p:cNvSpPr txBox="1"/>
            <p:nvPr/>
          </p:nvSpPr>
          <p:spPr>
            <a:xfrm>
              <a:off x="101260" y="23084"/>
              <a:ext cx="176737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80" name="TextBox 186"/>
          <p:cNvSpPr txBox="1"/>
          <p:nvPr/>
        </p:nvSpPr>
        <p:spPr>
          <a:xfrm>
            <a:off x="2027048" y="1598214"/>
            <a:ext cx="1766902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b="1" sz="25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서울특별시</a:t>
            </a:r>
          </a:p>
        </p:txBody>
      </p:sp>
      <p:grpSp>
        <p:nvGrpSpPr>
          <p:cNvPr id="383" name="Oval 188"/>
          <p:cNvGrpSpPr/>
          <p:nvPr/>
        </p:nvGrpSpPr>
        <p:grpSpPr>
          <a:xfrm>
            <a:off x="1564952" y="3319711"/>
            <a:ext cx="379261" cy="379262"/>
            <a:chOff x="-1" y="-1"/>
            <a:chExt cx="379260" cy="379260"/>
          </a:xfrm>
        </p:grpSpPr>
        <p:sp>
          <p:nvSpPr>
            <p:cNvPr id="381" name="원"/>
            <p:cNvSpPr/>
            <p:nvPr/>
          </p:nvSpPr>
          <p:spPr>
            <a:xfrm>
              <a:off x="-2" y="-2"/>
              <a:ext cx="379262" cy="379262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2" name="2"/>
            <p:cNvSpPr txBox="1"/>
            <p:nvPr/>
          </p:nvSpPr>
          <p:spPr>
            <a:xfrm>
              <a:off x="101260" y="23084"/>
              <a:ext cx="176737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84" name="TextBox 189"/>
          <p:cNvSpPr txBox="1"/>
          <p:nvPr/>
        </p:nvSpPr>
        <p:spPr>
          <a:xfrm>
            <a:off x="2044482" y="3263612"/>
            <a:ext cx="3151409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b="1" sz="25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경기도</a:t>
            </a:r>
          </a:p>
        </p:txBody>
      </p:sp>
      <p:grpSp>
        <p:nvGrpSpPr>
          <p:cNvPr id="387" name="Oval 197"/>
          <p:cNvGrpSpPr/>
          <p:nvPr/>
        </p:nvGrpSpPr>
        <p:grpSpPr>
          <a:xfrm>
            <a:off x="1564952" y="5029979"/>
            <a:ext cx="379261" cy="379261"/>
            <a:chOff x="-1" y="-1"/>
            <a:chExt cx="379260" cy="379260"/>
          </a:xfrm>
        </p:grpSpPr>
        <p:sp>
          <p:nvSpPr>
            <p:cNvPr id="385" name="원"/>
            <p:cNvSpPr/>
            <p:nvPr/>
          </p:nvSpPr>
          <p:spPr>
            <a:xfrm>
              <a:off x="-2" y="-2"/>
              <a:ext cx="379262" cy="379262"/>
            </a:xfrm>
            <a:prstGeom prst="ellipse">
              <a:avLst/>
            </a:prstGeom>
            <a:solidFill>
              <a:srgbClr val="8695A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6" name="3"/>
            <p:cNvSpPr txBox="1"/>
            <p:nvPr/>
          </p:nvSpPr>
          <p:spPr>
            <a:xfrm>
              <a:off x="101260" y="23084"/>
              <a:ext cx="176737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88" name="TextBox 198"/>
          <p:cNvSpPr txBox="1"/>
          <p:nvPr/>
        </p:nvSpPr>
        <p:spPr>
          <a:xfrm>
            <a:off x="2044481" y="4973881"/>
            <a:ext cx="1862723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b="1" sz="25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전라도</a:t>
            </a:r>
          </a:p>
        </p:txBody>
      </p:sp>
      <p:grpSp>
        <p:nvGrpSpPr>
          <p:cNvPr id="391" name="Oval 200"/>
          <p:cNvGrpSpPr/>
          <p:nvPr/>
        </p:nvGrpSpPr>
        <p:grpSpPr>
          <a:xfrm>
            <a:off x="8804454" y="1608504"/>
            <a:ext cx="379261" cy="379261"/>
            <a:chOff x="-1" y="-1"/>
            <a:chExt cx="379260" cy="379260"/>
          </a:xfrm>
        </p:grpSpPr>
        <p:sp>
          <p:nvSpPr>
            <p:cNvPr id="389" name="원"/>
            <p:cNvSpPr/>
            <p:nvPr/>
          </p:nvSpPr>
          <p:spPr>
            <a:xfrm>
              <a:off x="-2" y="-2"/>
              <a:ext cx="379262" cy="37926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" name="4"/>
            <p:cNvSpPr txBox="1"/>
            <p:nvPr/>
          </p:nvSpPr>
          <p:spPr>
            <a:xfrm>
              <a:off x="101260" y="23084"/>
              <a:ext cx="176737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92" name="TextBox 201"/>
          <p:cNvSpPr txBox="1"/>
          <p:nvPr/>
        </p:nvSpPr>
        <p:spPr>
          <a:xfrm>
            <a:off x="9280530" y="1555565"/>
            <a:ext cx="2704231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b="1" sz="25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경상도</a:t>
            </a:r>
          </a:p>
        </p:txBody>
      </p:sp>
      <p:grpSp>
        <p:nvGrpSpPr>
          <p:cNvPr id="395" name="Oval 203"/>
          <p:cNvGrpSpPr/>
          <p:nvPr/>
        </p:nvGrpSpPr>
        <p:grpSpPr>
          <a:xfrm>
            <a:off x="8804454" y="3239369"/>
            <a:ext cx="379261" cy="379262"/>
            <a:chOff x="-1" y="-1"/>
            <a:chExt cx="379260" cy="379260"/>
          </a:xfrm>
        </p:grpSpPr>
        <p:sp>
          <p:nvSpPr>
            <p:cNvPr id="393" name="원"/>
            <p:cNvSpPr/>
            <p:nvPr/>
          </p:nvSpPr>
          <p:spPr>
            <a:xfrm>
              <a:off x="-2" y="-2"/>
              <a:ext cx="379262" cy="37926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5"/>
            <p:cNvSpPr txBox="1"/>
            <p:nvPr/>
          </p:nvSpPr>
          <p:spPr>
            <a:xfrm>
              <a:off x="101260" y="23084"/>
              <a:ext cx="176737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96" name="TextBox 204"/>
          <p:cNvSpPr txBox="1"/>
          <p:nvPr/>
        </p:nvSpPr>
        <p:spPr>
          <a:xfrm>
            <a:off x="9274354" y="3203893"/>
            <a:ext cx="3872130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b="1" sz="25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충청도</a:t>
            </a:r>
          </a:p>
        </p:txBody>
      </p:sp>
      <p:grpSp>
        <p:nvGrpSpPr>
          <p:cNvPr id="399" name="Oval 206"/>
          <p:cNvGrpSpPr/>
          <p:nvPr/>
        </p:nvGrpSpPr>
        <p:grpSpPr>
          <a:xfrm>
            <a:off x="8804454" y="5029979"/>
            <a:ext cx="379261" cy="379261"/>
            <a:chOff x="-1" y="-1"/>
            <a:chExt cx="379260" cy="379260"/>
          </a:xfrm>
        </p:grpSpPr>
        <p:sp>
          <p:nvSpPr>
            <p:cNvPr id="397" name="원"/>
            <p:cNvSpPr/>
            <p:nvPr/>
          </p:nvSpPr>
          <p:spPr>
            <a:xfrm>
              <a:off x="-2" y="-2"/>
              <a:ext cx="379262" cy="379262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8" name="6"/>
            <p:cNvSpPr txBox="1"/>
            <p:nvPr/>
          </p:nvSpPr>
          <p:spPr>
            <a:xfrm>
              <a:off x="101260" y="23084"/>
              <a:ext cx="176737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400" name="TextBox 207"/>
          <p:cNvSpPr txBox="1"/>
          <p:nvPr/>
        </p:nvSpPr>
        <p:spPr>
          <a:xfrm>
            <a:off x="9277885" y="4977040"/>
            <a:ext cx="2075536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b="1" sz="2500"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강원도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Oval 1"/>
          <p:cNvSpPr/>
          <p:nvPr/>
        </p:nvSpPr>
        <p:spPr>
          <a:xfrm>
            <a:off x="2924020" y="2666055"/>
            <a:ext cx="1100669" cy="1100669"/>
          </a:xfrm>
          <a:prstGeom prst="ellipse">
            <a:avLst/>
          </a:prstGeom>
          <a:solidFill>
            <a:srgbClr val="282F3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3" name="TextBox 11"/>
          <p:cNvSpPr txBox="1"/>
          <p:nvPr/>
        </p:nvSpPr>
        <p:spPr>
          <a:xfrm>
            <a:off x="6974495" y="1311095"/>
            <a:ext cx="4184380" cy="22504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7000">
                <a:latin typeface="Noto Sans"/>
                <a:ea typeface="Noto Sans"/>
                <a:cs typeface="Noto Sans"/>
                <a:sym typeface="Noto Sans"/>
              </a:defRPr>
            </a:pPr>
            <a:r>
              <a:t>Our </a:t>
            </a:r>
            <a:r>
              <a:rPr sz="7200"/>
              <a:t>Vision</a:t>
            </a:r>
          </a:p>
        </p:txBody>
      </p:sp>
      <p:grpSp>
        <p:nvGrpSpPr>
          <p:cNvPr id="406" name="Group 17"/>
          <p:cNvGrpSpPr/>
          <p:nvPr/>
        </p:nvGrpSpPr>
        <p:grpSpPr>
          <a:xfrm>
            <a:off x="1305884" y="2108199"/>
            <a:ext cx="4337143" cy="2278379"/>
            <a:chOff x="99" y="0"/>
            <a:chExt cx="4337142" cy="2278377"/>
          </a:xfrm>
        </p:grpSpPr>
        <p:sp>
          <p:nvSpPr>
            <p:cNvPr id="404" name="Freeform 5"/>
            <p:cNvSpPr/>
            <p:nvPr/>
          </p:nvSpPr>
          <p:spPr>
            <a:xfrm>
              <a:off x="1402084" y="370327"/>
              <a:ext cx="1533076" cy="1537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210" fill="norm" stroke="1" extrusionOk="0">
                  <a:moveTo>
                    <a:pt x="2" y="10578"/>
                  </a:moveTo>
                  <a:cubicBezTo>
                    <a:pt x="-56" y="4718"/>
                    <a:pt x="4795" y="123"/>
                    <a:pt x="10282" y="8"/>
                  </a:cubicBezTo>
                  <a:cubicBezTo>
                    <a:pt x="16577" y="-222"/>
                    <a:pt x="21197" y="4833"/>
                    <a:pt x="21313" y="10233"/>
                  </a:cubicBezTo>
                  <a:cubicBezTo>
                    <a:pt x="21486" y="16495"/>
                    <a:pt x="16404" y="21033"/>
                    <a:pt x="11033" y="21206"/>
                  </a:cubicBezTo>
                  <a:cubicBezTo>
                    <a:pt x="4795" y="21378"/>
                    <a:pt x="-114" y="16323"/>
                    <a:pt x="2" y="10578"/>
                  </a:cubicBezTo>
                  <a:close/>
                  <a:moveTo>
                    <a:pt x="4044" y="8108"/>
                  </a:moveTo>
                  <a:cubicBezTo>
                    <a:pt x="2658" y="12014"/>
                    <a:pt x="4680" y="15863"/>
                    <a:pt x="8145" y="17184"/>
                  </a:cubicBezTo>
                  <a:cubicBezTo>
                    <a:pt x="11552" y="18448"/>
                    <a:pt x="15480" y="17069"/>
                    <a:pt x="17097" y="13450"/>
                  </a:cubicBezTo>
                  <a:cubicBezTo>
                    <a:pt x="18541" y="10348"/>
                    <a:pt x="17501" y="6269"/>
                    <a:pt x="13920" y="4374"/>
                  </a:cubicBezTo>
                  <a:cubicBezTo>
                    <a:pt x="12303" y="3512"/>
                    <a:pt x="10570" y="3340"/>
                    <a:pt x="8838" y="3799"/>
                  </a:cubicBezTo>
                  <a:cubicBezTo>
                    <a:pt x="8087" y="4029"/>
                    <a:pt x="7394" y="4259"/>
                    <a:pt x="6816" y="4776"/>
                  </a:cubicBezTo>
                  <a:cubicBezTo>
                    <a:pt x="7683" y="4604"/>
                    <a:pt x="8549" y="4718"/>
                    <a:pt x="9300" y="5235"/>
                  </a:cubicBezTo>
                  <a:cubicBezTo>
                    <a:pt x="10108" y="5695"/>
                    <a:pt x="10628" y="6384"/>
                    <a:pt x="10802" y="7304"/>
                  </a:cubicBezTo>
                  <a:cubicBezTo>
                    <a:pt x="11148" y="8912"/>
                    <a:pt x="10455" y="10463"/>
                    <a:pt x="8838" y="11210"/>
                  </a:cubicBezTo>
                  <a:cubicBezTo>
                    <a:pt x="8203" y="11440"/>
                    <a:pt x="7510" y="11555"/>
                    <a:pt x="6874" y="11382"/>
                  </a:cubicBezTo>
                  <a:cubicBezTo>
                    <a:pt x="5142" y="10980"/>
                    <a:pt x="4275" y="9831"/>
                    <a:pt x="4044" y="8108"/>
                  </a:cubicBezTo>
                  <a:close/>
                </a:path>
              </a:pathLst>
            </a:custGeom>
            <a:solidFill>
              <a:srgbClr val="1EB7F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5" name="Freeform 6"/>
            <p:cNvSpPr/>
            <p:nvPr/>
          </p:nvSpPr>
          <p:spPr>
            <a:xfrm>
              <a:off x="99" y="-1"/>
              <a:ext cx="4337143" cy="2278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fill="norm" stroke="1" extrusionOk="0">
                  <a:moveTo>
                    <a:pt x="21342" y="9872"/>
                  </a:moveTo>
                  <a:cubicBezTo>
                    <a:pt x="20827" y="8727"/>
                    <a:pt x="20271" y="7700"/>
                    <a:pt x="19674" y="6713"/>
                  </a:cubicBezTo>
                  <a:cubicBezTo>
                    <a:pt x="18995" y="5568"/>
                    <a:pt x="18274" y="4581"/>
                    <a:pt x="17492" y="3712"/>
                  </a:cubicBezTo>
                  <a:cubicBezTo>
                    <a:pt x="16915" y="3041"/>
                    <a:pt x="16318" y="2448"/>
                    <a:pt x="15700" y="1935"/>
                  </a:cubicBezTo>
                  <a:cubicBezTo>
                    <a:pt x="15247" y="1580"/>
                    <a:pt x="14774" y="1264"/>
                    <a:pt x="14300" y="987"/>
                  </a:cubicBezTo>
                  <a:cubicBezTo>
                    <a:pt x="13888" y="750"/>
                    <a:pt x="13456" y="592"/>
                    <a:pt x="13044" y="434"/>
                  </a:cubicBezTo>
                  <a:cubicBezTo>
                    <a:pt x="12509" y="197"/>
                    <a:pt x="11973" y="79"/>
                    <a:pt x="11417" y="39"/>
                  </a:cubicBezTo>
                  <a:cubicBezTo>
                    <a:pt x="11252" y="0"/>
                    <a:pt x="11067" y="0"/>
                    <a:pt x="10902" y="0"/>
                  </a:cubicBezTo>
                  <a:cubicBezTo>
                    <a:pt x="10902" y="0"/>
                    <a:pt x="10841" y="0"/>
                    <a:pt x="10758" y="0"/>
                  </a:cubicBezTo>
                  <a:cubicBezTo>
                    <a:pt x="10758" y="0"/>
                    <a:pt x="10758" y="0"/>
                    <a:pt x="10758" y="0"/>
                  </a:cubicBezTo>
                  <a:cubicBezTo>
                    <a:pt x="10655" y="0"/>
                    <a:pt x="10594" y="0"/>
                    <a:pt x="10594" y="0"/>
                  </a:cubicBezTo>
                  <a:cubicBezTo>
                    <a:pt x="10429" y="0"/>
                    <a:pt x="10244" y="0"/>
                    <a:pt x="10079" y="39"/>
                  </a:cubicBezTo>
                  <a:cubicBezTo>
                    <a:pt x="9543" y="79"/>
                    <a:pt x="8987" y="197"/>
                    <a:pt x="8452" y="434"/>
                  </a:cubicBezTo>
                  <a:cubicBezTo>
                    <a:pt x="8040" y="592"/>
                    <a:pt x="7608" y="750"/>
                    <a:pt x="7196" y="987"/>
                  </a:cubicBezTo>
                  <a:cubicBezTo>
                    <a:pt x="6722" y="1264"/>
                    <a:pt x="6249" y="1580"/>
                    <a:pt x="5796" y="1935"/>
                  </a:cubicBezTo>
                  <a:cubicBezTo>
                    <a:pt x="5178" y="2448"/>
                    <a:pt x="4581" y="3041"/>
                    <a:pt x="4004" y="3712"/>
                  </a:cubicBezTo>
                  <a:cubicBezTo>
                    <a:pt x="3222" y="4581"/>
                    <a:pt x="2501" y="5568"/>
                    <a:pt x="1822" y="6713"/>
                  </a:cubicBezTo>
                  <a:cubicBezTo>
                    <a:pt x="1225" y="7700"/>
                    <a:pt x="669" y="8727"/>
                    <a:pt x="154" y="9872"/>
                  </a:cubicBezTo>
                  <a:cubicBezTo>
                    <a:pt x="-52" y="10385"/>
                    <a:pt x="-52" y="11175"/>
                    <a:pt x="154" y="11688"/>
                  </a:cubicBezTo>
                  <a:cubicBezTo>
                    <a:pt x="339" y="12083"/>
                    <a:pt x="504" y="12478"/>
                    <a:pt x="689" y="12834"/>
                  </a:cubicBezTo>
                  <a:cubicBezTo>
                    <a:pt x="1328" y="14137"/>
                    <a:pt x="2028" y="15321"/>
                    <a:pt x="2790" y="16348"/>
                  </a:cubicBezTo>
                  <a:cubicBezTo>
                    <a:pt x="3634" y="17533"/>
                    <a:pt x="4540" y="18599"/>
                    <a:pt x="5508" y="19389"/>
                  </a:cubicBezTo>
                  <a:cubicBezTo>
                    <a:pt x="5611" y="19507"/>
                    <a:pt x="6764" y="20336"/>
                    <a:pt x="7093" y="20534"/>
                  </a:cubicBezTo>
                  <a:cubicBezTo>
                    <a:pt x="7402" y="20692"/>
                    <a:pt x="7711" y="20889"/>
                    <a:pt x="8040" y="21008"/>
                  </a:cubicBezTo>
                  <a:cubicBezTo>
                    <a:pt x="8432" y="21166"/>
                    <a:pt x="8823" y="21284"/>
                    <a:pt x="9214" y="21403"/>
                  </a:cubicBezTo>
                  <a:cubicBezTo>
                    <a:pt x="9564" y="21482"/>
                    <a:pt x="9893" y="21561"/>
                    <a:pt x="10244" y="21561"/>
                  </a:cubicBezTo>
                  <a:cubicBezTo>
                    <a:pt x="10408" y="21600"/>
                    <a:pt x="10573" y="21600"/>
                    <a:pt x="10758" y="21600"/>
                  </a:cubicBezTo>
                  <a:cubicBezTo>
                    <a:pt x="10758" y="21600"/>
                    <a:pt x="10758" y="21600"/>
                    <a:pt x="10758" y="21600"/>
                  </a:cubicBezTo>
                  <a:cubicBezTo>
                    <a:pt x="10923" y="21600"/>
                    <a:pt x="11088" y="21600"/>
                    <a:pt x="11252" y="21561"/>
                  </a:cubicBezTo>
                  <a:cubicBezTo>
                    <a:pt x="11603" y="21561"/>
                    <a:pt x="11932" y="21482"/>
                    <a:pt x="12282" y="21403"/>
                  </a:cubicBezTo>
                  <a:cubicBezTo>
                    <a:pt x="12673" y="21284"/>
                    <a:pt x="13064" y="21166"/>
                    <a:pt x="13456" y="21008"/>
                  </a:cubicBezTo>
                  <a:cubicBezTo>
                    <a:pt x="13785" y="20889"/>
                    <a:pt x="14094" y="20692"/>
                    <a:pt x="14403" y="20534"/>
                  </a:cubicBezTo>
                  <a:cubicBezTo>
                    <a:pt x="14732" y="20336"/>
                    <a:pt x="15885" y="19507"/>
                    <a:pt x="15988" y="19389"/>
                  </a:cubicBezTo>
                  <a:cubicBezTo>
                    <a:pt x="16956" y="18599"/>
                    <a:pt x="17862" y="17533"/>
                    <a:pt x="18706" y="16348"/>
                  </a:cubicBezTo>
                  <a:cubicBezTo>
                    <a:pt x="19468" y="15321"/>
                    <a:pt x="20168" y="14137"/>
                    <a:pt x="20807" y="12834"/>
                  </a:cubicBezTo>
                  <a:cubicBezTo>
                    <a:pt x="20992" y="12478"/>
                    <a:pt x="21177" y="12083"/>
                    <a:pt x="21342" y="11688"/>
                  </a:cubicBezTo>
                  <a:cubicBezTo>
                    <a:pt x="21548" y="11175"/>
                    <a:pt x="21548" y="10385"/>
                    <a:pt x="21342" y="9872"/>
                  </a:cubicBezTo>
                  <a:close/>
                  <a:moveTo>
                    <a:pt x="1719" y="10780"/>
                  </a:moveTo>
                  <a:cubicBezTo>
                    <a:pt x="3325" y="7621"/>
                    <a:pt x="5178" y="5252"/>
                    <a:pt x="7361" y="3870"/>
                  </a:cubicBezTo>
                  <a:cubicBezTo>
                    <a:pt x="6372" y="5805"/>
                    <a:pt x="5837" y="8095"/>
                    <a:pt x="5837" y="10780"/>
                  </a:cubicBezTo>
                  <a:cubicBezTo>
                    <a:pt x="5837" y="13505"/>
                    <a:pt x="6372" y="15756"/>
                    <a:pt x="7361" y="17691"/>
                  </a:cubicBezTo>
                  <a:cubicBezTo>
                    <a:pt x="5178" y="16348"/>
                    <a:pt x="3325" y="13939"/>
                    <a:pt x="1719" y="10780"/>
                  </a:cubicBezTo>
                  <a:close/>
                  <a:moveTo>
                    <a:pt x="10758" y="18086"/>
                  </a:moveTo>
                  <a:cubicBezTo>
                    <a:pt x="10758" y="18086"/>
                    <a:pt x="10758" y="18086"/>
                    <a:pt x="10758" y="18086"/>
                  </a:cubicBezTo>
                  <a:cubicBezTo>
                    <a:pt x="8596" y="18086"/>
                    <a:pt x="6908" y="14650"/>
                    <a:pt x="6949" y="10780"/>
                  </a:cubicBezTo>
                  <a:cubicBezTo>
                    <a:pt x="6928" y="6752"/>
                    <a:pt x="8658" y="3593"/>
                    <a:pt x="10614" y="3514"/>
                  </a:cubicBezTo>
                  <a:cubicBezTo>
                    <a:pt x="10655" y="3514"/>
                    <a:pt x="10697" y="3514"/>
                    <a:pt x="10758" y="3514"/>
                  </a:cubicBezTo>
                  <a:cubicBezTo>
                    <a:pt x="10758" y="3514"/>
                    <a:pt x="10758" y="3514"/>
                    <a:pt x="10758" y="3514"/>
                  </a:cubicBezTo>
                  <a:cubicBezTo>
                    <a:pt x="10799" y="3514"/>
                    <a:pt x="10841" y="3514"/>
                    <a:pt x="10882" y="3514"/>
                  </a:cubicBezTo>
                  <a:cubicBezTo>
                    <a:pt x="12838" y="3593"/>
                    <a:pt x="14568" y="6752"/>
                    <a:pt x="14547" y="10780"/>
                  </a:cubicBezTo>
                  <a:cubicBezTo>
                    <a:pt x="14588" y="14650"/>
                    <a:pt x="12900" y="18086"/>
                    <a:pt x="10758" y="18086"/>
                  </a:cubicBezTo>
                  <a:close/>
                  <a:moveTo>
                    <a:pt x="14135" y="17691"/>
                  </a:moveTo>
                  <a:cubicBezTo>
                    <a:pt x="15124" y="15756"/>
                    <a:pt x="15659" y="13505"/>
                    <a:pt x="15659" y="10780"/>
                  </a:cubicBezTo>
                  <a:cubicBezTo>
                    <a:pt x="15659" y="8095"/>
                    <a:pt x="15124" y="5805"/>
                    <a:pt x="14135" y="3870"/>
                  </a:cubicBezTo>
                  <a:cubicBezTo>
                    <a:pt x="16318" y="5252"/>
                    <a:pt x="18171" y="7621"/>
                    <a:pt x="19777" y="10780"/>
                  </a:cubicBezTo>
                  <a:cubicBezTo>
                    <a:pt x="18171" y="13939"/>
                    <a:pt x="16318" y="16348"/>
                    <a:pt x="14135" y="17691"/>
                  </a:cubicBezTo>
                  <a:close/>
                </a:path>
              </a:pathLst>
            </a:custGeom>
            <a:solidFill>
              <a:srgbClr val="282F3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07" name="TextBox 19"/>
          <p:cNvSpPr txBox="1"/>
          <p:nvPr/>
        </p:nvSpPr>
        <p:spPr>
          <a:xfrm>
            <a:off x="7122468" y="4264905"/>
            <a:ext cx="3888433" cy="15364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>
                <a:latin typeface="Open Sans"/>
                <a:ea typeface="Open Sans"/>
                <a:cs typeface="Open Sans"/>
                <a:sym typeface="Open Sans"/>
              </a:defRPr>
            </a:pPr>
            <a:r>
              <a:t>&lt; 새로운 기능 추가 &gt;</a:t>
            </a:r>
          </a:p>
          <a:p>
            <a:pPr algn="just">
              <a:defRPr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marL="180473" indent="-180473" algn="ctr">
              <a:buSzPct val="100000"/>
              <a:buChar char="-"/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검색 필터 추가</a:t>
            </a:r>
          </a:p>
          <a:p>
            <a:pPr marL="180473" indent="-180473" algn="ctr">
              <a:buSzPct val="100000"/>
              <a:buChar char="-"/>
              <a:defRPr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marL="180473" indent="-180473" algn="ctr">
              <a:buSzPct val="100000"/>
              <a:buChar char="-"/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사용자 요구사항 반영</a:t>
            </a:r>
          </a:p>
        </p:txBody>
      </p:sp>
      <p:sp>
        <p:nvSpPr>
          <p:cNvPr id="408" name="Oval 7"/>
          <p:cNvSpPr/>
          <p:nvPr/>
        </p:nvSpPr>
        <p:spPr>
          <a:xfrm>
            <a:off x="1900565" y="4875148"/>
            <a:ext cx="3147579" cy="312639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82F39"/>
      </a:dk1>
      <a:lt1>
        <a:srgbClr val="FFFFFF"/>
      </a:lt1>
      <a:dk2>
        <a:srgbClr val="A7A7A7"/>
      </a:dk2>
      <a:lt2>
        <a:srgbClr val="535353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82F39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82F39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82F39"/>
      </a:dk1>
      <a:lt1>
        <a:srgbClr val="392911"/>
      </a:lt1>
      <a:dk2>
        <a:srgbClr val="A7A7A7"/>
      </a:dk2>
      <a:lt2>
        <a:srgbClr val="535353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82F39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82F39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