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70" r:id="rId7"/>
    <p:sldId id="260" r:id="rId8"/>
    <p:sldId id="261" r:id="rId9"/>
    <p:sldId id="263" r:id="rId10"/>
    <p:sldId id="264" r:id="rId11"/>
    <p:sldId id="265" r:id="rId12"/>
    <p:sldId id="266" r:id="rId13"/>
    <p:sldId id="267" r:id="rId14"/>
    <p:sldId id="273" r:id="rId15"/>
    <p:sldId id="275"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05/05/19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05/05/19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05/05/19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05/05/19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05/05/19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05/05/19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05/05/19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Chess Game</a:t>
            </a:r>
            <a:endParaRPr lang="ms-MY" dirty="0"/>
          </a:p>
        </p:txBody>
      </p:sp>
      <p:sp>
        <p:nvSpPr>
          <p:cNvPr id="3" name="Subtitle 2"/>
          <p:cNvSpPr>
            <a:spLocks noGrp="1"/>
          </p:cNvSpPr>
          <p:nvPr>
            <p:ph type="subTitle" idx="1"/>
          </p:nvPr>
        </p:nvSpPr>
        <p:spPr/>
        <p:txBody>
          <a:bodyPr/>
          <a:lstStyle/>
          <a:p>
            <a:r>
              <a:rPr lang="ms-MY" dirty="0" smtClean="0"/>
              <a:t>Group 9</a:t>
            </a:r>
          </a:p>
          <a:p>
            <a:r>
              <a:rPr lang="ms-MY" dirty="0" smtClean="0"/>
              <a:t>Hany Ashraf Mohamed</a:t>
            </a:r>
          </a:p>
          <a:p>
            <a:r>
              <a:rPr lang="ms-MY" dirty="0" smtClean="0"/>
              <a:t>Abdelrahman Gomaa Mohamed</a:t>
            </a:r>
            <a:endParaRPr lang="ms-MY" dirty="0"/>
          </a:p>
        </p:txBody>
      </p:sp>
    </p:spTree>
    <p:extLst>
      <p:ext uri="{BB962C8B-B14F-4D97-AF65-F5344CB8AC3E}">
        <p14:creationId xmlns:p14="http://schemas.microsoft.com/office/powerpoint/2010/main" val="363420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3" name="Content Placeholder 2"/>
          <p:cNvSpPr>
            <a:spLocks noGrp="1"/>
          </p:cNvSpPr>
          <p:nvPr>
            <p:ph idx="1"/>
          </p:nvPr>
        </p:nvSpPr>
        <p:spPr/>
        <p:txBody>
          <a:bodyPr/>
          <a:lstStyle/>
          <a:p>
            <a:endParaRPr lang="ms-MY"/>
          </a:p>
        </p:txBody>
      </p:sp>
      <p:pic>
        <p:nvPicPr>
          <p:cNvPr id="3074" name="Picture 2" descr="C:\Users\eng.ammar.gomaa\Desktop\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9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71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3" name="Content Placeholder 2"/>
          <p:cNvSpPr>
            <a:spLocks noGrp="1"/>
          </p:cNvSpPr>
          <p:nvPr>
            <p:ph idx="1"/>
          </p:nvPr>
        </p:nvSpPr>
        <p:spPr/>
        <p:txBody>
          <a:bodyPr/>
          <a:lstStyle/>
          <a:p>
            <a:endParaRPr lang="ms-MY"/>
          </a:p>
        </p:txBody>
      </p:sp>
      <p:pic>
        <p:nvPicPr>
          <p:cNvPr id="4098" name="Picture 2" descr="C:\Users\eng.ammar.gomaa\Desktop\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804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sp>
        <p:nvSpPr>
          <p:cNvPr id="3" name="Content Placeholder 2"/>
          <p:cNvSpPr>
            <a:spLocks noGrp="1"/>
          </p:cNvSpPr>
          <p:nvPr>
            <p:ph idx="1"/>
          </p:nvPr>
        </p:nvSpPr>
        <p:spPr/>
        <p:txBody>
          <a:bodyPr/>
          <a:lstStyle/>
          <a:p>
            <a:endParaRPr lang="ms-MY"/>
          </a:p>
        </p:txBody>
      </p:sp>
      <p:pic>
        <p:nvPicPr>
          <p:cNvPr id="5122" name="Picture 2" descr="C:\Users\eng.ammar.gomaa\Desktop\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 y="228600"/>
            <a:ext cx="882205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3" name="Content Placeholder 2"/>
          <p:cNvSpPr>
            <a:spLocks noGrp="1"/>
          </p:cNvSpPr>
          <p:nvPr>
            <p:ph idx="1"/>
          </p:nvPr>
        </p:nvSpPr>
        <p:spPr/>
        <p:txBody>
          <a:bodyPr/>
          <a:lstStyle/>
          <a:p>
            <a:endParaRPr lang="ms-MY"/>
          </a:p>
        </p:txBody>
      </p:sp>
      <p:pic>
        <p:nvPicPr>
          <p:cNvPr id="6146" name="Picture 2" descr="C:\Users\eng.ammar.gomaa\Desktop\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799"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30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Example of handling </a:t>
            </a:r>
            <a:r>
              <a:rPr lang="en-US" sz="3200" smtClean="0"/>
              <a:t>invalid </a:t>
            </a:r>
            <a:r>
              <a:rPr lang="en-US" sz="3200" smtClean="0"/>
              <a:t>inputs</a:t>
            </a:r>
            <a:endParaRPr lang="en-US" sz="3200" dirty="0"/>
          </a:p>
        </p:txBody>
      </p:sp>
      <p:pic>
        <p:nvPicPr>
          <p:cNvPr id="2050" name="Picture 2" descr="C:\Users\Mohamed Ashraf\Pictures\PPT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2133600"/>
            <a:ext cx="3047999"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ohamed Ashraf\Pictures\PPT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0" y="2133600"/>
            <a:ext cx="3047999"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ohamed Ashraf\Pictures\PT2Inval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2133601"/>
            <a:ext cx="2616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04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Pawn Promotion to queen</a:t>
            </a:r>
            <a:endParaRPr lang="en-US" dirty="0"/>
          </a:p>
        </p:txBody>
      </p:sp>
      <p:pic>
        <p:nvPicPr>
          <p:cNvPr id="4098" name="Picture 2" descr="C:\Users\Mohamed Ashraf\Pictures\PT2Promo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7" y="1888067"/>
            <a:ext cx="28956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ohamed Ashraf\Pictures\PT2Promoti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05000"/>
            <a:ext cx="2819400" cy="40383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ohamed Ashraf\Pictures\PT2Promotio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05000"/>
            <a:ext cx="2895600" cy="410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84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ms-MY" sz="2800" dirty="0" smtClean="0"/>
              <a:t>Part of the game details file generated at the end pf game</a:t>
            </a:r>
            <a:endParaRPr lang="ms-MY" sz="2800" dirty="0"/>
          </a:p>
        </p:txBody>
      </p:sp>
      <p:sp>
        <p:nvSpPr>
          <p:cNvPr id="3" name="Content Placeholder 2"/>
          <p:cNvSpPr>
            <a:spLocks noGrp="1"/>
          </p:cNvSpPr>
          <p:nvPr>
            <p:ph idx="1"/>
          </p:nvPr>
        </p:nvSpPr>
        <p:spPr/>
        <p:txBody>
          <a:bodyPr/>
          <a:lstStyle/>
          <a:p>
            <a:endParaRPr lang="ms-MY"/>
          </a:p>
        </p:txBody>
      </p:sp>
      <p:pic>
        <p:nvPicPr>
          <p:cNvPr id="7170" name="Picture 2" descr="C:\Users\eng.ammar.gomaa\Desktop\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82000" cy="497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18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828800"/>
          </a:xfrm>
        </p:spPr>
        <p:txBody>
          <a:bodyPr>
            <a:normAutofit/>
          </a:bodyPr>
          <a:lstStyle/>
          <a:p>
            <a:r>
              <a:rPr lang="en-US" dirty="0" smtClean="0"/>
              <a:t>Thank You </a:t>
            </a:r>
            <a:endParaRPr lang="ms-MY"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p:txBody>
      </p:sp>
    </p:spTree>
    <p:extLst>
      <p:ext uri="{BB962C8B-B14F-4D97-AF65-F5344CB8AC3E}">
        <p14:creationId xmlns:p14="http://schemas.microsoft.com/office/powerpoint/2010/main" val="2555450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Pre-Requirements</a:t>
            </a:r>
            <a:endParaRPr lang="ms-MY" dirty="0"/>
          </a:p>
        </p:txBody>
      </p:sp>
      <p:sp>
        <p:nvSpPr>
          <p:cNvPr id="3" name="Content Placeholder 2"/>
          <p:cNvSpPr>
            <a:spLocks noGrp="1"/>
          </p:cNvSpPr>
          <p:nvPr>
            <p:ph idx="1"/>
          </p:nvPr>
        </p:nvSpPr>
        <p:spPr/>
        <p:txBody>
          <a:bodyPr/>
          <a:lstStyle/>
          <a:p>
            <a:pPr marL="0" indent="0">
              <a:buNone/>
            </a:pPr>
            <a:endParaRPr lang="ms-MY" dirty="0"/>
          </a:p>
          <a:p>
            <a:r>
              <a:rPr lang="en-US" dirty="0"/>
              <a:t> For any one who is not familiar with this game, he can </a:t>
            </a:r>
            <a:r>
              <a:rPr lang="ms-MY" dirty="0" smtClean="0"/>
              <a:t>visit http://www.chess.com/learn-how-to-play-chess </a:t>
            </a:r>
            <a:endParaRPr lang="ms-MY" dirty="0"/>
          </a:p>
        </p:txBody>
      </p:sp>
    </p:spTree>
    <p:extLst>
      <p:ext uri="{BB962C8B-B14F-4D97-AF65-F5344CB8AC3E}">
        <p14:creationId xmlns:p14="http://schemas.microsoft.com/office/powerpoint/2010/main" val="2314611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ms-MY" dirty="0"/>
          </a:p>
        </p:txBody>
      </p:sp>
      <p:sp>
        <p:nvSpPr>
          <p:cNvPr id="3" name="Content Placeholder 2"/>
          <p:cNvSpPr>
            <a:spLocks noGrp="1"/>
          </p:cNvSpPr>
          <p:nvPr>
            <p:ph idx="1"/>
          </p:nvPr>
        </p:nvSpPr>
        <p:spPr/>
        <p:txBody>
          <a:bodyPr/>
          <a:lstStyle/>
          <a:p>
            <a:r>
              <a:rPr lang="en-US" b="1" dirty="0"/>
              <a:t>Chess</a:t>
            </a:r>
            <a:r>
              <a:rPr lang="en-US" dirty="0"/>
              <a:t> is a two-player strategy </a:t>
            </a:r>
            <a:r>
              <a:rPr lang="en-US" dirty="0" smtClean="0"/>
              <a:t>board </a:t>
            </a:r>
          </a:p>
          <a:p>
            <a:pPr marL="0" indent="0">
              <a:buNone/>
            </a:pPr>
            <a:r>
              <a:rPr lang="en-US" dirty="0" smtClean="0"/>
              <a:t>    game played on a checkered board.</a:t>
            </a:r>
          </a:p>
          <a:p>
            <a:pPr marL="0" indent="0">
              <a:buNone/>
            </a:pPr>
            <a:endParaRPr lang="en-US" dirty="0" smtClean="0"/>
          </a:p>
          <a:p>
            <a:r>
              <a:rPr lang="en-US" dirty="0"/>
              <a:t>It can be played in many ways, one of these is to be played on program.</a:t>
            </a:r>
          </a:p>
          <a:p>
            <a:pPr marL="0" indent="0">
              <a:buNone/>
            </a:pPr>
            <a:endParaRPr lang="en-US" dirty="0"/>
          </a:p>
        </p:txBody>
      </p:sp>
    </p:spTree>
    <p:extLst>
      <p:ext uri="{BB962C8B-B14F-4D97-AF65-F5344CB8AC3E}">
        <p14:creationId xmlns:p14="http://schemas.microsoft.com/office/powerpoint/2010/main" val="277279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3" name="Content Placeholder 2"/>
          <p:cNvSpPr>
            <a:spLocks noGrp="1"/>
          </p:cNvSpPr>
          <p:nvPr>
            <p:ph idx="1"/>
          </p:nvPr>
        </p:nvSpPr>
        <p:spPr/>
        <p:txBody>
          <a:bodyPr/>
          <a:lstStyle/>
          <a:p>
            <a:r>
              <a:rPr lang="en-US" dirty="0" smtClean="0"/>
              <a:t>Our program will display </a:t>
            </a:r>
            <a:r>
              <a:rPr lang="ms-MY" dirty="0" smtClean="0"/>
              <a:t>the following board </a:t>
            </a:r>
            <a:r>
              <a:rPr lang="en-US" dirty="0" smtClean="0"/>
              <a:t>accept moves from the players(alternating between Black and White).</a:t>
            </a:r>
            <a:r>
              <a:rPr lang="ms-MY" dirty="0" smtClean="0"/>
              <a:t/>
            </a:r>
            <a:br>
              <a:rPr lang="ms-MY" dirty="0" smtClean="0"/>
            </a:br>
            <a:endParaRPr lang="ms-MY"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276600"/>
            <a:ext cx="4190999" cy="3048000"/>
          </a:xfrm>
          <a:prstGeom prst="rect">
            <a:avLst/>
          </a:prstGeom>
        </p:spPr>
      </p:pic>
    </p:spTree>
    <p:extLst>
      <p:ext uri="{BB962C8B-B14F-4D97-AF65-F5344CB8AC3E}">
        <p14:creationId xmlns:p14="http://schemas.microsoft.com/office/powerpoint/2010/main" val="8711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Features</a:t>
            </a:r>
            <a:endParaRPr lang="ms-MY" dirty="0"/>
          </a:p>
        </p:txBody>
      </p:sp>
      <p:sp>
        <p:nvSpPr>
          <p:cNvPr id="3" name="Content Placeholder 2"/>
          <p:cNvSpPr>
            <a:spLocks noGrp="1"/>
          </p:cNvSpPr>
          <p:nvPr>
            <p:ph idx="1"/>
          </p:nvPr>
        </p:nvSpPr>
        <p:spPr/>
        <p:txBody>
          <a:bodyPr/>
          <a:lstStyle/>
          <a:p>
            <a:r>
              <a:rPr lang="en-US" dirty="0"/>
              <a:t>Input: a move is specified by first giving the coordinates of the square containing the piece to move followed by the coordinates of the square to which the piece is to be moved. </a:t>
            </a:r>
            <a:r>
              <a:rPr lang="en-US" dirty="0" smtClean="0"/>
              <a:t>The </a:t>
            </a:r>
            <a:r>
              <a:rPr lang="en-US" dirty="0"/>
              <a:t>coordinates of a square are given using a letter, specifying the column, and a number, specifying the </a:t>
            </a:r>
            <a:r>
              <a:rPr lang="en-US" dirty="0" smtClean="0"/>
              <a:t>row</a:t>
            </a:r>
            <a:r>
              <a:rPr lang="en-US" dirty="0"/>
              <a:t>,</a:t>
            </a:r>
            <a:r>
              <a:rPr lang="en-US" dirty="0" smtClean="0"/>
              <a:t> </a:t>
            </a:r>
            <a:r>
              <a:rPr lang="ms-MY" dirty="0"/>
              <a:t>“D7 </a:t>
            </a:r>
            <a:r>
              <a:rPr lang="ms-MY" dirty="0" smtClean="0"/>
              <a:t>D6”,f</a:t>
            </a:r>
            <a:r>
              <a:rPr lang="en-US" dirty="0" smtClean="0"/>
              <a:t>or example.</a:t>
            </a:r>
          </a:p>
          <a:p>
            <a:pPr marL="0" indent="0">
              <a:buNone/>
            </a:pPr>
            <a:endParaRPr lang="ms-MY" dirty="0"/>
          </a:p>
        </p:txBody>
      </p:sp>
    </p:spTree>
    <p:extLst>
      <p:ext uri="{BB962C8B-B14F-4D97-AF65-F5344CB8AC3E}">
        <p14:creationId xmlns:p14="http://schemas.microsoft.com/office/powerpoint/2010/main" val="3360097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sp>
        <p:nvSpPr>
          <p:cNvPr id="3" name="Content Placeholder 2"/>
          <p:cNvSpPr>
            <a:spLocks noGrp="1"/>
          </p:cNvSpPr>
          <p:nvPr>
            <p:ph idx="1"/>
          </p:nvPr>
        </p:nvSpPr>
        <p:spPr/>
        <p:txBody>
          <a:bodyPr>
            <a:normAutofit/>
          </a:bodyPr>
          <a:lstStyle/>
          <a:p>
            <a:r>
              <a:rPr lang="en-US" dirty="0" smtClean="0"/>
              <a:t>Our program handling the exceptions (it is shown in </a:t>
            </a:r>
            <a:r>
              <a:rPr lang="en-US" dirty="0" smtClean="0"/>
              <a:t>execution below</a:t>
            </a:r>
            <a:r>
              <a:rPr lang="en-US" dirty="0" smtClean="0"/>
              <a:t>).</a:t>
            </a:r>
            <a:br>
              <a:rPr lang="en-US" dirty="0" smtClean="0"/>
            </a:br>
            <a:endParaRPr lang="en-US" dirty="0" smtClean="0"/>
          </a:p>
          <a:p>
            <a:r>
              <a:rPr lang="en-US" dirty="0" smtClean="0"/>
              <a:t>The program also generates</a:t>
            </a:r>
            <a:r>
              <a:rPr lang="en-US" dirty="0"/>
              <a:t> </a:t>
            </a:r>
            <a:r>
              <a:rPr lang="en-US" dirty="0" smtClean="0"/>
              <a:t>an output file provides all the information about the game.</a:t>
            </a:r>
          </a:p>
          <a:p>
            <a:endParaRPr lang="en-US" dirty="0"/>
          </a:p>
          <a:p>
            <a:r>
              <a:rPr lang="en-US" dirty="0"/>
              <a:t>Also </a:t>
            </a:r>
            <a:r>
              <a:rPr lang="en-US" dirty="0" smtClean="0"/>
              <a:t>our program don’t pay attention </a:t>
            </a:r>
            <a:r>
              <a:rPr lang="en-US" dirty="0"/>
              <a:t>to “check” and “checkmate”.</a:t>
            </a:r>
            <a:endParaRPr lang="ms-MY" dirty="0"/>
          </a:p>
        </p:txBody>
      </p:sp>
    </p:spTree>
    <p:extLst>
      <p:ext uri="{BB962C8B-B14F-4D97-AF65-F5344CB8AC3E}">
        <p14:creationId xmlns:p14="http://schemas.microsoft.com/office/powerpoint/2010/main" val="733616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Sample </a:t>
            </a:r>
            <a:r>
              <a:rPr lang="en-US" dirty="0" smtClean="0"/>
              <a:t>Runs</a:t>
            </a:r>
            <a:endParaRPr lang="ms-MY" dirty="0"/>
          </a:p>
        </p:txBody>
      </p:sp>
      <p:sp>
        <p:nvSpPr>
          <p:cNvPr id="3" name="Content Placeholder 2"/>
          <p:cNvSpPr>
            <a:spLocks noGrp="1"/>
          </p:cNvSpPr>
          <p:nvPr>
            <p:ph idx="1"/>
          </p:nvPr>
        </p:nvSpPr>
        <p:spPr/>
        <p:txBody>
          <a:bodyPr/>
          <a:lstStyle/>
          <a:p>
            <a:endParaRPr lang="ms-MY" dirty="0"/>
          </a:p>
        </p:txBody>
      </p:sp>
      <p:pic>
        <p:nvPicPr>
          <p:cNvPr id="1028" name="Picture 4" descr="C:\Users\eng.ammar.gomaa\Desktop\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32312"/>
            <a:ext cx="8438661" cy="483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1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pic>
        <p:nvPicPr>
          <p:cNvPr id="4" name="Content Placeholder 3" descr="C:\Users\eng.ammar.gomaa\Desktop\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417" y="228600"/>
            <a:ext cx="8238583"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68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ms-MY" sz="2800" dirty="0" smtClean="0"/>
              <a:t>Example for some common exception handling in our system</a:t>
            </a:r>
            <a:endParaRPr lang="ms-MY" sz="2800" dirty="0"/>
          </a:p>
        </p:txBody>
      </p:sp>
      <p:sp>
        <p:nvSpPr>
          <p:cNvPr id="3" name="Content Placeholder 2"/>
          <p:cNvSpPr>
            <a:spLocks noGrp="1"/>
          </p:cNvSpPr>
          <p:nvPr>
            <p:ph idx="1"/>
          </p:nvPr>
        </p:nvSpPr>
        <p:spPr/>
        <p:txBody>
          <a:bodyPr/>
          <a:lstStyle/>
          <a:p>
            <a:endParaRPr lang="ms-MY"/>
          </a:p>
        </p:txBody>
      </p:sp>
      <p:pic>
        <p:nvPicPr>
          <p:cNvPr id="2050" name="Picture 2" descr="C:\Users\eng.ammar.gomaa\Desktop\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50" y="1600200"/>
            <a:ext cx="8589283"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213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74</TotalTime>
  <Words>164</Words>
  <Application>Microsoft Office PowerPoint</Application>
  <PresentationFormat>On-screen Show (4:3)</PresentationFormat>
  <Paragraphs>26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Chess Game</vt:lpstr>
      <vt:lpstr>Pre-Requirements</vt:lpstr>
      <vt:lpstr>Introduction</vt:lpstr>
      <vt:lpstr>PowerPoint Presentation</vt:lpstr>
      <vt:lpstr>Program Features</vt:lpstr>
      <vt:lpstr>PowerPoint Presentation</vt:lpstr>
      <vt:lpstr>Program Sample Runs</vt:lpstr>
      <vt:lpstr>PowerPoint Presentation</vt:lpstr>
      <vt:lpstr>Example for some common exception handling in our system</vt:lpstr>
      <vt:lpstr>PowerPoint Presentation</vt:lpstr>
      <vt:lpstr>PowerPoint Presentation</vt:lpstr>
      <vt:lpstr>PowerPoint Presentation</vt:lpstr>
      <vt:lpstr>PowerPoint Presentation</vt:lpstr>
      <vt:lpstr>Example of handling invalid inputs</vt:lpstr>
      <vt:lpstr>Pawn Promotion to queen</vt:lpstr>
      <vt:lpstr>Part of the game details file generated at the end pf game</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dc:title>
  <dc:creator>eng.ammar.gomaa</dc:creator>
  <cp:lastModifiedBy>Windows User</cp:lastModifiedBy>
  <cp:revision>15</cp:revision>
  <dcterms:created xsi:type="dcterms:W3CDTF">2006-08-16T00:00:00Z</dcterms:created>
  <dcterms:modified xsi:type="dcterms:W3CDTF">2019-05-04T22:22:51Z</dcterms:modified>
</cp:coreProperties>
</file>