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Playpen Sans" panose="020B0604020202020204" charset="0"/>
      <p:regular r:id="rId17"/>
    </p:embeddedFont>
    <p:embeddedFont>
      <p:font typeface="Playpen Sans Bold" panose="020B0604020202020204" charset="0"/>
      <p:regular r:id="rId18"/>
    </p:embeddedFont>
    <p:embeddedFont>
      <p:font typeface="Poppins Bold" panose="020B0604020202020204" charset="0"/>
      <p:regular r:id="rId19"/>
    </p:embeddedFont>
    <p:embeddedFont>
      <p:font typeface="Open Sans Extra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4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4" name="Freeform 14"/>
          <p:cNvSpPr/>
          <p:nvPr/>
        </p:nvSpPr>
        <p:spPr>
          <a:xfrm>
            <a:off x="8940870" y="7926482"/>
            <a:ext cx="8779632" cy="1733977"/>
          </a:xfrm>
          <a:custGeom>
            <a:avLst/>
            <a:gdLst/>
            <a:ahLst/>
            <a:cxnLst/>
            <a:rect l="l" t="t" r="r" b="b"/>
            <a:pathLst>
              <a:path w="8779632" h="1733977">
                <a:moveTo>
                  <a:pt x="0" y="0"/>
                </a:moveTo>
                <a:lnTo>
                  <a:pt x="8779632" y="0"/>
                </a:lnTo>
                <a:lnTo>
                  <a:pt x="8779632" y="1733977"/>
                </a:lnTo>
                <a:lnTo>
                  <a:pt x="0" y="1733977"/>
                </a:lnTo>
                <a:lnTo>
                  <a:pt x="0" y="0"/>
                </a:lnTo>
                <a:close/>
              </a:path>
            </a:pathLst>
          </a:custGeom>
          <a:blipFill>
            <a:blip r:embed="rId2"/>
            <a:stretch>
              <a:fillRect/>
            </a:stretch>
          </a:blipFill>
        </p:spPr>
      </p:sp>
      <p:grpSp>
        <p:nvGrpSpPr>
          <p:cNvPr id="15" name="Group 15"/>
          <p:cNvGrpSpPr>
            <a:grpSpLocks noChangeAspect="1"/>
          </p:cNvGrpSpPr>
          <p:nvPr/>
        </p:nvGrpSpPr>
        <p:grpSpPr>
          <a:xfrm>
            <a:off x="8757394" y="3547100"/>
            <a:ext cx="9146584" cy="5246370"/>
            <a:chOff x="0" y="0"/>
            <a:chExt cx="7981950" cy="4578350"/>
          </a:xfrm>
        </p:grpSpPr>
        <p:sp>
          <p:nvSpPr>
            <p:cNvPr id="16" name="Freeform 16"/>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id="17" name="Freeform 17"/>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id="18" name="Freeform 18"/>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19" name="Freeform 19"/>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20" name="Freeform 20"/>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stretch>
                <a:fillRect t="-6330"/>
              </a:stretch>
            </a:blipFill>
          </p:spPr>
        </p:sp>
      </p:grpSp>
      <p:sp>
        <p:nvSpPr>
          <p:cNvPr id="21" name="Freeform 21"/>
          <p:cNvSpPr/>
          <p:nvPr/>
        </p:nvSpPr>
        <p:spPr>
          <a:xfrm>
            <a:off x="0" y="91560"/>
            <a:ext cx="2185273" cy="2185273"/>
          </a:xfrm>
          <a:custGeom>
            <a:avLst/>
            <a:gdLst/>
            <a:ahLst/>
            <a:cxnLst/>
            <a:rect l="l" t="t" r="r" b="b"/>
            <a:pathLst>
              <a:path w="2185273" h="2185273">
                <a:moveTo>
                  <a:pt x="0" y="0"/>
                </a:moveTo>
                <a:lnTo>
                  <a:pt x="2185273" y="0"/>
                </a:lnTo>
                <a:lnTo>
                  <a:pt x="2185273" y="2185273"/>
                </a:lnTo>
                <a:lnTo>
                  <a:pt x="0" y="2185273"/>
                </a:lnTo>
                <a:lnTo>
                  <a:pt x="0" y="0"/>
                </a:lnTo>
                <a:close/>
              </a:path>
            </a:pathLst>
          </a:custGeom>
          <a:blipFill>
            <a:blip r:embed="rId4"/>
            <a:stretch>
              <a:fillRect/>
            </a:stretch>
          </a:blipFill>
        </p:spPr>
      </p:sp>
      <p:sp>
        <p:nvSpPr>
          <p:cNvPr id="22" name="Freeform 22"/>
          <p:cNvSpPr/>
          <p:nvPr/>
        </p:nvSpPr>
        <p:spPr>
          <a:xfrm>
            <a:off x="16048641" y="209305"/>
            <a:ext cx="1958488" cy="1949784"/>
          </a:xfrm>
          <a:custGeom>
            <a:avLst/>
            <a:gdLst/>
            <a:ahLst/>
            <a:cxnLst/>
            <a:rect l="l" t="t" r="r" b="b"/>
            <a:pathLst>
              <a:path w="1958488" h="1949784">
                <a:moveTo>
                  <a:pt x="0" y="0"/>
                </a:moveTo>
                <a:lnTo>
                  <a:pt x="1958488" y="0"/>
                </a:lnTo>
                <a:lnTo>
                  <a:pt x="1958488" y="1949784"/>
                </a:lnTo>
                <a:lnTo>
                  <a:pt x="0" y="1949784"/>
                </a:lnTo>
                <a:lnTo>
                  <a:pt x="0" y="0"/>
                </a:lnTo>
                <a:close/>
              </a:path>
            </a:pathLst>
          </a:custGeom>
          <a:blipFill>
            <a:blip r:embed="rId5"/>
            <a:stretch>
              <a:fillRect/>
            </a:stretch>
          </a:blipFill>
        </p:spPr>
      </p:sp>
      <p:sp>
        <p:nvSpPr>
          <p:cNvPr id="23" name="TextBox 23"/>
          <p:cNvSpPr txBox="1"/>
          <p:nvPr/>
        </p:nvSpPr>
        <p:spPr>
          <a:xfrm>
            <a:off x="1752600" y="4686300"/>
            <a:ext cx="5906868" cy="1641475"/>
          </a:xfrm>
          <a:prstGeom prst="rect">
            <a:avLst/>
          </a:prstGeom>
        </p:spPr>
        <p:txBody>
          <a:bodyPr lIns="0" tIns="0" rIns="0" bIns="0" rtlCol="0" anchor="t">
            <a:spAutoFit/>
          </a:bodyPr>
          <a:lstStyle/>
          <a:p>
            <a:pPr algn="l">
              <a:lnSpc>
                <a:spcPts val="12819"/>
              </a:lnSpc>
              <a:spcBef>
                <a:spcPct val="0"/>
              </a:spcBef>
            </a:pPr>
            <a:r>
              <a:rPr lang="en-US" sz="9156" dirty="0">
                <a:solidFill>
                  <a:srgbClr val="BF8E60"/>
                </a:solidFill>
                <a:latin typeface="Open Sans Extra Bold"/>
                <a:ea typeface="Open Sans Extra Bold"/>
                <a:cs typeface="Open Sans Extra Bold"/>
                <a:sym typeface="Open Sans Extra Bold"/>
              </a:rPr>
              <a:t>B</a:t>
            </a:r>
            <a:r>
              <a:rPr lang="en-US" sz="9156" dirty="0">
                <a:solidFill>
                  <a:srgbClr val="6E4B29"/>
                </a:solidFill>
                <a:latin typeface="Open Sans Extra Bold"/>
                <a:ea typeface="Open Sans Extra Bold"/>
                <a:cs typeface="Open Sans Extra Bold"/>
                <a:sym typeface="Open Sans Extra Bold"/>
              </a:rPr>
              <a:t>ook</a:t>
            </a:r>
            <a:r>
              <a:rPr lang="en-US" sz="9156" dirty="0">
                <a:solidFill>
                  <a:srgbClr val="BF8E60"/>
                </a:solidFill>
                <a:latin typeface="Open Sans Extra Bold"/>
                <a:ea typeface="Open Sans Extra Bold"/>
                <a:cs typeface="Open Sans Extra Bold"/>
                <a:sym typeface="Open Sans Extra Bold"/>
              </a:rPr>
              <a:t>B</a:t>
            </a:r>
            <a:r>
              <a:rPr lang="en-US" sz="9156" dirty="0">
                <a:solidFill>
                  <a:srgbClr val="6E4B29"/>
                </a:solidFill>
                <a:latin typeface="Open Sans Extra Bold"/>
                <a:ea typeface="Open Sans Extra Bold"/>
                <a:cs typeface="Open Sans Extra Bold"/>
                <a:sym typeface="Open Sans Extra Bold"/>
              </a:rPr>
              <a:t>yte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714301" y="4196675"/>
            <a:ext cx="3296071" cy="946825"/>
            <a:chOff x="0" y="0"/>
            <a:chExt cx="922973" cy="265132"/>
          </a:xfrm>
        </p:grpSpPr>
        <p:sp>
          <p:nvSpPr>
            <p:cNvPr id="3" name="Freeform 3"/>
            <p:cNvSpPr/>
            <p:nvPr/>
          </p:nvSpPr>
          <p:spPr>
            <a:xfrm>
              <a:off x="0" y="0"/>
              <a:ext cx="922973" cy="265132"/>
            </a:xfrm>
            <a:custGeom>
              <a:avLst/>
              <a:gdLst/>
              <a:ahLst/>
              <a:cxnLst/>
              <a:rect l="l" t="t" r="r" b="b"/>
              <a:pathLst>
                <a:path w="922973" h="265132">
                  <a:moveTo>
                    <a:pt x="0" y="0"/>
                  </a:moveTo>
                  <a:lnTo>
                    <a:pt x="922973" y="0"/>
                  </a:lnTo>
                  <a:lnTo>
                    <a:pt x="922973" y="265132"/>
                  </a:lnTo>
                  <a:lnTo>
                    <a:pt x="0" y="265132"/>
                  </a:lnTo>
                  <a:close/>
                </a:path>
              </a:pathLst>
            </a:custGeom>
            <a:solidFill>
              <a:srgbClr val="6E4B29"/>
            </a:solidFill>
            <a:ln cap="sq">
              <a:noFill/>
              <a:prstDash val="solid"/>
              <a:miter/>
            </a:ln>
          </p:spPr>
        </p:sp>
        <p:sp>
          <p:nvSpPr>
            <p:cNvPr id="4" name="TextBox 4"/>
            <p:cNvSpPr txBox="1"/>
            <p:nvPr/>
          </p:nvSpPr>
          <p:spPr>
            <a:xfrm>
              <a:off x="0" y="-38100"/>
              <a:ext cx="922973" cy="303232"/>
            </a:xfrm>
            <a:prstGeom prst="rect">
              <a:avLst/>
            </a:prstGeom>
          </p:spPr>
          <p:txBody>
            <a:bodyPr lIns="50800" tIns="50800" rIns="50800" bIns="50800" rtlCol="0" anchor="ctr"/>
            <a:lstStyle/>
            <a:p>
              <a:pPr marL="0" lvl="0" indent="0" algn="ctr">
                <a:lnSpc>
                  <a:spcPts val="2659"/>
                </a:lnSpc>
                <a:spcBef>
                  <a:spcPct val="0"/>
                </a:spcBef>
              </a:pPr>
              <a:endParaRPr dirty="0"/>
            </a:p>
          </p:txBody>
        </p:sp>
      </p:grpSp>
      <p:grpSp>
        <p:nvGrpSpPr>
          <p:cNvPr id="5" name="Group 5"/>
          <p:cNvGrpSpPr/>
          <p:nvPr/>
        </p:nvGrpSpPr>
        <p:grpSpPr>
          <a:xfrm>
            <a:off x="7684279" y="4196675"/>
            <a:ext cx="3296071" cy="946825"/>
            <a:chOff x="0" y="0"/>
            <a:chExt cx="922973" cy="265132"/>
          </a:xfrm>
        </p:grpSpPr>
        <p:sp>
          <p:nvSpPr>
            <p:cNvPr id="6" name="Freeform 6"/>
            <p:cNvSpPr/>
            <p:nvPr/>
          </p:nvSpPr>
          <p:spPr>
            <a:xfrm>
              <a:off x="0" y="0"/>
              <a:ext cx="922973" cy="265132"/>
            </a:xfrm>
            <a:custGeom>
              <a:avLst/>
              <a:gdLst/>
              <a:ahLst/>
              <a:cxnLst/>
              <a:rect l="l" t="t" r="r" b="b"/>
              <a:pathLst>
                <a:path w="922973" h="265132">
                  <a:moveTo>
                    <a:pt x="0" y="0"/>
                  </a:moveTo>
                  <a:lnTo>
                    <a:pt x="922973" y="0"/>
                  </a:lnTo>
                  <a:lnTo>
                    <a:pt x="922973" y="265132"/>
                  </a:lnTo>
                  <a:lnTo>
                    <a:pt x="0" y="265132"/>
                  </a:lnTo>
                  <a:close/>
                </a:path>
              </a:pathLst>
            </a:custGeom>
            <a:solidFill>
              <a:srgbClr val="6E4B29"/>
            </a:solidFill>
            <a:ln cap="sq">
              <a:noFill/>
              <a:prstDash val="solid"/>
              <a:miter/>
            </a:ln>
          </p:spPr>
        </p:sp>
        <p:sp>
          <p:nvSpPr>
            <p:cNvPr id="7" name="TextBox 7"/>
            <p:cNvSpPr txBox="1"/>
            <p:nvPr/>
          </p:nvSpPr>
          <p:spPr>
            <a:xfrm>
              <a:off x="0" y="-38100"/>
              <a:ext cx="922973" cy="303232"/>
            </a:xfrm>
            <a:prstGeom prst="rect">
              <a:avLst/>
            </a:prstGeom>
          </p:spPr>
          <p:txBody>
            <a:bodyPr lIns="50800" tIns="50800" rIns="50800" bIns="50800" rtlCol="0" anchor="ctr"/>
            <a:lstStyle/>
            <a:p>
              <a:pPr marL="0" lvl="0" indent="0" algn="ctr">
                <a:lnSpc>
                  <a:spcPts val="2659"/>
                </a:lnSpc>
                <a:spcBef>
                  <a:spcPct val="0"/>
                </a:spcBef>
              </a:pPr>
              <a:endParaRPr dirty="0"/>
            </a:p>
          </p:txBody>
        </p:sp>
      </p:grpSp>
      <p:grpSp>
        <p:nvGrpSpPr>
          <p:cNvPr id="8" name="Group 8"/>
          <p:cNvGrpSpPr/>
          <p:nvPr/>
        </p:nvGrpSpPr>
        <p:grpSpPr>
          <a:xfrm>
            <a:off x="13654256" y="4196675"/>
            <a:ext cx="3296071" cy="946825"/>
            <a:chOff x="0" y="0"/>
            <a:chExt cx="922973" cy="265132"/>
          </a:xfrm>
        </p:grpSpPr>
        <p:sp>
          <p:nvSpPr>
            <p:cNvPr id="9" name="Freeform 9"/>
            <p:cNvSpPr/>
            <p:nvPr/>
          </p:nvSpPr>
          <p:spPr>
            <a:xfrm>
              <a:off x="0" y="0"/>
              <a:ext cx="922973" cy="265132"/>
            </a:xfrm>
            <a:custGeom>
              <a:avLst/>
              <a:gdLst/>
              <a:ahLst/>
              <a:cxnLst/>
              <a:rect l="l" t="t" r="r" b="b"/>
              <a:pathLst>
                <a:path w="922973" h="265132">
                  <a:moveTo>
                    <a:pt x="0" y="0"/>
                  </a:moveTo>
                  <a:lnTo>
                    <a:pt x="922973" y="0"/>
                  </a:lnTo>
                  <a:lnTo>
                    <a:pt x="922973" y="265132"/>
                  </a:lnTo>
                  <a:lnTo>
                    <a:pt x="0" y="265132"/>
                  </a:lnTo>
                  <a:close/>
                </a:path>
              </a:pathLst>
            </a:custGeom>
            <a:solidFill>
              <a:srgbClr val="6E4B29"/>
            </a:solidFill>
            <a:ln cap="sq">
              <a:noFill/>
              <a:prstDash val="solid"/>
              <a:miter/>
            </a:ln>
          </p:spPr>
        </p:sp>
        <p:sp>
          <p:nvSpPr>
            <p:cNvPr id="10" name="TextBox 10"/>
            <p:cNvSpPr txBox="1"/>
            <p:nvPr/>
          </p:nvSpPr>
          <p:spPr>
            <a:xfrm>
              <a:off x="0" y="-38100"/>
              <a:ext cx="922973" cy="303232"/>
            </a:xfrm>
            <a:prstGeom prst="rect">
              <a:avLst/>
            </a:prstGeom>
          </p:spPr>
          <p:txBody>
            <a:bodyPr lIns="50800" tIns="50800" rIns="50800" bIns="50800" rtlCol="0" anchor="ctr"/>
            <a:lstStyle/>
            <a:p>
              <a:pPr marL="0" lvl="0" indent="0" algn="ctr">
                <a:lnSpc>
                  <a:spcPts val="2659"/>
                </a:lnSpc>
                <a:spcBef>
                  <a:spcPct val="0"/>
                </a:spcBef>
              </a:pPr>
              <a:endParaRPr dirty="0"/>
            </a:p>
          </p:txBody>
        </p:sp>
      </p:grpSp>
      <p:grpSp>
        <p:nvGrpSpPr>
          <p:cNvPr id="11" name="Group 11"/>
          <p:cNvGrpSpPr/>
          <p:nvPr/>
        </p:nvGrpSpPr>
        <p:grpSpPr>
          <a:xfrm>
            <a:off x="1666757" y="6705600"/>
            <a:ext cx="3296071" cy="946825"/>
            <a:chOff x="0" y="0"/>
            <a:chExt cx="922973" cy="265132"/>
          </a:xfrm>
        </p:grpSpPr>
        <p:sp>
          <p:nvSpPr>
            <p:cNvPr id="12" name="Freeform 12"/>
            <p:cNvSpPr/>
            <p:nvPr/>
          </p:nvSpPr>
          <p:spPr>
            <a:xfrm>
              <a:off x="0" y="0"/>
              <a:ext cx="922973" cy="265132"/>
            </a:xfrm>
            <a:custGeom>
              <a:avLst/>
              <a:gdLst/>
              <a:ahLst/>
              <a:cxnLst/>
              <a:rect l="l" t="t" r="r" b="b"/>
              <a:pathLst>
                <a:path w="922973" h="265132">
                  <a:moveTo>
                    <a:pt x="0" y="0"/>
                  </a:moveTo>
                  <a:lnTo>
                    <a:pt x="922973" y="0"/>
                  </a:lnTo>
                  <a:lnTo>
                    <a:pt x="922973" y="265132"/>
                  </a:lnTo>
                  <a:lnTo>
                    <a:pt x="0" y="265132"/>
                  </a:lnTo>
                  <a:close/>
                </a:path>
              </a:pathLst>
            </a:custGeom>
            <a:solidFill>
              <a:srgbClr val="6E4B29"/>
            </a:solidFill>
            <a:ln cap="sq">
              <a:noFill/>
              <a:prstDash val="solid"/>
              <a:miter/>
            </a:ln>
          </p:spPr>
        </p:sp>
        <p:sp>
          <p:nvSpPr>
            <p:cNvPr id="13" name="TextBox 13"/>
            <p:cNvSpPr txBox="1"/>
            <p:nvPr/>
          </p:nvSpPr>
          <p:spPr>
            <a:xfrm>
              <a:off x="0" y="-38100"/>
              <a:ext cx="922973" cy="303232"/>
            </a:xfrm>
            <a:prstGeom prst="rect">
              <a:avLst/>
            </a:prstGeom>
          </p:spPr>
          <p:txBody>
            <a:bodyPr lIns="50800" tIns="50800" rIns="50800" bIns="50800" rtlCol="0" anchor="ctr"/>
            <a:lstStyle/>
            <a:p>
              <a:pPr marL="0" lvl="0" indent="0" algn="ctr">
                <a:lnSpc>
                  <a:spcPts val="2659"/>
                </a:lnSpc>
                <a:spcBef>
                  <a:spcPct val="0"/>
                </a:spcBef>
              </a:pPr>
              <a:endParaRPr dirty="0"/>
            </a:p>
          </p:txBody>
        </p:sp>
      </p:grpSp>
      <p:grpSp>
        <p:nvGrpSpPr>
          <p:cNvPr id="14" name="Group 14"/>
          <p:cNvGrpSpPr/>
          <p:nvPr/>
        </p:nvGrpSpPr>
        <p:grpSpPr>
          <a:xfrm>
            <a:off x="7684279" y="6732117"/>
            <a:ext cx="3296071" cy="946825"/>
            <a:chOff x="0" y="0"/>
            <a:chExt cx="922973" cy="265132"/>
          </a:xfrm>
        </p:grpSpPr>
        <p:sp>
          <p:nvSpPr>
            <p:cNvPr id="15" name="Freeform 15"/>
            <p:cNvSpPr/>
            <p:nvPr/>
          </p:nvSpPr>
          <p:spPr>
            <a:xfrm>
              <a:off x="0" y="0"/>
              <a:ext cx="922973" cy="265132"/>
            </a:xfrm>
            <a:custGeom>
              <a:avLst/>
              <a:gdLst/>
              <a:ahLst/>
              <a:cxnLst/>
              <a:rect l="l" t="t" r="r" b="b"/>
              <a:pathLst>
                <a:path w="922973" h="265132">
                  <a:moveTo>
                    <a:pt x="0" y="0"/>
                  </a:moveTo>
                  <a:lnTo>
                    <a:pt x="922973" y="0"/>
                  </a:lnTo>
                  <a:lnTo>
                    <a:pt x="922973" y="265132"/>
                  </a:lnTo>
                  <a:lnTo>
                    <a:pt x="0" y="265132"/>
                  </a:lnTo>
                  <a:close/>
                </a:path>
              </a:pathLst>
            </a:custGeom>
            <a:solidFill>
              <a:srgbClr val="6E4B29"/>
            </a:solidFill>
            <a:ln cap="sq">
              <a:noFill/>
              <a:prstDash val="solid"/>
              <a:miter/>
            </a:ln>
          </p:spPr>
        </p:sp>
        <p:sp>
          <p:nvSpPr>
            <p:cNvPr id="16" name="TextBox 16"/>
            <p:cNvSpPr txBox="1"/>
            <p:nvPr/>
          </p:nvSpPr>
          <p:spPr>
            <a:xfrm>
              <a:off x="0" y="-38100"/>
              <a:ext cx="922973" cy="303232"/>
            </a:xfrm>
            <a:prstGeom prst="rect">
              <a:avLst/>
            </a:prstGeom>
          </p:spPr>
          <p:txBody>
            <a:bodyPr lIns="50800" tIns="50800" rIns="50800" bIns="50800" rtlCol="0" anchor="ctr"/>
            <a:lstStyle/>
            <a:p>
              <a:pPr marL="0" lvl="0" indent="0" algn="ctr">
                <a:lnSpc>
                  <a:spcPts val="2659"/>
                </a:lnSpc>
                <a:spcBef>
                  <a:spcPct val="0"/>
                </a:spcBef>
              </a:pPr>
              <a:endParaRPr dirty="0"/>
            </a:p>
          </p:txBody>
        </p:sp>
      </p:grpSp>
      <p:grpSp>
        <p:nvGrpSpPr>
          <p:cNvPr id="17" name="Group 17"/>
          <p:cNvGrpSpPr/>
          <p:nvPr/>
        </p:nvGrpSpPr>
        <p:grpSpPr>
          <a:xfrm>
            <a:off x="0" y="8732568"/>
            <a:ext cx="20458132" cy="1554432"/>
            <a:chOff x="0" y="-38100"/>
            <a:chExt cx="6110362" cy="409196"/>
          </a:xfrm>
        </p:grpSpPr>
        <p:sp>
          <p:nvSpPr>
            <p:cNvPr id="18" name="Freeform 18"/>
            <p:cNvSpPr/>
            <p:nvPr/>
          </p:nvSpPr>
          <p:spPr>
            <a:xfrm>
              <a:off x="0" y="2560"/>
              <a:ext cx="5462195" cy="368536"/>
            </a:xfrm>
            <a:custGeom>
              <a:avLst/>
              <a:gdLst/>
              <a:ahLst/>
              <a:cxnLst/>
              <a:rect l="l" t="t" r="r" b="b"/>
              <a:pathLst>
                <a:path w="6110362" h="371096">
                  <a:moveTo>
                    <a:pt x="0" y="0"/>
                  </a:moveTo>
                  <a:lnTo>
                    <a:pt x="6110362" y="0"/>
                  </a:lnTo>
                  <a:lnTo>
                    <a:pt x="6110362" y="371096"/>
                  </a:lnTo>
                  <a:lnTo>
                    <a:pt x="0" y="371096"/>
                  </a:lnTo>
                  <a:close/>
                </a:path>
              </a:pathLst>
            </a:custGeom>
            <a:solidFill>
              <a:srgbClr val="6E4B29"/>
            </a:solidFill>
            <a:ln cap="sq">
              <a:noFill/>
              <a:prstDash val="solid"/>
              <a:miter/>
            </a:ln>
          </p:spPr>
        </p:sp>
        <p:sp>
          <p:nvSpPr>
            <p:cNvPr id="19" name="TextBox 19"/>
            <p:cNvSpPr txBox="1"/>
            <p:nvPr/>
          </p:nvSpPr>
          <p:spPr>
            <a:xfrm>
              <a:off x="0" y="-38100"/>
              <a:ext cx="6110362" cy="409196"/>
            </a:xfrm>
            <a:prstGeom prst="rect">
              <a:avLst/>
            </a:prstGeom>
          </p:spPr>
          <p:txBody>
            <a:bodyPr lIns="50800" tIns="50800" rIns="50800" bIns="50800" rtlCol="0" anchor="ctr"/>
            <a:lstStyle/>
            <a:p>
              <a:pPr marL="0" lvl="0" indent="0" algn="ctr">
                <a:lnSpc>
                  <a:spcPts val="2659"/>
                </a:lnSpc>
                <a:spcBef>
                  <a:spcPct val="0"/>
                </a:spcBef>
              </a:pPr>
              <a:endParaRPr dirty="0"/>
            </a:p>
          </p:txBody>
        </p:sp>
      </p:grpSp>
      <p:grpSp>
        <p:nvGrpSpPr>
          <p:cNvPr id="20" name="Group 20"/>
          <p:cNvGrpSpPr/>
          <p:nvPr/>
        </p:nvGrpSpPr>
        <p:grpSpPr>
          <a:xfrm>
            <a:off x="9524" y="17869"/>
            <a:ext cx="18254663" cy="1944148"/>
            <a:chOff x="0" y="0"/>
            <a:chExt cx="6110362" cy="493651"/>
          </a:xfrm>
        </p:grpSpPr>
        <p:sp>
          <p:nvSpPr>
            <p:cNvPr id="21" name="Freeform 21"/>
            <p:cNvSpPr/>
            <p:nvPr/>
          </p:nvSpPr>
          <p:spPr>
            <a:xfrm>
              <a:off x="0" y="0"/>
              <a:ext cx="6110362" cy="493651"/>
            </a:xfrm>
            <a:custGeom>
              <a:avLst/>
              <a:gdLst/>
              <a:ahLst/>
              <a:cxnLst/>
              <a:rect l="l" t="t" r="r" b="b"/>
              <a:pathLst>
                <a:path w="6110362" h="493651">
                  <a:moveTo>
                    <a:pt x="0" y="0"/>
                  </a:moveTo>
                  <a:lnTo>
                    <a:pt x="6110362" y="0"/>
                  </a:lnTo>
                  <a:lnTo>
                    <a:pt x="6110362" y="493651"/>
                  </a:lnTo>
                  <a:lnTo>
                    <a:pt x="0" y="493651"/>
                  </a:lnTo>
                  <a:close/>
                </a:path>
              </a:pathLst>
            </a:custGeom>
            <a:solidFill>
              <a:srgbClr val="6E4B29"/>
            </a:solidFill>
            <a:ln cap="sq">
              <a:noFill/>
              <a:prstDash val="solid"/>
              <a:miter/>
            </a:ln>
          </p:spPr>
        </p:sp>
        <p:sp>
          <p:nvSpPr>
            <p:cNvPr id="22" name="TextBox 22"/>
            <p:cNvSpPr txBox="1"/>
            <p:nvPr/>
          </p:nvSpPr>
          <p:spPr>
            <a:xfrm>
              <a:off x="0" y="-38100"/>
              <a:ext cx="6110362" cy="531751"/>
            </a:xfrm>
            <a:prstGeom prst="rect">
              <a:avLst/>
            </a:prstGeom>
          </p:spPr>
          <p:txBody>
            <a:bodyPr lIns="50800" tIns="50800" rIns="50800" bIns="50800" rtlCol="0" anchor="ctr"/>
            <a:lstStyle/>
            <a:p>
              <a:pPr marL="0" lvl="0" indent="0" algn="ctr">
                <a:lnSpc>
                  <a:spcPts val="2659"/>
                </a:lnSpc>
                <a:spcBef>
                  <a:spcPct val="0"/>
                </a:spcBef>
              </a:pPr>
              <a:endParaRPr dirty="0"/>
            </a:p>
          </p:txBody>
        </p:sp>
      </p:grpSp>
      <p:sp>
        <p:nvSpPr>
          <p:cNvPr id="23" name="TextBox 23"/>
          <p:cNvSpPr txBox="1"/>
          <p:nvPr/>
        </p:nvSpPr>
        <p:spPr>
          <a:xfrm>
            <a:off x="5499636" y="2168479"/>
            <a:ext cx="7274437" cy="771523"/>
          </a:xfrm>
          <a:prstGeom prst="rect">
            <a:avLst/>
          </a:prstGeom>
        </p:spPr>
        <p:txBody>
          <a:bodyPr lIns="0" tIns="0" rIns="0" bIns="0" rtlCol="0" anchor="t">
            <a:spAutoFit/>
          </a:bodyPr>
          <a:lstStyle/>
          <a:p>
            <a:pPr marL="0" lvl="0" indent="0" algn="ctr">
              <a:lnSpc>
                <a:spcPts val="6300"/>
              </a:lnSpc>
              <a:spcBef>
                <a:spcPct val="0"/>
              </a:spcBef>
            </a:pPr>
            <a:r>
              <a:rPr lang="en-US" sz="4500" dirty="0">
                <a:solidFill>
                  <a:srgbClr val="BF8E60"/>
                </a:solidFill>
                <a:latin typeface="Open Sans Extra Bold"/>
                <a:ea typeface="Open Sans Extra Bold"/>
                <a:cs typeface="Open Sans Extra Bold"/>
                <a:sym typeface="Open Sans Extra Bold"/>
              </a:rPr>
              <a:t>Our Team</a:t>
            </a:r>
          </a:p>
        </p:txBody>
      </p:sp>
      <p:sp>
        <p:nvSpPr>
          <p:cNvPr id="24" name="TextBox 24"/>
          <p:cNvSpPr txBox="1"/>
          <p:nvPr/>
        </p:nvSpPr>
        <p:spPr>
          <a:xfrm>
            <a:off x="8011590" y="4448955"/>
            <a:ext cx="2641447" cy="371897"/>
          </a:xfrm>
          <a:prstGeom prst="rect">
            <a:avLst/>
          </a:prstGeom>
        </p:spPr>
        <p:txBody>
          <a:bodyPr lIns="0" tIns="0" rIns="0" bIns="0" rtlCol="0" anchor="t">
            <a:spAutoFit/>
          </a:bodyPr>
          <a:lstStyle/>
          <a:p>
            <a:pPr algn="ctr">
              <a:lnSpc>
                <a:spcPts val="2923"/>
              </a:lnSpc>
            </a:pPr>
            <a:r>
              <a:rPr lang="en-US" sz="2087" b="1" spc="39" dirty="0">
                <a:solidFill>
                  <a:srgbClr val="FDFDFD"/>
                </a:solidFill>
                <a:latin typeface="Poppins Bold"/>
                <a:ea typeface="Poppins Bold"/>
                <a:cs typeface="Poppins Bold"/>
                <a:sym typeface="Poppins Bold"/>
              </a:rPr>
              <a:t>Nooran Al-Deeba</a:t>
            </a:r>
          </a:p>
        </p:txBody>
      </p:sp>
      <p:grpSp>
        <p:nvGrpSpPr>
          <p:cNvPr id="25" name="Group 25"/>
          <p:cNvGrpSpPr/>
          <p:nvPr/>
        </p:nvGrpSpPr>
        <p:grpSpPr>
          <a:xfrm>
            <a:off x="13654256" y="6705600"/>
            <a:ext cx="3296071" cy="946825"/>
            <a:chOff x="0" y="0"/>
            <a:chExt cx="922973" cy="265132"/>
          </a:xfrm>
        </p:grpSpPr>
        <p:sp>
          <p:nvSpPr>
            <p:cNvPr id="26" name="Freeform 26"/>
            <p:cNvSpPr/>
            <p:nvPr/>
          </p:nvSpPr>
          <p:spPr>
            <a:xfrm>
              <a:off x="0" y="0"/>
              <a:ext cx="922973" cy="265132"/>
            </a:xfrm>
            <a:custGeom>
              <a:avLst/>
              <a:gdLst/>
              <a:ahLst/>
              <a:cxnLst/>
              <a:rect l="l" t="t" r="r" b="b"/>
              <a:pathLst>
                <a:path w="922973" h="265132">
                  <a:moveTo>
                    <a:pt x="0" y="0"/>
                  </a:moveTo>
                  <a:lnTo>
                    <a:pt x="922973" y="0"/>
                  </a:lnTo>
                  <a:lnTo>
                    <a:pt x="922973" y="265132"/>
                  </a:lnTo>
                  <a:lnTo>
                    <a:pt x="0" y="265132"/>
                  </a:lnTo>
                  <a:close/>
                </a:path>
              </a:pathLst>
            </a:custGeom>
            <a:solidFill>
              <a:srgbClr val="6E4B29"/>
            </a:solidFill>
            <a:ln cap="sq">
              <a:noFill/>
              <a:prstDash val="solid"/>
              <a:miter/>
            </a:ln>
          </p:spPr>
        </p:sp>
        <p:sp>
          <p:nvSpPr>
            <p:cNvPr id="27" name="TextBox 27"/>
            <p:cNvSpPr txBox="1"/>
            <p:nvPr/>
          </p:nvSpPr>
          <p:spPr>
            <a:xfrm>
              <a:off x="0" y="-38100"/>
              <a:ext cx="922973" cy="303232"/>
            </a:xfrm>
            <a:prstGeom prst="rect">
              <a:avLst/>
            </a:prstGeom>
          </p:spPr>
          <p:txBody>
            <a:bodyPr lIns="50800" tIns="50800" rIns="50800" bIns="50800" rtlCol="0" anchor="ctr"/>
            <a:lstStyle/>
            <a:p>
              <a:pPr marL="0" lvl="0" indent="0" algn="ctr">
                <a:lnSpc>
                  <a:spcPts val="2659"/>
                </a:lnSpc>
                <a:spcBef>
                  <a:spcPct val="0"/>
                </a:spcBef>
              </a:pPr>
              <a:endParaRPr dirty="0"/>
            </a:p>
          </p:txBody>
        </p:sp>
      </p:grpSp>
      <p:sp>
        <p:nvSpPr>
          <p:cNvPr id="28" name="TextBox 28"/>
          <p:cNvSpPr txBox="1"/>
          <p:nvPr/>
        </p:nvSpPr>
        <p:spPr>
          <a:xfrm>
            <a:off x="1761844" y="4448955"/>
            <a:ext cx="3248527" cy="371897"/>
          </a:xfrm>
          <a:prstGeom prst="rect">
            <a:avLst/>
          </a:prstGeom>
        </p:spPr>
        <p:txBody>
          <a:bodyPr lIns="0" tIns="0" rIns="0" bIns="0" rtlCol="0" anchor="t">
            <a:spAutoFit/>
          </a:bodyPr>
          <a:lstStyle/>
          <a:p>
            <a:pPr algn="ctr">
              <a:lnSpc>
                <a:spcPts val="2923"/>
              </a:lnSpc>
            </a:pPr>
            <a:r>
              <a:rPr lang="en-US" sz="2087" b="1" spc="39" dirty="0">
                <a:solidFill>
                  <a:srgbClr val="FDFDFD"/>
                </a:solidFill>
                <a:latin typeface="Poppins Bold"/>
                <a:ea typeface="Poppins Bold"/>
                <a:cs typeface="Poppins Bold"/>
                <a:sym typeface="Poppins Bold"/>
              </a:rPr>
              <a:t>Merna aboelhaythem</a:t>
            </a:r>
          </a:p>
        </p:txBody>
      </p:sp>
      <p:sp>
        <p:nvSpPr>
          <p:cNvPr id="29" name="TextBox 29"/>
          <p:cNvSpPr txBox="1"/>
          <p:nvPr/>
        </p:nvSpPr>
        <p:spPr>
          <a:xfrm>
            <a:off x="13929735" y="4448955"/>
            <a:ext cx="2641447" cy="371897"/>
          </a:xfrm>
          <a:prstGeom prst="rect">
            <a:avLst/>
          </a:prstGeom>
        </p:spPr>
        <p:txBody>
          <a:bodyPr lIns="0" tIns="0" rIns="0" bIns="0" rtlCol="0" anchor="t">
            <a:spAutoFit/>
          </a:bodyPr>
          <a:lstStyle/>
          <a:p>
            <a:pPr algn="ctr">
              <a:lnSpc>
                <a:spcPts val="2923"/>
              </a:lnSpc>
            </a:pPr>
            <a:r>
              <a:rPr lang="en-US" sz="2087" b="1" spc="39" dirty="0">
                <a:solidFill>
                  <a:srgbClr val="FDFDFD"/>
                </a:solidFill>
                <a:latin typeface="Poppins Bold"/>
                <a:ea typeface="Poppins Bold"/>
                <a:cs typeface="Poppins Bold"/>
                <a:sym typeface="Poppins Bold"/>
              </a:rPr>
              <a:t>Cherouk Chehata</a:t>
            </a:r>
          </a:p>
        </p:txBody>
      </p:sp>
      <p:sp>
        <p:nvSpPr>
          <p:cNvPr id="30" name="TextBox 30"/>
          <p:cNvSpPr txBox="1"/>
          <p:nvPr/>
        </p:nvSpPr>
        <p:spPr>
          <a:xfrm>
            <a:off x="1545674" y="7010787"/>
            <a:ext cx="3248527" cy="737541"/>
          </a:xfrm>
          <a:prstGeom prst="rect">
            <a:avLst/>
          </a:prstGeom>
        </p:spPr>
        <p:txBody>
          <a:bodyPr lIns="0" tIns="0" rIns="0" bIns="0" rtlCol="0" anchor="t">
            <a:spAutoFit/>
          </a:bodyPr>
          <a:lstStyle/>
          <a:p>
            <a:pPr algn="ctr">
              <a:lnSpc>
                <a:spcPts val="2923"/>
              </a:lnSpc>
            </a:pPr>
            <a:r>
              <a:rPr lang="en-US" sz="2087" b="1" spc="39" dirty="0">
                <a:solidFill>
                  <a:srgbClr val="FDFDFD"/>
                </a:solidFill>
                <a:latin typeface="Poppins Bold"/>
                <a:ea typeface="Poppins Bold"/>
                <a:cs typeface="Poppins Bold"/>
                <a:sym typeface="Poppins Bold"/>
              </a:rPr>
              <a:t>Hani Al-Saei</a:t>
            </a:r>
          </a:p>
          <a:p>
            <a:pPr algn="ctr">
              <a:lnSpc>
                <a:spcPts val="2923"/>
              </a:lnSpc>
            </a:pPr>
            <a:endParaRPr lang="en-US" sz="2087" b="1" spc="39" dirty="0">
              <a:solidFill>
                <a:srgbClr val="FDFDFD"/>
              </a:solidFill>
              <a:latin typeface="Poppins Bold"/>
              <a:ea typeface="Poppins Bold"/>
              <a:cs typeface="Poppins Bold"/>
              <a:sym typeface="Poppins Bold"/>
            </a:endParaRPr>
          </a:p>
        </p:txBody>
      </p:sp>
      <p:sp>
        <p:nvSpPr>
          <p:cNvPr id="31" name="TextBox 31"/>
          <p:cNvSpPr txBox="1"/>
          <p:nvPr/>
        </p:nvSpPr>
        <p:spPr>
          <a:xfrm>
            <a:off x="7708050" y="6985957"/>
            <a:ext cx="3248527" cy="375591"/>
          </a:xfrm>
          <a:prstGeom prst="rect">
            <a:avLst/>
          </a:prstGeom>
        </p:spPr>
        <p:txBody>
          <a:bodyPr lIns="0" tIns="0" rIns="0" bIns="0" rtlCol="0" anchor="t">
            <a:spAutoFit/>
          </a:bodyPr>
          <a:lstStyle/>
          <a:p>
            <a:pPr algn="ctr">
              <a:lnSpc>
                <a:spcPts val="2923"/>
              </a:lnSpc>
            </a:pPr>
            <a:r>
              <a:rPr lang="en-US" sz="2087" b="1" spc="39" dirty="0">
                <a:solidFill>
                  <a:srgbClr val="FDFDFD"/>
                </a:solidFill>
                <a:latin typeface="Poppins Bold"/>
                <a:ea typeface="Poppins Bold"/>
                <a:cs typeface="Poppins Bold"/>
                <a:sym typeface="Poppins Bold"/>
              </a:rPr>
              <a:t>Mahmoud Ammar</a:t>
            </a:r>
          </a:p>
        </p:txBody>
      </p:sp>
      <p:sp>
        <p:nvSpPr>
          <p:cNvPr id="32" name="TextBox 32"/>
          <p:cNvSpPr txBox="1"/>
          <p:nvPr/>
        </p:nvSpPr>
        <p:spPr>
          <a:xfrm>
            <a:off x="13626195" y="6957879"/>
            <a:ext cx="3248527" cy="737541"/>
          </a:xfrm>
          <a:prstGeom prst="rect">
            <a:avLst/>
          </a:prstGeom>
        </p:spPr>
        <p:txBody>
          <a:bodyPr lIns="0" tIns="0" rIns="0" bIns="0" rtlCol="0" anchor="t">
            <a:spAutoFit/>
          </a:bodyPr>
          <a:lstStyle/>
          <a:p>
            <a:pPr algn="ctr">
              <a:lnSpc>
                <a:spcPts val="2923"/>
              </a:lnSpc>
            </a:pPr>
            <a:r>
              <a:rPr lang="en-US" sz="2087" b="1" spc="39" dirty="0">
                <a:solidFill>
                  <a:srgbClr val="FDFDFD"/>
                </a:solidFill>
                <a:latin typeface="Poppins Bold"/>
                <a:ea typeface="Poppins Bold"/>
                <a:cs typeface="Poppins Bold"/>
                <a:sym typeface="Poppins Bold"/>
              </a:rPr>
              <a:t>Gamal Bassiouny</a:t>
            </a:r>
          </a:p>
          <a:p>
            <a:pPr algn="ctr">
              <a:lnSpc>
                <a:spcPts val="2923"/>
              </a:lnSpc>
            </a:pPr>
            <a:endParaRPr lang="en-US" sz="2087" b="1" spc="39" dirty="0">
              <a:solidFill>
                <a:srgbClr val="FDFDFD"/>
              </a:solidFill>
              <a:latin typeface="Poppins Bold"/>
              <a:ea typeface="Poppins Bold"/>
              <a:cs typeface="Poppins Bold"/>
              <a:sym typeface="Poppins Bold"/>
            </a:endParaRPr>
          </a:p>
        </p:txBody>
      </p:sp>
      <p:sp>
        <p:nvSpPr>
          <p:cNvPr id="33" name="Freeform 8"/>
          <p:cNvSpPr/>
          <p:nvPr/>
        </p:nvSpPr>
        <p:spPr>
          <a:xfrm>
            <a:off x="228601" y="149271"/>
            <a:ext cx="1752600" cy="1565230"/>
          </a:xfrm>
          <a:custGeom>
            <a:avLst/>
            <a:gdLst/>
            <a:ahLst/>
            <a:cxnLst/>
            <a:rect l="l" t="t" r="r" b="b"/>
            <a:pathLst>
              <a:path w="2185273" h="2185273">
                <a:moveTo>
                  <a:pt x="0" y="0"/>
                </a:moveTo>
                <a:lnTo>
                  <a:pt x="2185272" y="0"/>
                </a:lnTo>
                <a:lnTo>
                  <a:pt x="2185272" y="2185273"/>
                </a:lnTo>
                <a:lnTo>
                  <a:pt x="0" y="2185273"/>
                </a:lnTo>
                <a:lnTo>
                  <a:pt x="0" y="0"/>
                </a:lnTo>
                <a:close/>
              </a:path>
            </a:pathLst>
          </a:custGeom>
          <a:blipFill>
            <a:blip r:embed="rId2"/>
            <a:stretch>
              <a:fillRect/>
            </a:stretch>
          </a:blipFill>
        </p:spPr>
      </p:sp>
      <p:sp>
        <p:nvSpPr>
          <p:cNvPr id="34" name="Freeform 9"/>
          <p:cNvSpPr/>
          <p:nvPr/>
        </p:nvSpPr>
        <p:spPr>
          <a:xfrm>
            <a:off x="16154400" y="149271"/>
            <a:ext cx="1828801" cy="1600200"/>
          </a:xfrm>
          <a:custGeom>
            <a:avLst/>
            <a:gdLst/>
            <a:ahLst/>
            <a:cxnLst/>
            <a:rect l="l" t="t" r="r" b="b"/>
            <a:pathLst>
              <a:path w="1958488" h="1949784">
                <a:moveTo>
                  <a:pt x="0" y="0"/>
                </a:moveTo>
                <a:lnTo>
                  <a:pt x="1958488" y="0"/>
                </a:lnTo>
                <a:lnTo>
                  <a:pt x="1958488" y="1949784"/>
                </a:lnTo>
                <a:lnTo>
                  <a:pt x="0" y="1949784"/>
                </a:lnTo>
                <a:lnTo>
                  <a:pt x="0" y="0"/>
                </a:lnTo>
                <a:close/>
              </a:path>
            </a:pathLst>
          </a:custGeom>
          <a:blipFill>
            <a:blip r:embed="rId3"/>
            <a:stretch>
              <a:fillRect/>
            </a:stretch>
          </a:blipFill>
        </p:spPr>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4312433" y="5008918"/>
            <a:ext cx="2706695" cy="2696122"/>
            <a:chOff x="0" y="0"/>
            <a:chExt cx="6502400" cy="6477000"/>
          </a:xfrm>
        </p:grpSpPr>
        <p:sp>
          <p:nvSpPr>
            <p:cNvPr id="3" name="Freeform 3"/>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r="223"/>
              </a:stretch>
            </a:blipFill>
          </p:spPr>
        </p:sp>
        <p:sp>
          <p:nvSpPr>
            <p:cNvPr id="4" name="Freeform 4"/>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6E4B29"/>
            </a:solidFill>
          </p:spPr>
        </p:sp>
      </p:grpSp>
      <p:grpSp>
        <p:nvGrpSpPr>
          <p:cNvPr id="5" name="Group 5"/>
          <p:cNvGrpSpPr/>
          <p:nvPr/>
        </p:nvGrpSpPr>
        <p:grpSpPr>
          <a:xfrm>
            <a:off x="0" y="9258300"/>
            <a:ext cx="18288000" cy="1028700"/>
            <a:chOff x="0" y="0"/>
            <a:chExt cx="4816593" cy="270933"/>
          </a:xfrm>
        </p:grpSpPr>
        <p:sp>
          <p:nvSpPr>
            <p:cNvPr id="6" name="Freeform 6"/>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6E4B29"/>
            </a:solidFill>
            <a:ln cap="sq">
              <a:noFill/>
              <a:prstDash val="solid"/>
              <a:miter/>
            </a:ln>
          </p:spPr>
        </p:sp>
        <p:sp>
          <p:nvSpPr>
            <p:cNvPr id="7" name="TextBox 7"/>
            <p:cNvSpPr txBox="1"/>
            <p:nvPr/>
          </p:nvSpPr>
          <p:spPr>
            <a:xfrm>
              <a:off x="0" y="-38100"/>
              <a:ext cx="4816593" cy="309033"/>
            </a:xfrm>
            <a:prstGeom prst="rect">
              <a:avLst/>
            </a:prstGeom>
          </p:spPr>
          <p:txBody>
            <a:bodyPr lIns="50800" tIns="50800" rIns="50800" bIns="50800" rtlCol="0" anchor="ctr"/>
            <a:lstStyle/>
            <a:p>
              <a:pPr algn="ctr">
                <a:lnSpc>
                  <a:spcPts val="2659"/>
                </a:lnSpc>
              </a:pPr>
              <a:endParaRPr dirty="0"/>
            </a:p>
          </p:txBody>
        </p:sp>
      </p:grpSp>
      <p:grpSp>
        <p:nvGrpSpPr>
          <p:cNvPr id="8" name="Group 8"/>
          <p:cNvGrpSpPr>
            <a:grpSpLocks noChangeAspect="1"/>
          </p:cNvGrpSpPr>
          <p:nvPr/>
        </p:nvGrpSpPr>
        <p:grpSpPr>
          <a:xfrm>
            <a:off x="11265031" y="5008918"/>
            <a:ext cx="2706695" cy="2696122"/>
            <a:chOff x="0" y="0"/>
            <a:chExt cx="6502400" cy="6477000"/>
          </a:xfrm>
        </p:grpSpPr>
        <p:sp>
          <p:nvSpPr>
            <p:cNvPr id="9" name="Freeform 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a:stretch>
            </a:blipFill>
          </p:spPr>
        </p:sp>
        <p:sp>
          <p:nvSpPr>
            <p:cNvPr id="10" name="Freeform 1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6E4B29"/>
            </a:solidFill>
          </p:spPr>
        </p:sp>
      </p:grpSp>
      <p:grpSp>
        <p:nvGrpSpPr>
          <p:cNvPr id="11" name="Group 11"/>
          <p:cNvGrpSpPr/>
          <p:nvPr/>
        </p:nvGrpSpPr>
        <p:grpSpPr>
          <a:xfrm>
            <a:off x="0" y="-172455"/>
            <a:ext cx="18288000" cy="1142361"/>
            <a:chOff x="0" y="0"/>
            <a:chExt cx="4816593" cy="300869"/>
          </a:xfrm>
        </p:grpSpPr>
        <p:sp>
          <p:nvSpPr>
            <p:cNvPr id="12" name="Freeform 12"/>
            <p:cNvSpPr/>
            <p:nvPr/>
          </p:nvSpPr>
          <p:spPr>
            <a:xfrm>
              <a:off x="0" y="0"/>
              <a:ext cx="4816592" cy="300869"/>
            </a:xfrm>
            <a:custGeom>
              <a:avLst/>
              <a:gdLst/>
              <a:ahLst/>
              <a:cxnLst/>
              <a:rect l="l" t="t" r="r" b="b"/>
              <a:pathLst>
                <a:path w="4816592" h="300869">
                  <a:moveTo>
                    <a:pt x="0" y="0"/>
                  </a:moveTo>
                  <a:lnTo>
                    <a:pt x="4816592" y="0"/>
                  </a:lnTo>
                  <a:lnTo>
                    <a:pt x="4816592" y="300869"/>
                  </a:lnTo>
                  <a:lnTo>
                    <a:pt x="0" y="300869"/>
                  </a:lnTo>
                  <a:close/>
                </a:path>
              </a:pathLst>
            </a:custGeom>
            <a:solidFill>
              <a:srgbClr val="6E4B29"/>
            </a:solidFill>
            <a:ln cap="sq">
              <a:noFill/>
              <a:prstDash val="solid"/>
              <a:miter/>
            </a:ln>
          </p:spPr>
        </p:sp>
        <p:sp>
          <p:nvSpPr>
            <p:cNvPr id="13" name="TextBox 13"/>
            <p:cNvSpPr txBox="1"/>
            <p:nvPr/>
          </p:nvSpPr>
          <p:spPr>
            <a:xfrm>
              <a:off x="0" y="-38100"/>
              <a:ext cx="4816593" cy="338969"/>
            </a:xfrm>
            <a:prstGeom prst="rect">
              <a:avLst/>
            </a:prstGeom>
          </p:spPr>
          <p:txBody>
            <a:bodyPr lIns="50800" tIns="50800" rIns="50800" bIns="50800" rtlCol="0" anchor="ctr"/>
            <a:lstStyle/>
            <a:p>
              <a:pPr algn="ctr">
                <a:lnSpc>
                  <a:spcPts val="2659"/>
                </a:lnSpc>
              </a:pPr>
              <a:endParaRPr dirty="0"/>
            </a:p>
          </p:txBody>
        </p:sp>
      </p:grpSp>
      <p:grpSp>
        <p:nvGrpSpPr>
          <p:cNvPr id="14" name="Group 14"/>
          <p:cNvGrpSpPr>
            <a:grpSpLocks noChangeAspect="1"/>
          </p:cNvGrpSpPr>
          <p:nvPr/>
        </p:nvGrpSpPr>
        <p:grpSpPr>
          <a:xfrm>
            <a:off x="7790653" y="5008918"/>
            <a:ext cx="2706695" cy="2696122"/>
            <a:chOff x="0" y="0"/>
            <a:chExt cx="6502400" cy="6477000"/>
          </a:xfrm>
        </p:grpSpPr>
        <p:sp>
          <p:nvSpPr>
            <p:cNvPr id="15" name="Freeform 15"/>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16369" r="-16369"/>
              </a:stretch>
            </a:blipFill>
          </p:spPr>
        </p:sp>
        <p:sp>
          <p:nvSpPr>
            <p:cNvPr id="16" name="Freeform 16"/>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6E4B29"/>
            </a:solidFill>
          </p:spPr>
        </p:sp>
      </p:grpSp>
      <p:sp>
        <p:nvSpPr>
          <p:cNvPr id="17" name="TextBox 17"/>
          <p:cNvSpPr txBox="1"/>
          <p:nvPr/>
        </p:nvSpPr>
        <p:spPr>
          <a:xfrm>
            <a:off x="4924563" y="2566827"/>
            <a:ext cx="9553714" cy="1791597"/>
          </a:xfrm>
          <a:prstGeom prst="rect">
            <a:avLst/>
          </a:prstGeom>
        </p:spPr>
        <p:txBody>
          <a:bodyPr lIns="0" tIns="0" rIns="0" bIns="0" rtlCol="0" anchor="t">
            <a:spAutoFit/>
          </a:bodyPr>
          <a:lstStyle/>
          <a:p>
            <a:pPr marL="0" lvl="0" indent="0" algn="l">
              <a:lnSpc>
                <a:spcPts val="14650"/>
              </a:lnSpc>
              <a:spcBef>
                <a:spcPct val="0"/>
              </a:spcBef>
            </a:pPr>
            <a:r>
              <a:rPr lang="en-US" sz="10464" dirty="0">
                <a:solidFill>
                  <a:srgbClr val="6E4B29"/>
                </a:solidFill>
                <a:latin typeface="Open Sans Extra Bold"/>
                <a:ea typeface="Open Sans Extra Bold"/>
                <a:cs typeface="Open Sans Extra Bold"/>
                <a:sym typeface="Open Sans Extra Bold"/>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4695454" y="22884"/>
            <a:ext cx="3592546" cy="10264115"/>
            <a:chOff x="0" y="0"/>
            <a:chExt cx="1044090" cy="2987730"/>
          </a:xfrm>
        </p:grpSpPr>
        <p:sp>
          <p:nvSpPr>
            <p:cNvPr id="3" name="Freeform 3"/>
            <p:cNvSpPr/>
            <p:nvPr/>
          </p:nvSpPr>
          <p:spPr>
            <a:xfrm>
              <a:off x="0" y="0"/>
              <a:ext cx="1044090" cy="2987730"/>
            </a:xfrm>
            <a:custGeom>
              <a:avLst/>
              <a:gdLst/>
              <a:ahLst/>
              <a:cxnLst/>
              <a:rect l="l" t="t" r="r" b="b"/>
              <a:pathLst>
                <a:path w="1044090" h="2987730">
                  <a:moveTo>
                    <a:pt x="0" y="0"/>
                  </a:moveTo>
                  <a:lnTo>
                    <a:pt x="1044090" y="0"/>
                  </a:lnTo>
                  <a:lnTo>
                    <a:pt x="1044090" y="2987730"/>
                  </a:lnTo>
                  <a:lnTo>
                    <a:pt x="0" y="2987730"/>
                  </a:lnTo>
                  <a:close/>
                </a:path>
              </a:pathLst>
            </a:custGeom>
            <a:solidFill>
              <a:srgbClr val="6E4B29"/>
            </a:solidFill>
            <a:ln cap="sq">
              <a:noFill/>
              <a:prstDash val="solid"/>
              <a:miter/>
            </a:ln>
          </p:spPr>
        </p:sp>
        <p:sp>
          <p:nvSpPr>
            <p:cNvPr id="4" name="TextBox 4"/>
            <p:cNvSpPr txBox="1"/>
            <p:nvPr/>
          </p:nvSpPr>
          <p:spPr>
            <a:xfrm>
              <a:off x="0" y="-38100"/>
              <a:ext cx="1044090" cy="3025830"/>
            </a:xfrm>
            <a:prstGeom prst="rect">
              <a:avLst/>
            </a:prstGeom>
          </p:spPr>
          <p:txBody>
            <a:bodyPr lIns="50800" tIns="50800" rIns="50800" bIns="50800" rtlCol="0" anchor="ctr"/>
            <a:lstStyle/>
            <a:p>
              <a:pPr marL="0" lvl="0" indent="0" algn="ctr">
                <a:lnSpc>
                  <a:spcPts val="2659"/>
                </a:lnSpc>
                <a:spcBef>
                  <a:spcPct val="0"/>
                </a:spcBef>
              </a:pPr>
              <a:endParaRPr dirty="0"/>
            </a:p>
          </p:txBody>
        </p:sp>
      </p:grpSp>
      <p:sp>
        <p:nvSpPr>
          <p:cNvPr id="5" name="Freeform 5"/>
          <p:cNvSpPr/>
          <p:nvPr/>
        </p:nvSpPr>
        <p:spPr>
          <a:xfrm rot="5400000">
            <a:off x="5318027" y="3524186"/>
            <a:ext cx="510937" cy="453341"/>
          </a:xfrm>
          <a:custGeom>
            <a:avLst/>
            <a:gdLst/>
            <a:ahLst/>
            <a:cxnLst/>
            <a:rect l="l" t="t" r="r" b="b"/>
            <a:pathLst>
              <a:path w="510937" h="453341">
                <a:moveTo>
                  <a:pt x="0" y="0"/>
                </a:moveTo>
                <a:lnTo>
                  <a:pt x="510938" y="0"/>
                </a:lnTo>
                <a:lnTo>
                  <a:pt x="510938" y="453340"/>
                </a:lnTo>
                <a:lnTo>
                  <a:pt x="0" y="4533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5400000">
            <a:off x="5318027" y="4149692"/>
            <a:ext cx="510937" cy="453341"/>
          </a:xfrm>
          <a:custGeom>
            <a:avLst/>
            <a:gdLst/>
            <a:ahLst/>
            <a:cxnLst/>
            <a:rect l="l" t="t" r="r" b="b"/>
            <a:pathLst>
              <a:path w="510937" h="453341">
                <a:moveTo>
                  <a:pt x="0" y="0"/>
                </a:moveTo>
                <a:lnTo>
                  <a:pt x="510938" y="0"/>
                </a:lnTo>
                <a:lnTo>
                  <a:pt x="510938" y="453341"/>
                </a:lnTo>
                <a:lnTo>
                  <a:pt x="0" y="4533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Freeform 7"/>
          <p:cNvSpPr/>
          <p:nvPr/>
        </p:nvSpPr>
        <p:spPr>
          <a:xfrm rot="5400000">
            <a:off x="5318027" y="4774929"/>
            <a:ext cx="510937" cy="453341"/>
          </a:xfrm>
          <a:custGeom>
            <a:avLst/>
            <a:gdLst/>
            <a:ahLst/>
            <a:cxnLst/>
            <a:rect l="l" t="t" r="r" b="b"/>
            <a:pathLst>
              <a:path w="510937" h="453341">
                <a:moveTo>
                  <a:pt x="0" y="0"/>
                </a:moveTo>
                <a:lnTo>
                  <a:pt x="510938" y="0"/>
                </a:lnTo>
                <a:lnTo>
                  <a:pt x="510938" y="453341"/>
                </a:lnTo>
                <a:lnTo>
                  <a:pt x="0" y="4533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rot="5400000">
            <a:off x="5318027" y="5400436"/>
            <a:ext cx="510937" cy="453341"/>
          </a:xfrm>
          <a:custGeom>
            <a:avLst/>
            <a:gdLst/>
            <a:ahLst/>
            <a:cxnLst/>
            <a:rect l="l" t="t" r="r" b="b"/>
            <a:pathLst>
              <a:path w="510937" h="453341">
                <a:moveTo>
                  <a:pt x="0" y="0"/>
                </a:moveTo>
                <a:lnTo>
                  <a:pt x="510938" y="0"/>
                </a:lnTo>
                <a:lnTo>
                  <a:pt x="510938" y="453341"/>
                </a:lnTo>
                <a:lnTo>
                  <a:pt x="0" y="4533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rot="5400000">
            <a:off x="5318027" y="6025673"/>
            <a:ext cx="510937" cy="453341"/>
          </a:xfrm>
          <a:custGeom>
            <a:avLst/>
            <a:gdLst/>
            <a:ahLst/>
            <a:cxnLst/>
            <a:rect l="l" t="t" r="r" b="b"/>
            <a:pathLst>
              <a:path w="510937" h="453341">
                <a:moveTo>
                  <a:pt x="0" y="0"/>
                </a:moveTo>
                <a:lnTo>
                  <a:pt x="510938" y="0"/>
                </a:lnTo>
                <a:lnTo>
                  <a:pt x="510938" y="453341"/>
                </a:lnTo>
                <a:lnTo>
                  <a:pt x="0" y="4533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Freeform 10"/>
          <p:cNvSpPr/>
          <p:nvPr/>
        </p:nvSpPr>
        <p:spPr>
          <a:xfrm rot="5400000">
            <a:off x="5318027" y="6651180"/>
            <a:ext cx="510937" cy="453341"/>
          </a:xfrm>
          <a:custGeom>
            <a:avLst/>
            <a:gdLst/>
            <a:ahLst/>
            <a:cxnLst/>
            <a:rect l="l" t="t" r="r" b="b"/>
            <a:pathLst>
              <a:path w="510937" h="453341">
                <a:moveTo>
                  <a:pt x="0" y="0"/>
                </a:moveTo>
                <a:lnTo>
                  <a:pt x="510938" y="0"/>
                </a:lnTo>
                <a:lnTo>
                  <a:pt x="510938" y="453340"/>
                </a:lnTo>
                <a:lnTo>
                  <a:pt x="0" y="4533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1" name="Freeform 11"/>
          <p:cNvSpPr/>
          <p:nvPr/>
        </p:nvSpPr>
        <p:spPr>
          <a:xfrm rot="5400000">
            <a:off x="5318027" y="7276417"/>
            <a:ext cx="510937" cy="453341"/>
          </a:xfrm>
          <a:custGeom>
            <a:avLst/>
            <a:gdLst/>
            <a:ahLst/>
            <a:cxnLst/>
            <a:rect l="l" t="t" r="r" b="b"/>
            <a:pathLst>
              <a:path w="510937" h="453341">
                <a:moveTo>
                  <a:pt x="0" y="0"/>
                </a:moveTo>
                <a:lnTo>
                  <a:pt x="510938" y="0"/>
                </a:lnTo>
                <a:lnTo>
                  <a:pt x="510938" y="453340"/>
                </a:lnTo>
                <a:lnTo>
                  <a:pt x="0" y="4533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2" name="Freeform 12"/>
          <p:cNvSpPr/>
          <p:nvPr/>
        </p:nvSpPr>
        <p:spPr>
          <a:xfrm rot="5400000">
            <a:off x="5318027" y="7941221"/>
            <a:ext cx="510937" cy="453341"/>
          </a:xfrm>
          <a:custGeom>
            <a:avLst/>
            <a:gdLst/>
            <a:ahLst/>
            <a:cxnLst/>
            <a:rect l="l" t="t" r="r" b="b"/>
            <a:pathLst>
              <a:path w="510937" h="453341">
                <a:moveTo>
                  <a:pt x="0" y="0"/>
                </a:moveTo>
                <a:lnTo>
                  <a:pt x="510938" y="0"/>
                </a:lnTo>
                <a:lnTo>
                  <a:pt x="510938" y="453341"/>
                </a:lnTo>
                <a:lnTo>
                  <a:pt x="0" y="4533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2703984" y="235489"/>
            <a:ext cx="1958488" cy="1949784"/>
          </a:xfrm>
          <a:custGeom>
            <a:avLst/>
            <a:gdLst/>
            <a:ahLst/>
            <a:cxnLst/>
            <a:rect l="l" t="t" r="r" b="b"/>
            <a:pathLst>
              <a:path w="1958488" h="1949784">
                <a:moveTo>
                  <a:pt x="0" y="0"/>
                </a:moveTo>
                <a:lnTo>
                  <a:pt x="1958488" y="0"/>
                </a:lnTo>
                <a:lnTo>
                  <a:pt x="1958488" y="1949784"/>
                </a:lnTo>
                <a:lnTo>
                  <a:pt x="0" y="1949784"/>
                </a:lnTo>
                <a:lnTo>
                  <a:pt x="0" y="0"/>
                </a:lnTo>
                <a:close/>
              </a:path>
            </a:pathLst>
          </a:custGeom>
          <a:blipFill>
            <a:blip r:embed="rId4"/>
            <a:stretch>
              <a:fillRect/>
            </a:stretch>
          </a:blipFill>
        </p:spPr>
      </p:sp>
      <p:sp>
        <p:nvSpPr>
          <p:cNvPr id="14" name="TextBox 14"/>
          <p:cNvSpPr txBox="1"/>
          <p:nvPr/>
        </p:nvSpPr>
        <p:spPr>
          <a:xfrm>
            <a:off x="5346826" y="1591657"/>
            <a:ext cx="6760246" cy="1160780"/>
          </a:xfrm>
          <a:prstGeom prst="rect">
            <a:avLst/>
          </a:prstGeom>
        </p:spPr>
        <p:txBody>
          <a:bodyPr lIns="0" tIns="0" rIns="0" bIns="0" rtlCol="0" anchor="t">
            <a:spAutoFit/>
          </a:bodyPr>
          <a:lstStyle/>
          <a:p>
            <a:pPr algn="l">
              <a:lnSpc>
                <a:spcPts val="9520"/>
              </a:lnSpc>
              <a:spcBef>
                <a:spcPct val="0"/>
              </a:spcBef>
            </a:pPr>
            <a:r>
              <a:rPr lang="en-US" sz="6800" dirty="0">
                <a:solidFill>
                  <a:srgbClr val="BF8E60"/>
                </a:solidFill>
                <a:latin typeface="Playpen Sans"/>
                <a:ea typeface="Playpen Sans"/>
                <a:cs typeface="Playpen Sans"/>
                <a:sym typeface="Playpen Sans"/>
              </a:rPr>
              <a:t>Overview</a:t>
            </a:r>
          </a:p>
        </p:txBody>
      </p:sp>
      <p:sp>
        <p:nvSpPr>
          <p:cNvPr id="15" name="TextBox 15"/>
          <p:cNvSpPr txBox="1"/>
          <p:nvPr/>
        </p:nvSpPr>
        <p:spPr>
          <a:xfrm>
            <a:off x="6068752" y="3487060"/>
            <a:ext cx="3773019" cy="479966"/>
          </a:xfrm>
          <a:prstGeom prst="rect">
            <a:avLst/>
          </a:prstGeom>
        </p:spPr>
        <p:txBody>
          <a:bodyPr lIns="0" tIns="0" rIns="0" bIns="0" rtlCol="0" anchor="t">
            <a:spAutoFit/>
          </a:bodyPr>
          <a:lstStyle/>
          <a:p>
            <a:pPr algn="l">
              <a:lnSpc>
                <a:spcPts val="3995"/>
              </a:lnSpc>
              <a:spcBef>
                <a:spcPct val="0"/>
              </a:spcBef>
            </a:pPr>
            <a:r>
              <a:rPr lang="en-US" sz="2853" spc="-57" dirty="0">
                <a:solidFill>
                  <a:srgbClr val="BF8E60"/>
                </a:solidFill>
                <a:latin typeface="Playpen Sans"/>
                <a:ea typeface="Playpen Sans"/>
                <a:cs typeface="Playpen Sans"/>
                <a:sym typeface="Playpen Sans"/>
              </a:rPr>
              <a:t>Introduction</a:t>
            </a:r>
          </a:p>
        </p:txBody>
      </p:sp>
      <p:sp>
        <p:nvSpPr>
          <p:cNvPr id="16" name="TextBox 16"/>
          <p:cNvSpPr txBox="1"/>
          <p:nvPr/>
        </p:nvSpPr>
        <p:spPr>
          <a:xfrm>
            <a:off x="6068752" y="4748063"/>
            <a:ext cx="4143021" cy="479966"/>
          </a:xfrm>
          <a:prstGeom prst="rect">
            <a:avLst/>
          </a:prstGeom>
        </p:spPr>
        <p:txBody>
          <a:bodyPr lIns="0" tIns="0" rIns="0" bIns="0" rtlCol="0" anchor="t">
            <a:spAutoFit/>
          </a:bodyPr>
          <a:lstStyle/>
          <a:p>
            <a:pPr algn="l">
              <a:lnSpc>
                <a:spcPts val="3995"/>
              </a:lnSpc>
              <a:spcBef>
                <a:spcPct val="0"/>
              </a:spcBef>
            </a:pPr>
            <a:r>
              <a:rPr lang="en-US" sz="2853" spc="-57" dirty="0">
                <a:solidFill>
                  <a:srgbClr val="BF8E60"/>
                </a:solidFill>
                <a:latin typeface="Playpen Sans"/>
                <a:ea typeface="Playpen Sans"/>
                <a:cs typeface="Playpen Sans"/>
                <a:sym typeface="Playpen Sans"/>
              </a:rPr>
              <a:t>Home</a:t>
            </a:r>
          </a:p>
        </p:txBody>
      </p:sp>
      <p:sp>
        <p:nvSpPr>
          <p:cNvPr id="17" name="TextBox 17"/>
          <p:cNvSpPr txBox="1"/>
          <p:nvPr/>
        </p:nvSpPr>
        <p:spPr>
          <a:xfrm>
            <a:off x="6068752" y="4132815"/>
            <a:ext cx="4652520" cy="479966"/>
          </a:xfrm>
          <a:prstGeom prst="rect">
            <a:avLst/>
          </a:prstGeom>
        </p:spPr>
        <p:txBody>
          <a:bodyPr lIns="0" tIns="0" rIns="0" bIns="0" rtlCol="0" anchor="t">
            <a:spAutoFit/>
          </a:bodyPr>
          <a:lstStyle/>
          <a:p>
            <a:pPr algn="l">
              <a:lnSpc>
                <a:spcPts val="3995"/>
              </a:lnSpc>
              <a:spcBef>
                <a:spcPct val="0"/>
              </a:spcBef>
            </a:pPr>
            <a:r>
              <a:rPr lang="en-US" sz="2853" spc="-57" dirty="0">
                <a:solidFill>
                  <a:srgbClr val="BF8E60"/>
                </a:solidFill>
                <a:latin typeface="Playpen Sans"/>
                <a:ea typeface="Playpen Sans"/>
                <a:cs typeface="Playpen Sans"/>
                <a:sym typeface="Playpen Sans"/>
              </a:rPr>
              <a:t>mission</a:t>
            </a:r>
          </a:p>
        </p:txBody>
      </p:sp>
      <p:sp>
        <p:nvSpPr>
          <p:cNvPr id="18" name="TextBox 18"/>
          <p:cNvSpPr txBox="1"/>
          <p:nvPr/>
        </p:nvSpPr>
        <p:spPr>
          <a:xfrm>
            <a:off x="6068752" y="5363311"/>
            <a:ext cx="4397771" cy="479966"/>
          </a:xfrm>
          <a:prstGeom prst="rect">
            <a:avLst/>
          </a:prstGeom>
        </p:spPr>
        <p:txBody>
          <a:bodyPr lIns="0" tIns="0" rIns="0" bIns="0" rtlCol="0" anchor="t">
            <a:spAutoFit/>
          </a:bodyPr>
          <a:lstStyle/>
          <a:p>
            <a:pPr algn="l">
              <a:lnSpc>
                <a:spcPts val="3995"/>
              </a:lnSpc>
              <a:spcBef>
                <a:spcPct val="0"/>
              </a:spcBef>
            </a:pPr>
            <a:r>
              <a:rPr lang="en-US" sz="2853" spc="-57" dirty="0">
                <a:solidFill>
                  <a:srgbClr val="BF8E60"/>
                </a:solidFill>
                <a:latin typeface="Playpen Sans"/>
                <a:ea typeface="Playpen Sans"/>
                <a:cs typeface="Playpen Sans"/>
                <a:sym typeface="Playpen Sans"/>
              </a:rPr>
              <a:t>About Us</a:t>
            </a:r>
          </a:p>
        </p:txBody>
      </p:sp>
      <p:sp>
        <p:nvSpPr>
          <p:cNvPr id="19" name="TextBox 19"/>
          <p:cNvSpPr txBox="1"/>
          <p:nvPr/>
        </p:nvSpPr>
        <p:spPr>
          <a:xfrm>
            <a:off x="6032360" y="5949250"/>
            <a:ext cx="4579735" cy="479966"/>
          </a:xfrm>
          <a:prstGeom prst="rect">
            <a:avLst/>
          </a:prstGeom>
        </p:spPr>
        <p:txBody>
          <a:bodyPr lIns="0" tIns="0" rIns="0" bIns="0" rtlCol="0" anchor="t">
            <a:spAutoFit/>
          </a:bodyPr>
          <a:lstStyle/>
          <a:p>
            <a:pPr algn="l">
              <a:lnSpc>
                <a:spcPts val="3995"/>
              </a:lnSpc>
              <a:spcBef>
                <a:spcPct val="0"/>
              </a:spcBef>
            </a:pPr>
            <a:r>
              <a:rPr lang="en-US" sz="2853" spc="-57" dirty="0">
                <a:solidFill>
                  <a:srgbClr val="BF8E60"/>
                </a:solidFill>
                <a:latin typeface="Playpen Sans"/>
                <a:ea typeface="Playpen Sans"/>
                <a:cs typeface="Playpen Sans"/>
                <a:sym typeface="Playpen Sans"/>
              </a:rPr>
              <a:t>Categories</a:t>
            </a:r>
          </a:p>
        </p:txBody>
      </p:sp>
      <p:sp>
        <p:nvSpPr>
          <p:cNvPr id="20" name="TextBox 20"/>
          <p:cNvSpPr txBox="1"/>
          <p:nvPr/>
        </p:nvSpPr>
        <p:spPr>
          <a:xfrm>
            <a:off x="6068752" y="6614054"/>
            <a:ext cx="4397771" cy="479966"/>
          </a:xfrm>
          <a:prstGeom prst="rect">
            <a:avLst/>
          </a:prstGeom>
        </p:spPr>
        <p:txBody>
          <a:bodyPr lIns="0" tIns="0" rIns="0" bIns="0" rtlCol="0" anchor="t">
            <a:spAutoFit/>
          </a:bodyPr>
          <a:lstStyle/>
          <a:p>
            <a:pPr algn="l">
              <a:lnSpc>
                <a:spcPts val="3995"/>
              </a:lnSpc>
              <a:spcBef>
                <a:spcPct val="0"/>
              </a:spcBef>
            </a:pPr>
            <a:r>
              <a:rPr lang="en-US" sz="2853" spc="-57" dirty="0">
                <a:solidFill>
                  <a:srgbClr val="BF8E60"/>
                </a:solidFill>
                <a:latin typeface="Playpen Sans"/>
                <a:ea typeface="Playpen Sans"/>
                <a:cs typeface="Playpen Sans"/>
                <a:sym typeface="Playpen Sans"/>
              </a:rPr>
              <a:t>Favorites</a:t>
            </a:r>
          </a:p>
        </p:txBody>
      </p:sp>
      <p:sp>
        <p:nvSpPr>
          <p:cNvPr id="21" name="TextBox 21"/>
          <p:cNvSpPr txBox="1"/>
          <p:nvPr/>
        </p:nvSpPr>
        <p:spPr>
          <a:xfrm>
            <a:off x="6068752" y="7239292"/>
            <a:ext cx="4579735" cy="479966"/>
          </a:xfrm>
          <a:prstGeom prst="rect">
            <a:avLst/>
          </a:prstGeom>
        </p:spPr>
        <p:txBody>
          <a:bodyPr lIns="0" tIns="0" rIns="0" bIns="0" rtlCol="0" anchor="t">
            <a:spAutoFit/>
          </a:bodyPr>
          <a:lstStyle/>
          <a:p>
            <a:pPr algn="l">
              <a:lnSpc>
                <a:spcPts val="3995"/>
              </a:lnSpc>
              <a:spcBef>
                <a:spcPct val="0"/>
              </a:spcBef>
            </a:pPr>
            <a:r>
              <a:rPr lang="en-US" sz="2853" spc="-57" dirty="0">
                <a:solidFill>
                  <a:srgbClr val="BF8E60"/>
                </a:solidFill>
                <a:latin typeface="Playpen Sans"/>
                <a:ea typeface="Playpen Sans"/>
                <a:cs typeface="Playpen Sans"/>
                <a:sym typeface="Playpen Sans"/>
              </a:rPr>
              <a:t>Contact</a:t>
            </a:r>
          </a:p>
        </p:txBody>
      </p:sp>
      <p:sp>
        <p:nvSpPr>
          <p:cNvPr id="22" name="TextBox 22"/>
          <p:cNvSpPr txBox="1"/>
          <p:nvPr/>
        </p:nvSpPr>
        <p:spPr>
          <a:xfrm>
            <a:off x="6068752" y="7864798"/>
            <a:ext cx="4397771" cy="479966"/>
          </a:xfrm>
          <a:prstGeom prst="rect">
            <a:avLst/>
          </a:prstGeom>
        </p:spPr>
        <p:txBody>
          <a:bodyPr lIns="0" tIns="0" rIns="0" bIns="0" rtlCol="0" anchor="t">
            <a:spAutoFit/>
          </a:bodyPr>
          <a:lstStyle/>
          <a:p>
            <a:pPr algn="l">
              <a:lnSpc>
                <a:spcPts val="3995"/>
              </a:lnSpc>
              <a:spcBef>
                <a:spcPct val="0"/>
              </a:spcBef>
            </a:pPr>
            <a:r>
              <a:rPr lang="en-US" sz="2853" spc="-57" dirty="0">
                <a:solidFill>
                  <a:srgbClr val="BF8E60"/>
                </a:solidFill>
                <a:latin typeface="Playpen Sans"/>
                <a:ea typeface="Playpen Sans"/>
                <a:cs typeface="Playpen Sans"/>
                <a:sym typeface="Playpen Sans"/>
              </a:rPr>
              <a:t>Our Team</a:t>
            </a:r>
          </a:p>
        </p:txBody>
      </p:sp>
      <p:sp>
        <p:nvSpPr>
          <p:cNvPr id="23" name="Freeform 23"/>
          <p:cNvSpPr/>
          <p:nvPr/>
        </p:nvSpPr>
        <p:spPr>
          <a:xfrm>
            <a:off x="152400" y="45910"/>
            <a:ext cx="2185273" cy="2185273"/>
          </a:xfrm>
          <a:custGeom>
            <a:avLst/>
            <a:gdLst/>
            <a:ahLst/>
            <a:cxnLst/>
            <a:rect l="l" t="t" r="r" b="b"/>
            <a:pathLst>
              <a:path w="2185273" h="2185273">
                <a:moveTo>
                  <a:pt x="0" y="0"/>
                </a:moveTo>
                <a:lnTo>
                  <a:pt x="2185273" y="0"/>
                </a:lnTo>
                <a:lnTo>
                  <a:pt x="2185273" y="2185272"/>
                </a:lnTo>
                <a:lnTo>
                  <a:pt x="0" y="2185272"/>
                </a:lnTo>
                <a:lnTo>
                  <a:pt x="0" y="0"/>
                </a:lnTo>
                <a:close/>
              </a:path>
            </a:pathLst>
          </a:custGeom>
          <a:blipFill>
            <a:blip r:embed="rId5"/>
            <a:stretch>
              <a:fillRect/>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6E4B29"/>
            </a:solidFill>
            <a:ln cap="sq">
              <a:noFill/>
              <a:prstDash val="solid"/>
              <a:miter/>
            </a:ln>
          </p:spPr>
        </p:sp>
        <p:sp>
          <p:nvSpPr>
            <p:cNvPr id="4" name="TextBox 4"/>
            <p:cNvSpPr txBox="1"/>
            <p:nvPr/>
          </p:nvSpPr>
          <p:spPr>
            <a:xfrm>
              <a:off x="0" y="-28575"/>
              <a:ext cx="4816593" cy="2737908"/>
            </a:xfrm>
            <a:prstGeom prst="rect">
              <a:avLst/>
            </a:prstGeom>
          </p:spPr>
          <p:txBody>
            <a:bodyPr lIns="50800" tIns="50800" rIns="50800" bIns="50800" rtlCol="0" anchor="ctr"/>
            <a:lstStyle/>
            <a:p>
              <a:pPr marL="0" lvl="0" indent="0" algn="ctr">
                <a:lnSpc>
                  <a:spcPts val="2659"/>
                </a:lnSpc>
                <a:spcBef>
                  <a:spcPct val="0"/>
                </a:spcBef>
              </a:pPr>
              <a:endParaRPr dirty="0"/>
            </a:p>
          </p:txBody>
        </p:sp>
      </p:grpSp>
      <p:sp>
        <p:nvSpPr>
          <p:cNvPr id="5" name="Freeform 5"/>
          <p:cNvSpPr/>
          <p:nvPr/>
        </p:nvSpPr>
        <p:spPr>
          <a:xfrm>
            <a:off x="0" y="6255"/>
            <a:ext cx="2185273" cy="2185273"/>
          </a:xfrm>
          <a:custGeom>
            <a:avLst/>
            <a:gdLst/>
            <a:ahLst/>
            <a:cxnLst/>
            <a:rect l="l" t="t" r="r" b="b"/>
            <a:pathLst>
              <a:path w="2185273" h="2185273">
                <a:moveTo>
                  <a:pt x="0" y="0"/>
                </a:moveTo>
                <a:lnTo>
                  <a:pt x="2185273" y="0"/>
                </a:lnTo>
                <a:lnTo>
                  <a:pt x="2185273" y="2185272"/>
                </a:lnTo>
                <a:lnTo>
                  <a:pt x="0" y="2185272"/>
                </a:lnTo>
                <a:lnTo>
                  <a:pt x="0" y="0"/>
                </a:lnTo>
                <a:close/>
              </a:path>
            </a:pathLst>
          </a:custGeom>
          <a:blipFill>
            <a:blip r:embed="rId2"/>
            <a:stretch>
              <a:fillRect/>
            </a:stretch>
          </a:blipFill>
        </p:spPr>
      </p:sp>
      <p:sp>
        <p:nvSpPr>
          <p:cNvPr id="6" name="Freeform 6"/>
          <p:cNvSpPr/>
          <p:nvPr/>
        </p:nvSpPr>
        <p:spPr>
          <a:xfrm>
            <a:off x="16329508" y="-3644"/>
            <a:ext cx="1958488" cy="1949784"/>
          </a:xfrm>
          <a:custGeom>
            <a:avLst/>
            <a:gdLst/>
            <a:ahLst/>
            <a:cxnLst/>
            <a:rect l="l" t="t" r="r" b="b"/>
            <a:pathLst>
              <a:path w="1958488" h="1949784">
                <a:moveTo>
                  <a:pt x="0" y="0"/>
                </a:moveTo>
                <a:lnTo>
                  <a:pt x="1958488" y="0"/>
                </a:lnTo>
                <a:lnTo>
                  <a:pt x="1958488" y="1949784"/>
                </a:lnTo>
                <a:lnTo>
                  <a:pt x="0" y="1949784"/>
                </a:lnTo>
                <a:lnTo>
                  <a:pt x="0" y="0"/>
                </a:lnTo>
                <a:close/>
              </a:path>
            </a:pathLst>
          </a:custGeom>
          <a:blipFill>
            <a:blip r:embed="rId3"/>
            <a:stretch>
              <a:fillRect/>
            </a:stretch>
          </a:blipFill>
        </p:spPr>
      </p:sp>
      <p:sp>
        <p:nvSpPr>
          <p:cNvPr id="7" name="Freeform 7"/>
          <p:cNvSpPr/>
          <p:nvPr/>
        </p:nvSpPr>
        <p:spPr>
          <a:xfrm>
            <a:off x="8191494" y="2311478"/>
            <a:ext cx="1905013" cy="1428760"/>
          </a:xfrm>
          <a:custGeom>
            <a:avLst/>
            <a:gdLst/>
            <a:ahLst/>
            <a:cxnLst/>
            <a:rect l="l" t="t" r="r" b="b"/>
            <a:pathLst>
              <a:path w="1905013" h="1428760">
                <a:moveTo>
                  <a:pt x="0" y="0"/>
                </a:moveTo>
                <a:lnTo>
                  <a:pt x="1905012" y="0"/>
                </a:lnTo>
                <a:lnTo>
                  <a:pt x="1905012" y="1428760"/>
                </a:lnTo>
                <a:lnTo>
                  <a:pt x="0" y="1428760"/>
                </a:lnTo>
                <a:lnTo>
                  <a:pt x="0" y="0"/>
                </a:lnTo>
                <a:close/>
              </a:path>
            </a:pathLst>
          </a:custGeom>
          <a:blipFill>
            <a:blip r:embed="rId4"/>
            <a:stretch>
              <a:fillRect/>
            </a:stretch>
          </a:blipFill>
        </p:spPr>
      </p:sp>
      <p:sp>
        <p:nvSpPr>
          <p:cNvPr id="8" name="TextBox 8"/>
          <p:cNvSpPr txBox="1"/>
          <p:nvPr/>
        </p:nvSpPr>
        <p:spPr>
          <a:xfrm>
            <a:off x="5805495" y="1144892"/>
            <a:ext cx="6677011" cy="1166587"/>
          </a:xfrm>
          <a:prstGeom prst="rect">
            <a:avLst/>
          </a:prstGeom>
        </p:spPr>
        <p:txBody>
          <a:bodyPr lIns="0" tIns="0" rIns="0" bIns="0" rtlCol="0" anchor="t">
            <a:spAutoFit/>
          </a:bodyPr>
          <a:lstStyle/>
          <a:p>
            <a:pPr marL="0" lvl="0" indent="0" algn="ctr">
              <a:lnSpc>
                <a:spcPts val="9520"/>
              </a:lnSpc>
              <a:spcBef>
                <a:spcPct val="0"/>
              </a:spcBef>
            </a:pPr>
            <a:r>
              <a:rPr lang="en-US" sz="6800" dirty="0">
                <a:solidFill>
                  <a:srgbClr val="FFFFFF"/>
                </a:solidFill>
                <a:latin typeface="Playpen Sans"/>
                <a:ea typeface="Playpen Sans"/>
                <a:cs typeface="Playpen Sans"/>
                <a:sym typeface="Playpen Sans"/>
              </a:rPr>
              <a:t>Introduction</a:t>
            </a:r>
          </a:p>
        </p:txBody>
      </p:sp>
      <p:sp>
        <p:nvSpPr>
          <p:cNvPr id="9" name="TextBox 9"/>
          <p:cNvSpPr txBox="1"/>
          <p:nvPr/>
        </p:nvSpPr>
        <p:spPr>
          <a:xfrm>
            <a:off x="1188953" y="3892280"/>
            <a:ext cx="15910094" cy="5449890"/>
          </a:xfrm>
          <a:prstGeom prst="rect">
            <a:avLst/>
          </a:prstGeom>
        </p:spPr>
        <p:txBody>
          <a:bodyPr lIns="0" tIns="0" rIns="0" bIns="0" rtlCol="0" anchor="t">
            <a:spAutoFit/>
          </a:bodyPr>
          <a:lstStyle/>
          <a:p>
            <a:pPr algn="ctr">
              <a:lnSpc>
                <a:spcPts val="3485"/>
              </a:lnSpc>
              <a:spcBef>
                <a:spcPct val="0"/>
              </a:spcBef>
            </a:pPr>
            <a:r>
              <a:rPr lang="en-US" sz="2489" dirty="0">
                <a:solidFill>
                  <a:srgbClr val="FDFDFD"/>
                </a:solidFill>
                <a:latin typeface="Playpen Sans"/>
                <a:ea typeface="Playpen Sans"/>
                <a:cs typeface="Playpen Sans"/>
                <a:sym typeface="Playpen Sans"/>
              </a:rPr>
              <a:t>Welcome to Bookbyte, a platform designed for book lovers to enjoy reading a wide variety of books for free. Our website provides a seamless and enjoyable reading experience through a user-friendly interface. With five main sections:</a:t>
            </a:r>
          </a:p>
          <a:p>
            <a:pPr algn="l">
              <a:lnSpc>
                <a:spcPts val="3638"/>
              </a:lnSpc>
              <a:spcBef>
                <a:spcPct val="0"/>
              </a:spcBef>
            </a:pPr>
            <a:r>
              <a:rPr lang="en-US" sz="2599" dirty="0">
                <a:solidFill>
                  <a:srgbClr val="BF8E60"/>
                </a:solidFill>
                <a:latin typeface="Playpen Sans"/>
                <a:ea typeface="Playpen Sans"/>
                <a:cs typeface="Playpen Sans"/>
                <a:sym typeface="Playpen Sans"/>
              </a:rPr>
              <a:t>Home:</a:t>
            </a:r>
            <a:r>
              <a:rPr lang="en-US" sz="2599" dirty="0">
                <a:solidFill>
                  <a:srgbClr val="FDFDFD"/>
                </a:solidFill>
                <a:latin typeface="Playpen Sans"/>
                <a:ea typeface="Playpen Sans"/>
                <a:cs typeface="Playpen Sans"/>
                <a:sym typeface="Playpen Sans"/>
              </a:rPr>
              <a:t> Get a quick overview of featured books and the latest additions to our library.</a:t>
            </a:r>
          </a:p>
          <a:p>
            <a:pPr algn="l">
              <a:lnSpc>
                <a:spcPts val="3638"/>
              </a:lnSpc>
              <a:spcBef>
                <a:spcPct val="0"/>
              </a:spcBef>
            </a:pPr>
            <a:r>
              <a:rPr lang="en-US" sz="2599" dirty="0">
                <a:solidFill>
                  <a:srgbClr val="BF8E60"/>
                </a:solidFill>
                <a:latin typeface="Playpen Sans"/>
                <a:ea typeface="Playpen Sans"/>
                <a:cs typeface="Playpen Sans"/>
                <a:sym typeface="Playpen Sans"/>
              </a:rPr>
              <a:t>About: </a:t>
            </a:r>
            <a:r>
              <a:rPr lang="en-US" sz="2599" dirty="0">
                <a:solidFill>
                  <a:srgbClr val="FDFDFD"/>
                </a:solidFill>
                <a:latin typeface="Playpen Sans"/>
                <a:ea typeface="Playpen Sans"/>
                <a:cs typeface="Playpen Sans"/>
                <a:sym typeface="Playpen Sans"/>
              </a:rPr>
              <a:t>Learn more about our mission to make books accessible to everyone and the story behind Bookbyte.</a:t>
            </a:r>
          </a:p>
          <a:p>
            <a:pPr algn="l">
              <a:lnSpc>
                <a:spcPts val="3638"/>
              </a:lnSpc>
              <a:spcBef>
                <a:spcPct val="0"/>
              </a:spcBef>
            </a:pPr>
            <a:r>
              <a:rPr lang="en-US" sz="2599" dirty="0">
                <a:solidFill>
                  <a:srgbClr val="BF8E60"/>
                </a:solidFill>
                <a:latin typeface="Playpen Sans"/>
                <a:ea typeface="Playpen Sans"/>
                <a:cs typeface="Playpen Sans"/>
                <a:sym typeface="Playpen Sans"/>
              </a:rPr>
              <a:t>Category:</a:t>
            </a:r>
            <a:r>
              <a:rPr lang="en-US" sz="2599" dirty="0">
                <a:solidFill>
                  <a:srgbClr val="FDFDFD"/>
                </a:solidFill>
                <a:latin typeface="Playpen Sans"/>
                <a:ea typeface="Playpen Sans"/>
                <a:cs typeface="Playpen Sans"/>
                <a:sym typeface="Playpen Sans"/>
              </a:rPr>
              <a:t> Explore a diverse range of book categories to find the perfect read for any mood or interest.</a:t>
            </a:r>
          </a:p>
          <a:p>
            <a:pPr algn="l">
              <a:lnSpc>
                <a:spcPts val="3638"/>
              </a:lnSpc>
              <a:spcBef>
                <a:spcPct val="0"/>
              </a:spcBef>
            </a:pPr>
            <a:r>
              <a:rPr lang="en-US" sz="2599" dirty="0">
                <a:solidFill>
                  <a:srgbClr val="BF8E60"/>
                </a:solidFill>
                <a:latin typeface="Playpen Sans"/>
                <a:ea typeface="Playpen Sans"/>
                <a:cs typeface="Playpen Sans"/>
                <a:sym typeface="Playpen Sans"/>
              </a:rPr>
              <a:t>Favorite: </a:t>
            </a:r>
            <a:r>
              <a:rPr lang="en-US" sz="2599" dirty="0">
                <a:solidFill>
                  <a:srgbClr val="FDFDFD"/>
                </a:solidFill>
                <a:latin typeface="Playpen Sans"/>
                <a:ea typeface="Playpen Sans"/>
                <a:cs typeface="Playpen Sans"/>
                <a:sym typeface="Playpen Sans"/>
              </a:rPr>
              <a:t>Create a personalized list of favorite books to easily return to them anytime.</a:t>
            </a:r>
          </a:p>
          <a:p>
            <a:pPr algn="l">
              <a:lnSpc>
                <a:spcPts val="3638"/>
              </a:lnSpc>
              <a:spcBef>
                <a:spcPct val="0"/>
              </a:spcBef>
            </a:pPr>
            <a:r>
              <a:rPr lang="en-US" sz="2599" dirty="0">
                <a:solidFill>
                  <a:srgbClr val="BF8E60"/>
                </a:solidFill>
                <a:latin typeface="Playpen Sans"/>
                <a:ea typeface="Playpen Sans"/>
                <a:cs typeface="Playpen Sans"/>
                <a:sym typeface="Playpen Sans"/>
              </a:rPr>
              <a:t>Contact:</a:t>
            </a:r>
            <a:r>
              <a:rPr lang="en-US" sz="2599" dirty="0">
                <a:solidFill>
                  <a:srgbClr val="FDFDFD"/>
                </a:solidFill>
                <a:latin typeface="Playpen Sans"/>
                <a:ea typeface="Playpen Sans"/>
                <a:cs typeface="Playpen Sans"/>
                <a:sym typeface="Playpen Sans"/>
              </a:rPr>
              <a:t> Get in touch with us for any inquiries, feedback, or suggestions.</a:t>
            </a:r>
          </a:p>
          <a:p>
            <a:pPr algn="ctr">
              <a:lnSpc>
                <a:spcPts val="3485"/>
              </a:lnSpc>
              <a:spcBef>
                <a:spcPct val="0"/>
              </a:spcBef>
            </a:pPr>
            <a:r>
              <a:rPr lang="en-US" sz="2489" dirty="0">
                <a:solidFill>
                  <a:srgbClr val="FDFDFD"/>
                </a:solidFill>
                <a:latin typeface="Playpen Sans"/>
                <a:ea typeface="Playpen Sans"/>
                <a:cs typeface="Playpen Sans"/>
                <a:sym typeface="Playpen Sans"/>
              </a:rPr>
              <a:t>With Bookbyte, we aim to foster a reading community where everyone can discover, share, and enjoy books at no cost.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80553" y="2233497"/>
            <a:ext cx="7207447" cy="720744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4B29"/>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5" name="Group 5"/>
          <p:cNvGrpSpPr>
            <a:grpSpLocks noChangeAspect="1"/>
          </p:cNvGrpSpPr>
          <p:nvPr/>
        </p:nvGrpSpPr>
        <p:grpSpPr>
          <a:xfrm>
            <a:off x="11199747" y="2473158"/>
            <a:ext cx="6728126" cy="6728126"/>
            <a:chOff x="0" y="0"/>
            <a:chExt cx="8916670" cy="8916670"/>
          </a:xfrm>
        </p:grpSpPr>
        <p:sp>
          <p:nvSpPr>
            <p:cNvPr id="6" name="Freeform 6"/>
            <p:cNvSpPr/>
            <p:nvPr/>
          </p:nvSpPr>
          <p:spPr>
            <a:xfrm>
              <a:off x="6350" y="6350"/>
              <a:ext cx="8903970" cy="8903970"/>
            </a:xfrm>
            <a:custGeom>
              <a:avLst/>
              <a:gdLst/>
              <a:ahLst/>
              <a:cxnLst/>
              <a:rect l="l" t="t" r="r" b="b"/>
              <a:pathLst>
                <a:path w="8903970" h="8903970">
                  <a:moveTo>
                    <a:pt x="4451350" y="8903970"/>
                  </a:moveTo>
                  <a:cubicBezTo>
                    <a:pt x="1997710" y="8903970"/>
                    <a:pt x="0" y="6906260"/>
                    <a:pt x="0" y="4451350"/>
                  </a:cubicBezTo>
                  <a:cubicBezTo>
                    <a:pt x="0" y="1996440"/>
                    <a:pt x="1997710" y="0"/>
                    <a:pt x="4451350" y="0"/>
                  </a:cubicBezTo>
                  <a:cubicBezTo>
                    <a:pt x="6904990" y="0"/>
                    <a:pt x="8903970" y="1997710"/>
                    <a:pt x="8903970" y="4451350"/>
                  </a:cubicBezTo>
                  <a:cubicBezTo>
                    <a:pt x="8903970" y="6904990"/>
                    <a:pt x="6906260" y="8903970"/>
                    <a:pt x="4451350" y="8903970"/>
                  </a:cubicBezTo>
                  <a:close/>
                  <a:moveTo>
                    <a:pt x="4451350" y="19050"/>
                  </a:moveTo>
                  <a:cubicBezTo>
                    <a:pt x="2007870" y="19050"/>
                    <a:pt x="19050" y="2007870"/>
                    <a:pt x="19050" y="4451350"/>
                  </a:cubicBezTo>
                  <a:cubicBezTo>
                    <a:pt x="19050" y="6894830"/>
                    <a:pt x="2007870" y="8883650"/>
                    <a:pt x="4451350" y="8883650"/>
                  </a:cubicBezTo>
                  <a:cubicBezTo>
                    <a:pt x="6894830" y="8883650"/>
                    <a:pt x="8883650" y="6894830"/>
                    <a:pt x="8883650" y="4451350"/>
                  </a:cubicBezTo>
                  <a:cubicBezTo>
                    <a:pt x="8883650" y="2007870"/>
                    <a:pt x="6896100" y="19050"/>
                    <a:pt x="4451350" y="19050"/>
                  </a:cubicBezTo>
                  <a:close/>
                </a:path>
              </a:pathLst>
            </a:custGeom>
            <a:solidFill>
              <a:srgbClr val="FFFFFF"/>
            </a:solidFill>
          </p:spPr>
        </p:sp>
        <p:sp>
          <p:nvSpPr>
            <p:cNvPr id="7" name="Freeform 7"/>
            <p:cNvSpPr/>
            <p:nvPr/>
          </p:nvSpPr>
          <p:spPr>
            <a:xfrm>
              <a:off x="154940" y="154940"/>
              <a:ext cx="8605520" cy="8605520"/>
            </a:xfrm>
            <a:custGeom>
              <a:avLst/>
              <a:gdLst/>
              <a:ahLst/>
              <a:cxnLst/>
              <a:rect l="l" t="t" r="r" b="b"/>
              <a:pathLst>
                <a:path w="8605520" h="8605520">
                  <a:moveTo>
                    <a:pt x="8605520" y="4302760"/>
                  </a:moveTo>
                  <a:cubicBezTo>
                    <a:pt x="8605520" y="6678930"/>
                    <a:pt x="6678930" y="8605520"/>
                    <a:pt x="4302760" y="8605520"/>
                  </a:cubicBezTo>
                  <a:cubicBezTo>
                    <a:pt x="1926590" y="8605520"/>
                    <a:pt x="0" y="6680200"/>
                    <a:pt x="0" y="4302760"/>
                  </a:cubicBezTo>
                  <a:cubicBezTo>
                    <a:pt x="0" y="1925320"/>
                    <a:pt x="1926590" y="0"/>
                    <a:pt x="4302760" y="0"/>
                  </a:cubicBezTo>
                  <a:cubicBezTo>
                    <a:pt x="6678930" y="0"/>
                    <a:pt x="8605520" y="1926590"/>
                    <a:pt x="8605520" y="4302760"/>
                  </a:cubicBezTo>
                  <a:close/>
                </a:path>
              </a:pathLst>
            </a:custGeom>
            <a:blipFill>
              <a:blip r:embed="rId2"/>
              <a:stretch>
                <a:fillRect l="-33783" r="-33783"/>
              </a:stretch>
            </a:blipFill>
          </p:spPr>
        </p:sp>
      </p:grpSp>
      <p:sp>
        <p:nvSpPr>
          <p:cNvPr id="8" name="Freeform 8"/>
          <p:cNvSpPr/>
          <p:nvPr/>
        </p:nvSpPr>
        <p:spPr>
          <a:xfrm>
            <a:off x="16230600" y="161487"/>
            <a:ext cx="1958488" cy="1949784"/>
          </a:xfrm>
          <a:custGeom>
            <a:avLst/>
            <a:gdLst/>
            <a:ahLst/>
            <a:cxnLst/>
            <a:rect l="l" t="t" r="r" b="b"/>
            <a:pathLst>
              <a:path w="1958488" h="1949784">
                <a:moveTo>
                  <a:pt x="0" y="0"/>
                </a:moveTo>
                <a:lnTo>
                  <a:pt x="1958488" y="0"/>
                </a:lnTo>
                <a:lnTo>
                  <a:pt x="1958488" y="1949783"/>
                </a:lnTo>
                <a:lnTo>
                  <a:pt x="0" y="1949783"/>
                </a:lnTo>
                <a:lnTo>
                  <a:pt x="0" y="0"/>
                </a:lnTo>
                <a:close/>
              </a:path>
            </a:pathLst>
          </a:custGeom>
          <a:blipFill>
            <a:blip r:embed="rId3"/>
            <a:stretch>
              <a:fillRect/>
            </a:stretch>
          </a:blipFill>
        </p:spPr>
      </p:sp>
      <p:sp>
        <p:nvSpPr>
          <p:cNvPr id="9" name="TextBox 9"/>
          <p:cNvSpPr txBox="1"/>
          <p:nvPr/>
        </p:nvSpPr>
        <p:spPr>
          <a:xfrm>
            <a:off x="3868481" y="1661997"/>
            <a:ext cx="4915959" cy="1028699"/>
          </a:xfrm>
          <a:prstGeom prst="rect">
            <a:avLst/>
          </a:prstGeom>
        </p:spPr>
        <p:txBody>
          <a:bodyPr lIns="0" tIns="0" rIns="0" bIns="0" rtlCol="0" anchor="t">
            <a:spAutoFit/>
          </a:bodyPr>
          <a:lstStyle/>
          <a:p>
            <a:pPr algn="l">
              <a:lnSpc>
                <a:spcPts val="8400"/>
              </a:lnSpc>
              <a:spcBef>
                <a:spcPct val="0"/>
              </a:spcBef>
            </a:pPr>
            <a:r>
              <a:rPr lang="en-US" sz="6000" b="1" dirty="0">
                <a:solidFill>
                  <a:srgbClr val="6E4B29"/>
                </a:solidFill>
                <a:latin typeface="Playpen Sans Bold"/>
                <a:ea typeface="Playpen Sans Bold"/>
                <a:cs typeface="Playpen Sans Bold"/>
                <a:sym typeface="Playpen Sans Bold"/>
              </a:rPr>
              <a:t>Our mission</a:t>
            </a:r>
          </a:p>
        </p:txBody>
      </p:sp>
      <p:sp>
        <p:nvSpPr>
          <p:cNvPr id="10" name="Freeform 10"/>
          <p:cNvSpPr/>
          <p:nvPr/>
        </p:nvSpPr>
        <p:spPr>
          <a:xfrm>
            <a:off x="152400" y="80637"/>
            <a:ext cx="2185273" cy="2185273"/>
          </a:xfrm>
          <a:custGeom>
            <a:avLst/>
            <a:gdLst/>
            <a:ahLst/>
            <a:cxnLst/>
            <a:rect l="l" t="t" r="r" b="b"/>
            <a:pathLst>
              <a:path w="2185273" h="2185273">
                <a:moveTo>
                  <a:pt x="0" y="0"/>
                </a:moveTo>
                <a:lnTo>
                  <a:pt x="2185273" y="0"/>
                </a:lnTo>
                <a:lnTo>
                  <a:pt x="2185273" y="2185273"/>
                </a:lnTo>
                <a:lnTo>
                  <a:pt x="0" y="2185273"/>
                </a:lnTo>
                <a:lnTo>
                  <a:pt x="0" y="0"/>
                </a:lnTo>
                <a:close/>
              </a:path>
            </a:pathLst>
          </a:custGeom>
          <a:blipFill>
            <a:blip r:embed="rId4"/>
            <a:stretch>
              <a:fillRect/>
            </a:stretch>
          </a:blipFill>
        </p:spPr>
      </p:sp>
      <p:sp>
        <p:nvSpPr>
          <p:cNvPr id="11" name="TextBox 11"/>
          <p:cNvSpPr txBox="1"/>
          <p:nvPr/>
        </p:nvSpPr>
        <p:spPr>
          <a:xfrm>
            <a:off x="650288" y="3488333"/>
            <a:ext cx="10274514" cy="5481885"/>
          </a:xfrm>
          <a:prstGeom prst="rect">
            <a:avLst/>
          </a:prstGeom>
        </p:spPr>
        <p:txBody>
          <a:bodyPr lIns="0" tIns="0" rIns="0" bIns="0" rtlCol="0" anchor="t">
            <a:spAutoFit/>
          </a:bodyPr>
          <a:lstStyle/>
          <a:p>
            <a:pPr algn="ctr">
              <a:lnSpc>
                <a:spcPts val="4259"/>
              </a:lnSpc>
              <a:spcBef>
                <a:spcPct val="0"/>
              </a:spcBef>
            </a:pPr>
            <a:r>
              <a:rPr lang="en-US" sz="3042" b="1" dirty="0">
                <a:solidFill>
                  <a:srgbClr val="6E4B29"/>
                </a:solidFill>
                <a:latin typeface="Playpen Sans Bold"/>
                <a:ea typeface="Playpen Sans Bold"/>
                <a:cs typeface="Playpen Sans Bold"/>
                <a:sym typeface="Playpen Sans Bold"/>
              </a:rPr>
              <a:t>At </a:t>
            </a:r>
            <a:r>
              <a:rPr lang="en-US" sz="3042" b="1" dirty="0">
                <a:solidFill>
                  <a:srgbClr val="BF8E60"/>
                </a:solidFill>
                <a:latin typeface="Playpen Sans Bold"/>
                <a:ea typeface="Playpen Sans Bold"/>
                <a:cs typeface="Playpen Sans Bold"/>
                <a:sym typeface="Playpen Sans Bold"/>
              </a:rPr>
              <a:t>Bookbyte</a:t>
            </a:r>
            <a:r>
              <a:rPr lang="en-US" sz="3042" b="1" dirty="0">
                <a:solidFill>
                  <a:srgbClr val="6E4B29"/>
                </a:solidFill>
                <a:latin typeface="Playpen Sans Bold"/>
                <a:ea typeface="Playpen Sans Bold"/>
                <a:cs typeface="Playpen Sans Bold"/>
                <a:sym typeface="Playpen Sans Bold"/>
              </a:rPr>
              <a:t>, our mission is to make knowledge and stories accessible to everyone by providing a free and diverse collection of books. We aim to create an inclusive and engaging platform that fosters a love for reading, supports lifelong learning, and encourages the discovery of new ideas. Through our user-friendly website, we strive to connect readers with books they’ll love, making reading a more enjoyable and accessible experience for all.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81096" y="53808"/>
            <a:ext cx="1958488" cy="1949784"/>
          </a:xfrm>
          <a:custGeom>
            <a:avLst/>
            <a:gdLst/>
            <a:ahLst/>
            <a:cxnLst/>
            <a:rect l="l" t="t" r="r" b="b"/>
            <a:pathLst>
              <a:path w="1958488" h="1949784">
                <a:moveTo>
                  <a:pt x="0" y="0"/>
                </a:moveTo>
                <a:lnTo>
                  <a:pt x="1958488" y="0"/>
                </a:lnTo>
                <a:lnTo>
                  <a:pt x="1958488" y="1949784"/>
                </a:lnTo>
                <a:lnTo>
                  <a:pt x="0" y="1949784"/>
                </a:lnTo>
                <a:lnTo>
                  <a:pt x="0" y="0"/>
                </a:lnTo>
                <a:close/>
              </a:path>
            </a:pathLst>
          </a:custGeom>
          <a:blipFill>
            <a:blip r:embed="rId2"/>
            <a:stretch>
              <a:fillRect/>
            </a:stretch>
          </a:blipFill>
        </p:spPr>
      </p:sp>
      <p:sp>
        <p:nvSpPr>
          <p:cNvPr id="3" name="Freeform 3"/>
          <p:cNvSpPr/>
          <p:nvPr/>
        </p:nvSpPr>
        <p:spPr>
          <a:xfrm>
            <a:off x="228600" y="190500"/>
            <a:ext cx="2185273" cy="2185273"/>
          </a:xfrm>
          <a:custGeom>
            <a:avLst/>
            <a:gdLst/>
            <a:ahLst/>
            <a:cxnLst/>
            <a:rect l="l" t="t" r="r" b="b"/>
            <a:pathLst>
              <a:path w="2185273" h="2185273">
                <a:moveTo>
                  <a:pt x="0" y="0"/>
                </a:moveTo>
                <a:lnTo>
                  <a:pt x="2185272" y="0"/>
                </a:lnTo>
                <a:lnTo>
                  <a:pt x="2185272" y="2185273"/>
                </a:lnTo>
                <a:lnTo>
                  <a:pt x="0" y="2185273"/>
                </a:lnTo>
                <a:lnTo>
                  <a:pt x="0" y="0"/>
                </a:lnTo>
                <a:close/>
              </a:path>
            </a:pathLst>
          </a:custGeom>
          <a:blipFill>
            <a:blip r:embed="rId3"/>
            <a:stretch>
              <a:fillRect/>
            </a:stretch>
          </a:blipFill>
        </p:spPr>
      </p:sp>
      <p:grpSp>
        <p:nvGrpSpPr>
          <p:cNvPr id="4" name="Group 4"/>
          <p:cNvGrpSpPr>
            <a:grpSpLocks noChangeAspect="1"/>
          </p:cNvGrpSpPr>
          <p:nvPr/>
        </p:nvGrpSpPr>
        <p:grpSpPr>
          <a:xfrm>
            <a:off x="7559023" y="3311412"/>
            <a:ext cx="10728977" cy="6154011"/>
            <a:chOff x="0" y="0"/>
            <a:chExt cx="7981950" cy="4578350"/>
          </a:xfrm>
        </p:grpSpPr>
        <p:sp>
          <p:nvSpPr>
            <p:cNvPr id="5" name="Freeform 5"/>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id="6" name="Freeform 6"/>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id="7" name="Freeform 7"/>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8" name="Freeform 8"/>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9" name="Freeform 9"/>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4"/>
              <a:stretch>
                <a:fillRect l="-2196" r="-29022"/>
              </a:stretch>
            </a:blipFill>
          </p:spPr>
        </p:sp>
      </p:grpSp>
      <p:sp>
        <p:nvSpPr>
          <p:cNvPr id="10" name="TextBox 10"/>
          <p:cNvSpPr txBox="1"/>
          <p:nvPr/>
        </p:nvSpPr>
        <p:spPr>
          <a:xfrm>
            <a:off x="6289263" y="544806"/>
            <a:ext cx="5192141" cy="1160780"/>
          </a:xfrm>
          <a:prstGeom prst="rect">
            <a:avLst/>
          </a:prstGeom>
        </p:spPr>
        <p:txBody>
          <a:bodyPr lIns="0" tIns="0" rIns="0" bIns="0" rtlCol="0" anchor="t">
            <a:spAutoFit/>
          </a:bodyPr>
          <a:lstStyle/>
          <a:p>
            <a:pPr algn="l">
              <a:lnSpc>
                <a:spcPts val="9519"/>
              </a:lnSpc>
              <a:spcBef>
                <a:spcPct val="0"/>
              </a:spcBef>
            </a:pPr>
            <a:r>
              <a:rPr lang="en-US" sz="6799" dirty="0">
                <a:solidFill>
                  <a:srgbClr val="BF8E60"/>
                </a:solidFill>
                <a:latin typeface="Playpen Sans"/>
                <a:ea typeface="Playpen Sans"/>
                <a:cs typeface="Playpen Sans"/>
                <a:sym typeface="Playpen Sans"/>
              </a:rPr>
              <a:t>Home page</a:t>
            </a:r>
          </a:p>
        </p:txBody>
      </p:sp>
      <p:sp>
        <p:nvSpPr>
          <p:cNvPr id="11" name="TextBox 11"/>
          <p:cNvSpPr txBox="1"/>
          <p:nvPr/>
        </p:nvSpPr>
        <p:spPr>
          <a:xfrm>
            <a:off x="336266" y="4619942"/>
            <a:ext cx="7716034" cy="3051175"/>
          </a:xfrm>
          <a:prstGeom prst="rect">
            <a:avLst/>
          </a:prstGeom>
        </p:spPr>
        <p:txBody>
          <a:bodyPr lIns="0" tIns="0" rIns="0" bIns="0" rtlCol="0" anchor="t">
            <a:spAutoFit/>
          </a:bodyPr>
          <a:lstStyle/>
          <a:p>
            <a:pPr algn="ctr">
              <a:lnSpc>
                <a:spcPts val="3499"/>
              </a:lnSpc>
              <a:spcBef>
                <a:spcPct val="0"/>
              </a:spcBef>
            </a:pPr>
            <a:r>
              <a:rPr lang="en-US" sz="2499" b="1" dirty="0">
                <a:solidFill>
                  <a:srgbClr val="6E4B29"/>
                </a:solidFill>
                <a:latin typeface="Open Sans Extra Bold"/>
                <a:ea typeface="Open Sans Extra Bold"/>
                <a:cs typeface="Open Sans Extra Bold"/>
                <a:sym typeface="Open Sans Extra Bold"/>
              </a:rPr>
              <a:t>The home page is the first thing users see after logging in. It offers a clean and attractive design where users can instantly browse through featured books or start searching for their favorite titles. The design ensures quick access to book collections, making it easy for users to dive straight into reading.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845" y="26904"/>
            <a:ext cx="2185273" cy="2185273"/>
          </a:xfrm>
          <a:custGeom>
            <a:avLst/>
            <a:gdLst/>
            <a:ahLst/>
            <a:cxnLst/>
            <a:rect l="l" t="t" r="r" b="b"/>
            <a:pathLst>
              <a:path w="2185273" h="2185273">
                <a:moveTo>
                  <a:pt x="0" y="0"/>
                </a:moveTo>
                <a:lnTo>
                  <a:pt x="2185272" y="0"/>
                </a:lnTo>
                <a:lnTo>
                  <a:pt x="2185272" y="2185273"/>
                </a:lnTo>
                <a:lnTo>
                  <a:pt x="0" y="2185273"/>
                </a:lnTo>
                <a:lnTo>
                  <a:pt x="0" y="0"/>
                </a:lnTo>
                <a:close/>
              </a:path>
            </a:pathLst>
          </a:custGeom>
          <a:blipFill>
            <a:blip r:embed="rId2"/>
            <a:stretch>
              <a:fillRect/>
            </a:stretch>
          </a:blipFill>
        </p:spPr>
      </p:sp>
      <p:sp>
        <p:nvSpPr>
          <p:cNvPr id="3" name="Freeform 3"/>
          <p:cNvSpPr/>
          <p:nvPr/>
        </p:nvSpPr>
        <p:spPr>
          <a:xfrm>
            <a:off x="16305611" y="26904"/>
            <a:ext cx="1958488" cy="1949784"/>
          </a:xfrm>
          <a:custGeom>
            <a:avLst/>
            <a:gdLst/>
            <a:ahLst/>
            <a:cxnLst/>
            <a:rect l="l" t="t" r="r" b="b"/>
            <a:pathLst>
              <a:path w="1958488" h="1949784">
                <a:moveTo>
                  <a:pt x="0" y="0"/>
                </a:moveTo>
                <a:lnTo>
                  <a:pt x="1958488" y="0"/>
                </a:lnTo>
                <a:lnTo>
                  <a:pt x="1958488" y="1949784"/>
                </a:lnTo>
                <a:lnTo>
                  <a:pt x="0" y="1949784"/>
                </a:lnTo>
                <a:lnTo>
                  <a:pt x="0" y="0"/>
                </a:lnTo>
                <a:close/>
              </a:path>
            </a:pathLst>
          </a:custGeom>
          <a:blipFill>
            <a:blip r:embed="rId3"/>
            <a:stretch>
              <a:fillRect/>
            </a:stretch>
          </a:blipFill>
        </p:spPr>
      </p:sp>
      <p:grpSp>
        <p:nvGrpSpPr>
          <p:cNvPr id="5" name="Group 5"/>
          <p:cNvGrpSpPr>
            <a:grpSpLocks noChangeAspect="1"/>
          </p:cNvGrpSpPr>
          <p:nvPr/>
        </p:nvGrpSpPr>
        <p:grpSpPr>
          <a:xfrm>
            <a:off x="7178799" y="3376137"/>
            <a:ext cx="10848373" cy="6222496"/>
            <a:chOff x="0" y="0"/>
            <a:chExt cx="7981950" cy="4578350"/>
          </a:xfrm>
        </p:grpSpPr>
        <p:sp>
          <p:nvSpPr>
            <p:cNvPr id="6" name="Freeform 6"/>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id="7" name="Freeform 7"/>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id="8" name="Freeform 8"/>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9" name="Freeform 9"/>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10" name="Freeform 10"/>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4"/>
              <a:stretch>
                <a:fillRect l="-15887" r="-17764"/>
              </a:stretch>
            </a:blipFill>
          </p:spPr>
        </p:sp>
      </p:grpSp>
      <p:sp>
        <p:nvSpPr>
          <p:cNvPr id="11" name="TextBox 11"/>
          <p:cNvSpPr txBox="1"/>
          <p:nvPr/>
        </p:nvSpPr>
        <p:spPr>
          <a:xfrm>
            <a:off x="6460383" y="620221"/>
            <a:ext cx="5192141" cy="1160780"/>
          </a:xfrm>
          <a:prstGeom prst="rect">
            <a:avLst/>
          </a:prstGeom>
        </p:spPr>
        <p:txBody>
          <a:bodyPr lIns="0" tIns="0" rIns="0" bIns="0" rtlCol="0" anchor="t">
            <a:spAutoFit/>
          </a:bodyPr>
          <a:lstStyle/>
          <a:p>
            <a:pPr algn="l">
              <a:lnSpc>
                <a:spcPts val="9519"/>
              </a:lnSpc>
              <a:spcBef>
                <a:spcPct val="0"/>
              </a:spcBef>
            </a:pPr>
            <a:r>
              <a:rPr lang="en-US" sz="6799" dirty="0">
                <a:solidFill>
                  <a:srgbClr val="BF8E60"/>
                </a:solidFill>
                <a:latin typeface="Playpen Sans"/>
                <a:ea typeface="Playpen Sans"/>
                <a:cs typeface="Playpen Sans"/>
                <a:sym typeface="Playpen Sans"/>
              </a:rPr>
              <a:t>About page</a:t>
            </a:r>
          </a:p>
        </p:txBody>
      </p:sp>
      <p:sp>
        <p:nvSpPr>
          <p:cNvPr id="12" name="TextBox 12"/>
          <p:cNvSpPr txBox="1"/>
          <p:nvPr/>
        </p:nvSpPr>
        <p:spPr>
          <a:xfrm>
            <a:off x="521285" y="4931092"/>
            <a:ext cx="6398849" cy="2587247"/>
          </a:xfrm>
          <a:prstGeom prst="rect">
            <a:avLst/>
          </a:prstGeom>
        </p:spPr>
        <p:txBody>
          <a:bodyPr lIns="0" tIns="0" rIns="0" bIns="0" rtlCol="0" anchor="t">
            <a:spAutoFit/>
          </a:bodyPr>
          <a:lstStyle/>
          <a:p>
            <a:pPr algn="ctr">
              <a:lnSpc>
                <a:spcPts val="3390"/>
              </a:lnSpc>
              <a:spcBef>
                <a:spcPct val="0"/>
              </a:spcBef>
            </a:pPr>
            <a:r>
              <a:rPr lang="en-US" sz="2421" b="1" dirty="0">
                <a:solidFill>
                  <a:srgbClr val="6E4B29"/>
                </a:solidFill>
                <a:latin typeface="Open Sans Extra Bold"/>
                <a:ea typeface="Open Sans Extra Bold"/>
                <a:cs typeface="Open Sans Extra Bold"/>
                <a:sym typeface="Open Sans Extra Bold"/>
              </a:rPr>
              <a:t>The page contains an 'About Us' section with a brief description of Bookbyte, highlighting its role in offering a selection of books, including bestsellers and niche genres, through a secure platform.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23825" y="187811"/>
            <a:ext cx="1958488" cy="1949784"/>
          </a:xfrm>
          <a:custGeom>
            <a:avLst/>
            <a:gdLst/>
            <a:ahLst/>
            <a:cxnLst/>
            <a:rect l="l" t="t" r="r" b="b"/>
            <a:pathLst>
              <a:path w="1958488" h="1949784">
                <a:moveTo>
                  <a:pt x="0" y="0"/>
                </a:moveTo>
                <a:lnTo>
                  <a:pt x="1958488" y="0"/>
                </a:lnTo>
                <a:lnTo>
                  <a:pt x="1958488" y="1949784"/>
                </a:lnTo>
                <a:lnTo>
                  <a:pt x="0" y="1949784"/>
                </a:lnTo>
                <a:lnTo>
                  <a:pt x="0" y="0"/>
                </a:lnTo>
                <a:close/>
              </a:path>
            </a:pathLst>
          </a:custGeom>
          <a:blipFill>
            <a:blip r:embed="rId2"/>
            <a:stretch>
              <a:fillRect/>
            </a:stretch>
          </a:blipFill>
        </p:spPr>
      </p:sp>
      <p:sp>
        <p:nvSpPr>
          <p:cNvPr id="3" name="Freeform 3"/>
          <p:cNvSpPr/>
          <p:nvPr/>
        </p:nvSpPr>
        <p:spPr>
          <a:xfrm>
            <a:off x="228600" y="265358"/>
            <a:ext cx="2185273" cy="2185273"/>
          </a:xfrm>
          <a:custGeom>
            <a:avLst/>
            <a:gdLst/>
            <a:ahLst/>
            <a:cxnLst/>
            <a:rect l="l" t="t" r="r" b="b"/>
            <a:pathLst>
              <a:path w="2185273" h="2185273">
                <a:moveTo>
                  <a:pt x="0" y="0"/>
                </a:moveTo>
                <a:lnTo>
                  <a:pt x="2185272" y="0"/>
                </a:lnTo>
                <a:lnTo>
                  <a:pt x="2185272" y="2185273"/>
                </a:lnTo>
                <a:lnTo>
                  <a:pt x="0" y="2185273"/>
                </a:lnTo>
                <a:lnTo>
                  <a:pt x="0" y="0"/>
                </a:lnTo>
                <a:close/>
              </a:path>
            </a:pathLst>
          </a:custGeom>
          <a:blipFill>
            <a:blip r:embed="rId3"/>
            <a:stretch>
              <a:fillRect/>
            </a:stretch>
          </a:blipFill>
        </p:spPr>
      </p:sp>
      <p:grpSp>
        <p:nvGrpSpPr>
          <p:cNvPr id="4" name="Group 4"/>
          <p:cNvGrpSpPr>
            <a:grpSpLocks noChangeAspect="1"/>
          </p:cNvGrpSpPr>
          <p:nvPr/>
        </p:nvGrpSpPr>
        <p:grpSpPr>
          <a:xfrm>
            <a:off x="7033474" y="3215515"/>
            <a:ext cx="10882967" cy="6242338"/>
            <a:chOff x="0" y="0"/>
            <a:chExt cx="7981950" cy="4578350"/>
          </a:xfrm>
        </p:grpSpPr>
        <p:sp>
          <p:nvSpPr>
            <p:cNvPr id="5" name="Freeform 5"/>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id="6" name="Freeform 6"/>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id="7" name="Freeform 7"/>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8" name="Freeform 8"/>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9" name="Freeform 9"/>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4"/>
              <a:stretch>
                <a:fillRect l="-12942" r="-20048"/>
              </a:stretch>
            </a:blipFill>
          </p:spPr>
        </p:sp>
      </p:grpSp>
      <p:sp>
        <p:nvSpPr>
          <p:cNvPr id="10" name="TextBox 10"/>
          <p:cNvSpPr txBox="1"/>
          <p:nvPr/>
        </p:nvSpPr>
        <p:spPr>
          <a:xfrm>
            <a:off x="5210236" y="777605"/>
            <a:ext cx="8496936" cy="1160780"/>
          </a:xfrm>
          <a:prstGeom prst="rect">
            <a:avLst/>
          </a:prstGeom>
        </p:spPr>
        <p:txBody>
          <a:bodyPr lIns="0" tIns="0" rIns="0" bIns="0" rtlCol="0" anchor="t">
            <a:spAutoFit/>
          </a:bodyPr>
          <a:lstStyle/>
          <a:p>
            <a:pPr algn="l">
              <a:lnSpc>
                <a:spcPts val="9519"/>
              </a:lnSpc>
              <a:spcBef>
                <a:spcPct val="0"/>
              </a:spcBef>
            </a:pPr>
            <a:r>
              <a:rPr lang="en-US" sz="6799" dirty="0">
                <a:solidFill>
                  <a:srgbClr val="BF8E60"/>
                </a:solidFill>
                <a:latin typeface="Playpen Sans"/>
                <a:ea typeface="Playpen Sans"/>
                <a:cs typeface="Playpen Sans"/>
                <a:sym typeface="Playpen Sans"/>
              </a:rPr>
              <a:t> Categories page</a:t>
            </a:r>
          </a:p>
        </p:txBody>
      </p:sp>
      <p:sp>
        <p:nvSpPr>
          <p:cNvPr id="11" name="TextBox 11"/>
          <p:cNvSpPr txBox="1"/>
          <p:nvPr/>
        </p:nvSpPr>
        <p:spPr>
          <a:xfrm>
            <a:off x="451110" y="4568209"/>
            <a:ext cx="7254895" cy="3051175"/>
          </a:xfrm>
          <a:prstGeom prst="rect">
            <a:avLst/>
          </a:prstGeom>
        </p:spPr>
        <p:txBody>
          <a:bodyPr lIns="0" tIns="0" rIns="0" bIns="0" rtlCol="0" anchor="t">
            <a:spAutoFit/>
          </a:bodyPr>
          <a:lstStyle/>
          <a:p>
            <a:pPr algn="ctr">
              <a:lnSpc>
                <a:spcPts val="3499"/>
              </a:lnSpc>
              <a:spcBef>
                <a:spcPct val="0"/>
              </a:spcBef>
            </a:pPr>
            <a:r>
              <a:rPr lang="en-US" sz="2499" b="1" dirty="0">
                <a:solidFill>
                  <a:srgbClr val="6E4B29"/>
                </a:solidFill>
                <a:latin typeface="Open Sans Extra Bold"/>
                <a:ea typeface="Open Sans Extra Bold"/>
                <a:cs typeface="Open Sans Extra Bold"/>
                <a:sym typeface="Open Sans Extra Bold"/>
              </a:rPr>
              <a:t>This is the categories section, which makes it easier for users to discover new books based on their preferences. Whether they're interested in fantasy, non-fiction, science fiction, or biography, the category system ensures that users can quickly find books that match their interests.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29512" y="153352"/>
            <a:ext cx="1958488" cy="1949784"/>
          </a:xfrm>
          <a:custGeom>
            <a:avLst/>
            <a:gdLst/>
            <a:ahLst/>
            <a:cxnLst/>
            <a:rect l="l" t="t" r="r" b="b"/>
            <a:pathLst>
              <a:path w="1958488" h="1949784">
                <a:moveTo>
                  <a:pt x="0" y="0"/>
                </a:moveTo>
                <a:lnTo>
                  <a:pt x="1958488" y="0"/>
                </a:lnTo>
                <a:lnTo>
                  <a:pt x="1958488" y="1949784"/>
                </a:lnTo>
                <a:lnTo>
                  <a:pt x="0" y="1949784"/>
                </a:lnTo>
                <a:lnTo>
                  <a:pt x="0" y="0"/>
                </a:lnTo>
                <a:close/>
              </a:path>
            </a:pathLst>
          </a:custGeom>
          <a:blipFill>
            <a:blip r:embed="rId2"/>
            <a:stretch>
              <a:fillRect/>
            </a:stretch>
          </a:blipFill>
        </p:spPr>
      </p:sp>
      <p:sp>
        <p:nvSpPr>
          <p:cNvPr id="3" name="Freeform 3"/>
          <p:cNvSpPr/>
          <p:nvPr/>
        </p:nvSpPr>
        <p:spPr>
          <a:xfrm>
            <a:off x="152400" y="190500"/>
            <a:ext cx="2185273" cy="2185273"/>
          </a:xfrm>
          <a:custGeom>
            <a:avLst/>
            <a:gdLst/>
            <a:ahLst/>
            <a:cxnLst/>
            <a:rect l="l" t="t" r="r" b="b"/>
            <a:pathLst>
              <a:path w="2185273" h="2185273">
                <a:moveTo>
                  <a:pt x="0" y="0"/>
                </a:moveTo>
                <a:lnTo>
                  <a:pt x="2185272" y="0"/>
                </a:lnTo>
                <a:lnTo>
                  <a:pt x="2185272" y="2185273"/>
                </a:lnTo>
                <a:lnTo>
                  <a:pt x="0" y="2185273"/>
                </a:lnTo>
                <a:lnTo>
                  <a:pt x="0" y="0"/>
                </a:lnTo>
                <a:close/>
              </a:path>
            </a:pathLst>
          </a:custGeom>
          <a:blipFill>
            <a:blip r:embed="rId3"/>
            <a:stretch>
              <a:fillRect/>
            </a:stretch>
          </a:blipFill>
        </p:spPr>
      </p:sp>
      <p:sp>
        <p:nvSpPr>
          <p:cNvPr id="4" name="TextBox 4"/>
          <p:cNvSpPr txBox="1"/>
          <p:nvPr/>
        </p:nvSpPr>
        <p:spPr>
          <a:xfrm>
            <a:off x="5708552" y="568092"/>
            <a:ext cx="7033744" cy="1160780"/>
          </a:xfrm>
          <a:prstGeom prst="rect">
            <a:avLst/>
          </a:prstGeom>
        </p:spPr>
        <p:txBody>
          <a:bodyPr lIns="0" tIns="0" rIns="0" bIns="0" rtlCol="0" anchor="t">
            <a:spAutoFit/>
          </a:bodyPr>
          <a:lstStyle/>
          <a:p>
            <a:pPr algn="l">
              <a:lnSpc>
                <a:spcPts val="9519"/>
              </a:lnSpc>
              <a:spcBef>
                <a:spcPct val="0"/>
              </a:spcBef>
            </a:pPr>
            <a:r>
              <a:rPr lang="en-US" sz="6799" dirty="0">
                <a:solidFill>
                  <a:srgbClr val="BF8E60"/>
                </a:solidFill>
                <a:latin typeface="Playpen Sans"/>
                <a:ea typeface="Playpen Sans"/>
                <a:cs typeface="Playpen Sans"/>
                <a:sym typeface="Playpen Sans"/>
              </a:rPr>
              <a:t>Favourite page</a:t>
            </a:r>
          </a:p>
        </p:txBody>
      </p:sp>
      <p:grpSp>
        <p:nvGrpSpPr>
          <p:cNvPr id="5" name="Group 5"/>
          <p:cNvGrpSpPr>
            <a:grpSpLocks noChangeAspect="1"/>
          </p:cNvGrpSpPr>
          <p:nvPr/>
        </p:nvGrpSpPr>
        <p:grpSpPr>
          <a:xfrm>
            <a:off x="6850574" y="3257127"/>
            <a:ext cx="11200400" cy="6424414"/>
            <a:chOff x="0" y="0"/>
            <a:chExt cx="7981950" cy="4578350"/>
          </a:xfrm>
        </p:grpSpPr>
        <p:sp>
          <p:nvSpPr>
            <p:cNvPr id="6" name="Freeform 6"/>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id="7" name="Freeform 7"/>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id="8" name="Freeform 8"/>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9" name="Freeform 9"/>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10" name="Freeform 10"/>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4"/>
              <a:stretch>
                <a:fillRect l="-17679" r="-15220"/>
              </a:stretch>
            </a:blipFill>
          </p:spPr>
        </p:sp>
      </p:grpSp>
      <p:sp>
        <p:nvSpPr>
          <p:cNvPr id="11" name="TextBox 11"/>
          <p:cNvSpPr txBox="1"/>
          <p:nvPr/>
        </p:nvSpPr>
        <p:spPr>
          <a:xfrm>
            <a:off x="563101" y="4786630"/>
            <a:ext cx="6287472" cy="2613025"/>
          </a:xfrm>
          <a:prstGeom prst="rect">
            <a:avLst/>
          </a:prstGeom>
        </p:spPr>
        <p:txBody>
          <a:bodyPr lIns="0" tIns="0" rIns="0" bIns="0" rtlCol="0" anchor="t">
            <a:spAutoFit/>
          </a:bodyPr>
          <a:lstStyle/>
          <a:p>
            <a:pPr algn="ctr">
              <a:lnSpc>
                <a:spcPts val="3499"/>
              </a:lnSpc>
              <a:spcBef>
                <a:spcPct val="0"/>
              </a:spcBef>
            </a:pPr>
            <a:r>
              <a:rPr lang="en-US" sz="2499" b="1" dirty="0">
                <a:solidFill>
                  <a:srgbClr val="6E4B29"/>
                </a:solidFill>
                <a:latin typeface="Open Sans Extra Bold"/>
                <a:ea typeface="Open Sans Extra Bold"/>
                <a:cs typeface="Open Sans Extra Bold"/>
                <a:sym typeface="Open Sans Extra Bold"/>
              </a:rPr>
              <a:t>The Favorites section displays a grid of classic book titles, such as Frankenstein and Little Women. Each book entry includes the title and author, and some have a "Details" button for more information.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7205712" y="3420372"/>
            <a:ext cx="10690317" cy="6131837"/>
            <a:chOff x="0" y="0"/>
            <a:chExt cx="7981950" cy="4578350"/>
          </a:xfrm>
        </p:grpSpPr>
        <p:sp>
          <p:nvSpPr>
            <p:cNvPr id="3" name="Freeform 3"/>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id="4" name="Freeform 4"/>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id="5" name="Freeform 5"/>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6" name="Freeform 6"/>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7" name="Freeform 7"/>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2"/>
              <a:stretch>
                <a:fillRect l="-14869" r="-18395"/>
              </a:stretch>
            </a:blipFill>
          </p:spPr>
        </p:sp>
      </p:grpSp>
      <p:sp>
        <p:nvSpPr>
          <p:cNvPr id="8" name="Freeform 8"/>
          <p:cNvSpPr/>
          <p:nvPr/>
        </p:nvSpPr>
        <p:spPr>
          <a:xfrm>
            <a:off x="228600" y="149270"/>
            <a:ext cx="2185273" cy="2185273"/>
          </a:xfrm>
          <a:custGeom>
            <a:avLst/>
            <a:gdLst/>
            <a:ahLst/>
            <a:cxnLst/>
            <a:rect l="l" t="t" r="r" b="b"/>
            <a:pathLst>
              <a:path w="2185273" h="2185273">
                <a:moveTo>
                  <a:pt x="0" y="0"/>
                </a:moveTo>
                <a:lnTo>
                  <a:pt x="2185272" y="0"/>
                </a:lnTo>
                <a:lnTo>
                  <a:pt x="2185272" y="2185273"/>
                </a:lnTo>
                <a:lnTo>
                  <a:pt x="0" y="2185273"/>
                </a:lnTo>
                <a:lnTo>
                  <a:pt x="0" y="0"/>
                </a:lnTo>
                <a:close/>
              </a:path>
            </a:pathLst>
          </a:custGeom>
          <a:blipFill>
            <a:blip r:embed="rId3"/>
            <a:stretch>
              <a:fillRect/>
            </a:stretch>
          </a:blipFill>
        </p:spPr>
      </p:sp>
      <p:sp>
        <p:nvSpPr>
          <p:cNvPr id="9" name="Freeform 9"/>
          <p:cNvSpPr/>
          <p:nvPr/>
        </p:nvSpPr>
        <p:spPr>
          <a:xfrm>
            <a:off x="16117283" y="149270"/>
            <a:ext cx="1958488" cy="1949784"/>
          </a:xfrm>
          <a:custGeom>
            <a:avLst/>
            <a:gdLst/>
            <a:ahLst/>
            <a:cxnLst/>
            <a:rect l="l" t="t" r="r" b="b"/>
            <a:pathLst>
              <a:path w="1958488" h="1949784">
                <a:moveTo>
                  <a:pt x="0" y="0"/>
                </a:moveTo>
                <a:lnTo>
                  <a:pt x="1958488" y="0"/>
                </a:lnTo>
                <a:lnTo>
                  <a:pt x="1958488" y="1949784"/>
                </a:lnTo>
                <a:lnTo>
                  <a:pt x="0" y="1949784"/>
                </a:lnTo>
                <a:lnTo>
                  <a:pt x="0" y="0"/>
                </a:lnTo>
                <a:close/>
              </a:path>
            </a:pathLst>
          </a:custGeom>
          <a:blipFill>
            <a:blip r:embed="rId4"/>
            <a:stretch>
              <a:fillRect/>
            </a:stretch>
          </a:blipFill>
        </p:spPr>
      </p:sp>
      <p:sp>
        <p:nvSpPr>
          <p:cNvPr id="10" name="TextBox 10"/>
          <p:cNvSpPr txBox="1"/>
          <p:nvPr/>
        </p:nvSpPr>
        <p:spPr>
          <a:xfrm>
            <a:off x="6238328" y="741902"/>
            <a:ext cx="7033744" cy="1160780"/>
          </a:xfrm>
          <a:prstGeom prst="rect">
            <a:avLst/>
          </a:prstGeom>
        </p:spPr>
        <p:txBody>
          <a:bodyPr lIns="0" tIns="0" rIns="0" bIns="0" rtlCol="0" anchor="t">
            <a:spAutoFit/>
          </a:bodyPr>
          <a:lstStyle/>
          <a:p>
            <a:pPr algn="l">
              <a:lnSpc>
                <a:spcPts val="9519"/>
              </a:lnSpc>
              <a:spcBef>
                <a:spcPct val="0"/>
              </a:spcBef>
            </a:pPr>
            <a:r>
              <a:rPr lang="en-US" sz="6799" dirty="0">
                <a:solidFill>
                  <a:srgbClr val="BF8E60"/>
                </a:solidFill>
                <a:latin typeface="Playpen Sans"/>
                <a:ea typeface="Playpen Sans"/>
                <a:cs typeface="Playpen Sans"/>
                <a:sym typeface="Playpen Sans"/>
              </a:rPr>
              <a:t>Contact page</a:t>
            </a:r>
          </a:p>
        </p:txBody>
      </p:sp>
      <p:sp>
        <p:nvSpPr>
          <p:cNvPr id="11" name="TextBox 11"/>
          <p:cNvSpPr txBox="1"/>
          <p:nvPr/>
        </p:nvSpPr>
        <p:spPr>
          <a:xfrm>
            <a:off x="511368" y="4936890"/>
            <a:ext cx="6694344" cy="3051175"/>
          </a:xfrm>
          <a:prstGeom prst="rect">
            <a:avLst/>
          </a:prstGeom>
        </p:spPr>
        <p:txBody>
          <a:bodyPr lIns="0" tIns="0" rIns="0" bIns="0" rtlCol="0" anchor="t">
            <a:spAutoFit/>
          </a:bodyPr>
          <a:lstStyle/>
          <a:p>
            <a:pPr algn="ctr">
              <a:lnSpc>
                <a:spcPts val="3499"/>
              </a:lnSpc>
              <a:spcBef>
                <a:spcPct val="0"/>
              </a:spcBef>
            </a:pPr>
            <a:r>
              <a:rPr lang="en-US" sz="2499" b="1" dirty="0">
                <a:solidFill>
                  <a:srgbClr val="6E4B29"/>
                </a:solidFill>
                <a:latin typeface="Open Sans Extra Bold"/>
                <a:ea typeface="Open Sans Extra Bold"/>
                <a:cs typeface="Open Sans Extra Bold"/>
                <a:sym typeface="Open Sans Extra Bold"/>
              </a:rPr>
              <a:t>Finally, the Contact Us page allows users to create accounts  to manage their personal library, including saved books and reading history. This feature adds a personal touch to the user experience, making sure they can access their preferences across multiple devices.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500</Words>
  <Application>Microsoft Office PowerPoint</Application>
  <PresentationFormat>Custom</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Playpen Sans</vt:lpstr>
      <vt:lpstr>Playpen Sans Bold</vt:lpstr>
      <vt:lpstr>Poppins Bold</vt:lpstr>
      <vt:lpstr>Open Sans Extra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Professional Modern Technology Pitch Deck Presentation</dc:title>
  <dc:creator>Dell</dc:creator>
  <cp:lastModifiedBy>Dell</cp:lastModifiedBy>
  <cp:revision>3</cp:revision>
  <dcterms:created xsi:type="dcterms:W3CDTF">2006-08-16T00:00:00Z</dcterms:created>
  <dcterms:modified xsi:type="dcterms:W3CDTF">2024-10-20T20:39:46Z</dcterms:modified>
  <dc:identifier>DAGT96vA1Qo</dc:identifier>
</cp:coreProperties>
</file>