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1" r:id="rId4"/>
    <p:sldId id="262" r:id="rId5"/>
    <p:sldId id="257" r:id="rId6"/>
    <p:sldId id="259" r:id="rId7"/>
    <p:sldId id="258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84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73" y="3443749"/>
            <a:ext cx="7978879" cy="84803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4" y="4306527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3" y="115348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68910"/>
            <a:ext cx="8246070" cy="280956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435" y="369666"/>
            <a:ext cx="60559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5213" y="1142999"/>
            <a:ext cx="6076335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060684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85461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32701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85461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32701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bref.com/e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17566"/>
            <a:ext cx="9144000" cy="891846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Top-5-European-Leagues-Analysis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6284" y="4501947"/>
            <a:ext cx="1715600" cy="730043"/>
          </a:xfrm>
        </p:spPr>
        <p:txBody>
          <a:bodyPr/>
          <a:lstStyle/>
          <a:p>
            <a:r>
              <a:rPr lang="en-US" sz="2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hlinkClick r:id="rId2"/>
              </a:rPr>
              <a:t>fbref.com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B97050-DB9D-434C-9708-9C4522926A28}"/>
              </a:ext>
            </a:extLst>
          </p:cNvPr>
          <p:cNvSpPr txBox="1">
            <a:spLocks/>
          </p:cNvSpPr>
          <p:nvPr/>
        </p:nvSpPr>
        <p:spPr>
          <a:xfrm>
            <a:off x="767045" y="4413457"/>
            <a:ext cx="4974993" cy="730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Seasons</a:t>
            </a:r>
          </a:p>
          <a:p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</a:rPr>
              <a:t>2017-2018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   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</a:rPr>
              <a:t>2018-2019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   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</a:rPr>
              <a:t>2019-2020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3FFB-7946-4E3C-91C5-B805F698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B5C74DF4-0E05-4C0B-935E-067332AF1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4" y="1153487"/>
            <a:ext cx="1371178" cy="3739024"/>
          </a:xfr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1F81B016-45E1-4883-8E3D-22EC1D358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03" y="1153487"/>
            <a:ext cx="1787663" cy="373902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C8605A-3A6B-4BA2-9CC2-3A229543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029" y="1153487"/>
            <a:ext cx="1787663" cy="3739024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526A368-C1FB-40F0-957F-5E96F757B4E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366" y="1153487"/>
            <a:ext cx="1787663" cy="3739024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CD90C31-3A0A-4581-87E0-1BD4825B6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91" y="1153487"/>
            <a:ext cx="1787663" cy="37390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AFBA13D-A0C2-458A-9C95-4AF0FE96516A}"/>
              </a:ext>
            </a:extLst>
          </p:cNvPr>
          <p:cNvSpPr/>
          <p:nvPr/>
        </p:nvSpPr>
        <p:spPr>
          <a:xfrm>
            <a:off x="254524" y="139883"/>
            <a:ext cx="85218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Top  5 Leagues In Europe</a:t>
            </a:r>
          </a:p>
        </p:txBody>
      </p:sp>
    </p:spTree>
    <p:extLst>
      <p:ext uri="{BB962C8B-B14F-4D97-AF65-F5344CB8AC3E}">
        <p14:creationId xmlns:p14="http://schemas.microsoft.com/office/powerpoint/2010/main" val="5192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4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2F6C-2C60-4479-87A1-613454CD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football player in the middle of a field&#10;&#10;Description automatically generated">
            <a:extLst>
              <a:ext uri="{FF2B5EF4-FFF2-40B4-BE49-F238E27FC236}">
                <a16:creationId xmlns:a16="http://schemas.microsoft.com/office/drawing/2014/main" id="{3198F50D-14E0-4573-8FC7-AB0E179F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4" y="437005"/>
            <a:ext cx="8740877" cy="4417891"/>
          </a:xfrm>
          <a:prstGeom prst="rect">
            <a:avLst/>
          </a:prstGeom>
        </p:spPr>
      </p:pic>
      <p:pic>
        <p:nvPicPr>
          <p:cNvPr id="11" name="Picture 10" descr="A football player on a field&#10;&#10;Description automatically generated">
            <a:extLst>
              <a:ext uri="{FF2B5EF4-FFF2-40B4-BE49-F238E27FC236}">
                <a16:creationId xmlns:a16="http://schemas.microsoft.com/office/drawing/2014/main" id="{2E05C9F0-521B-4F29-A600-2EC626499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4" y="481333"/>
            <a:ext cx="8726134" cy="4329234"/>
          </a:xfrm>
          <a:prstGeom prst="rect">
            <a:avLst/>
          </a:prstGeom>
        </p:spPr>
      </p:pic>
      <p:pic>
        <p:nvPicPr>
          <p:cNvPr id="15" name="Content Placeholder 14" descr="A person holding a sign&#10;&#10;Description automatically generated">
            <a:extLst>
              <a:ext uri="{FF2B5EF4-FFF2-40B4-BE49-F238E27FC236}">
                <a16:creationId xmlns:a16="http://schemas.microsoft.com/office/drawing/2014/main" id="{0B02BE6A-4B83-4E07-8D70-0ACF899C2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1" y="481333"/>
            <a:ext cx="8726134" cy="4329233"/>
          </a:xfrm>
        </p:spPr>
      </p:pic>
      <p:pic>
        <p:nvPicPr>
          <p:cNvPr id="17" name="Picture 16" descr="A person wearing a football uniform&#10;&#10;Description automatically generated">
            <a:extLst>
              <a:ext uri="{FF2B5EF4-FFF2-40B4-BE49-F238E27FC236}">
                <a16:creationId xmlns:a16="http://schemas.microsoft.com/office/drawing/2014/main" id="{8823E02B-13B0-4275-A53A-2BAF2F1CC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3" y="437004"/>
            <a:ext cx="8637902" cy="4329233"/>
          </a:xfrm>
          <a:prstGeom prst="rect">
            <a:avLst/>
          </a:prstGeom>
        </p:spPr>
      </p:pic>
      <p:pic>
        <p:nvPicPr>
          <p:cNvPr id="19" name="Picture 18" descr="A picture containing person, player, sport, outdoor&#10;&#10;Description automatically generated">
            <a:extLst>
              <a:ext uri="{FF2B5EF4-FFF2-40B4-BE49-F238E27FC236}">
                <a16:creationId xmlns:a16="http://schemas.microsoft.com/office/drawing/2014/main" id="{574A92D3-5FC5-474F-9F8D-A465777BB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7" y="437004"/>
            <a:ext cx="8637902" cy="4373562"/>
          </a:xfrm>
          <a:prstGeom prst="rect">
            <a:avLst/>
          </a:prstGeom>
        </p:spPr>
      </p:pic>
      <p:pic>
        <p:nvPicPr>
          <p:cNvPr id="21" name="Picture 20" descr="A picture containing player, person, baseball, person&#10;&#10;Description automatically generated">
            <a:extLst>
              <a:ext uri="{FF2B5EF4-FFF2-40B4-BE49-F238E27FC236}">
                <a16:creationId xmlns:a16="http://schemas.microsoft.com/office/drawing/2014/main" id="{8CCEDFF3-7828-44E3-AC1C-22A54F0FEE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1" y="481333"/>
            <a:ext cx="8696874" cy="4329232"/>
          </a:xfrm>
          <a:prstGeom prst="rect">
            <a:avLst/>
          </a:prstGeom>
        </p:spPr>
      </p:pic>
      <p:pic>
        <p:nvPicPr>
          <p:cNvPr id="23" name="Picture 22" descr="A close up&#10;&#10;Description automatically generated">
            <a:extLst>
              <a:ext uri="{FF2B5EF4-FFF2-40B4-BE49-F238E27FC236}">
                <a16:creationId xmlns:a16="http://schemas.microsoft.com/office/drawing/2014/main" id="{06378738-E02B-4605-9F66-F997A4BC7BC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2" t="-1035"/>
          <a:stretch/>
        </p:blipFill>
        <p:spPr>
          <a:xfrm>
            <a:off x="348793" y="472258"/>
            <a:ext cx="8527415" cy="43292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BA3A90D-DDF1-402B-92A8-C4E884863050}"/>
              </a:ext>
            </a:extLst>
          </p:cNvPr>
          <p:cNvSpPr/>
          <p:nvPr/>
        </p:nvSpPr>
        <p:spPr>
          <a:xfrm>
            <a:off x="2792361" y="817424"/>
            <a:ext cx="58136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is the best league in Europe?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4F0F6A-2867-4C12-8EFC-82E5FD4BCEDE}"/>
              </a:ext>
            </a:extLst>
          </p:cNvPr>
          <p:cNvSpPr/>
          <p:nvPr/>
        </p:nvSpPr>
        <p:spPr>
          <a:xfrm>
            <a:off x="2777615" y="1382784"/>
            <a:ext cx="58136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Who is the best team in Europe?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E68F05-4E18-4D1A-B32F-535D5766E3CA}"/>
              </a:ext>
            </a:extLst>
          </p:cNvPr>
          <p:cNvSpPr/>
          <p:nvPr/>
        </p:nvSpPr>
        <p:spPr>
          <a:xfrm>
            <a:off x="2782530" y="1957970"/>
            <a:ext cx="58136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Who are the League Champions?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8A99E-E733-489B-A4E0-1D8A2AD05A29}"/>
              </a:ext>
            </a:extLst>
          </p:cNvPr>
          <p:cNvSpPr/>
          <p:nvPr/>
        </p:nvSpPr>
        <p:spPr>
          <a:xfrm>
            <a:off x="2777618" y="2523325"/>
            <a:ext cx="58136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Who are the top 5 strikers in Europe?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74C014-A5C0-47D7-83F2-C0F37391D1EA}"/>
              </a:ext>
            </a:extLst>
          </p:cNvPr>
          <p:cNvSpPr/>
          <p:nvPr/>
        </p:nvSpPr>
        <p:spPr>
          <a:xfrm>
            <a:off x="2787450" y="3093598"/>
            <a:ext cx="58136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is the players age in Europe?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485D23-8D93-4720-A949-3D3E7532CFEE}"/>
              </a:ext>
            </a:extLst>
          </p:cNvPr>
          <p:cNvSpPr/>
          <p:nvPr/>
        </p:nvSpPr>
        <p:spPr>
          <a:xfrm>
            <a:off x="2802201" y="3668783"/>
            <a:ext cx="581366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Who are the top 10 toughest players?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6FC06C-8643-467B-BEA8-F40EBFBACD5B}"/>
              </a:ext>
            </a:extLst>
          </p:cNvPr>
          <p:cNvSpPr/>
          <p:nvPr/>
        </p:nvSpPr>
        <p:spPr>
          <a:xfrm>
            <a:off x="5653547" y="4204639"/>
            <a:ext cx="296723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find out…</a:t>
            </a:r>
          </a:p>
        </p:txBody>
      </p:sp>
    </p:spTree>
    <p:extLst>
      <p:ext uri="{BB962C8B-B14F-4D97-AF65-F5344CB8AC3E}">
        <p14:creationId xmlns:p14="http://schemas.microsoft.com/office/powerpoint/2010/main" val="31538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4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7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000"/>
                            </p:stCondLst>
                            <p:childTnLst>
                              <p:par>
                                <p:cTn id="53" presetID="20" presetClass="entr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0"/>
                            </p:stCondLst>
                            <p:childTnLst>
                              <p:par>
                                <p:cTn id="5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7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8000"/>
                            </p:stCondLst>
                            <p:childTnLst>
                              <p:par>
                                <p:cTn id="6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7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0"/>
                            </p:stCondLst>
                            <p:childTnLst>
                              <p:par>
                                <p:cTn id="7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7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4000"/>
                            </p:stCondLst>
                            <p:childTnLst>
                              <p:par>
                                <p:cTn id="7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7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7000"/>
                            </p:stCondLst>
                            <p:childTnLst>
                              <p:par>
                                <p:cTn id="8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7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accel="100000" fill="hold">
                                          <p:stCondLst>
                                            <p:cond delay="27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DDE6-C5BB-4BE6-8FF8-47F0D903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EAAF-0F44-438C-804A-9D011023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football ball on a field&#10;&#10;Description automatically generated">
            <a:extLst>
              <a:ext uri="{FF2B5EF4-FFF2-40B4-BE49-F238E27FC236}">
                <a16:creationId xmlns:a16="http://schemas.microsoft.com/office/drawing/2014/main" id="{9974DA9C-22A2-4B54-950A-92A10EF86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" t="14667" r="321" b="18222"/>
          <a:stretch/>
        </p:blipFill>
        <p:spPr>
          <a:xfrm>
            <a:off x="34902" y="1814840"/>
            <a:ext cx="9074197" cy="32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Top-5-European-Leagues-Analysis</vt:lpstr>
      <vt:lpstr>PowerPoint Presentation</vt:lpstr>
      <vt:lpstr>PowerPoint Presentation</vt:lpstr>
      <vt:lpstr>PowerPoint Presentation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2020-09-18T04:58:29Z</dcterms:modified>
</cp:coreProperties>
</file>