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 id="2147483672" r:id="rId2"/>
  </p:sldMasterIdLst>
  <p:notesMasterIdLst>
    <p:notesMasterId r:id="rId20"/>
  </p:notesMasterIdLst>
  <p:sldIdLst>
    <p:sldId id="256" r:id="rId3"/>
    <p:sldId id="257"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8" r:id="rId19"/>
  </p:sldIdLst>
  <p:sldSz cx="9144000" cy="5143500" type="screen16x9"/>
  <p:notesSz cx="6858000" cy="9144000"/>
  <p:embeddedFontLst>
    <p:embeddedFont>
      <p:font typeface="Lucida Sans" panose="020B0602030504020204" pitchFamily="34" charset="0"/>
      <p:regular r:id="rId21"/>
      <p:bold r:id="rId22"/>
      <p:italic r:id="rId23"/>
      <p:boldItalic r:id="rId24"/>
    </p:embeddedFont>
    <p:embeddedFont>
      <p:font typeface="Montserrat" panose="00000500000000000000" pitchFamily="2" charset="0"/>
      <p:regular r:id="rId25"/>
      <p:bold r:id="rId26"/>
      <p:italic r:id="rId27"/>
      <p:boldItalic r:id="rId28"/>
    </p:embeddedFont>
    <p:embeddedFont>
      <p:font typeface="Montserrat Light" panose="00000400000000000000" pitchFamily="2" charset="0"/>
      <p:regular r:id="rId29"/>
      <p:bold r:id="rId30"/>
      <p:italic r:id="rId31"/>
      <p:boldItalic r:id="rId32"/>
    </p:embeddedFont>
    <p:embeddedFont>
      <p:font typeface="Montserrat Medium" panose="00000600000000000000" pitchFamily="2" charset="0"/>
      <p:regular r:id="rId33"/>
      <p:bold r:id="rId34"/>
      <p:italic r:id="rId35"/>
      <p:boldItalic r:id="rId36"/>
    </p:embeddedFont>
    <p:embeddedFont>
      <p:font typeface="Montserrat SemiBold" panose="00000700000000000000" pitchFamily="2" charset="0"/>
      <p:regular r:id="rId37"/>
      <p:bold r:id="rId38"/>
      <p:italic r:id="rId39"/>
      <p:boldItalic r:id="rId40"/>
    </p:embeddedFont>
    <p:embeddedFont>
      <p:font typeface="Roboto Mono" panose="00000009000000000000" pitchFamily="49"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6.fntdata"/><Relationship Id="rId39" Type="http://schemas.openxmlformats.org/officeDocument/2006/relationships/font" Target="fonts/font19.fntdata"/><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font" Target="fonts/font22.fntdata"/><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font" Target="fonts/font20.fntdata"/><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1.fntdata"/><Relationship Id="rId44" Type="http://schemas.openxmlformats.org/officeDocument/2006/relationships/font" Target="fonts/font2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font" Target="fonts/font23.fntdata"/><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 Id="rId46" Type="http://schemas.openxmlformats.org/officeDocument/2006/relationships/viewProps" Target="viewProps.xml"/><Relationship Id="rId20" Type="http://schemas.openxmlformats.org/officeDocument/2006/relationships/notesMaster" Target="notesMasters/notesMaster1.xml"/><Relationship Id="rId41" Type="http://schemas.openxmlformats.org/officeDocument/2006/relationships/font" Target="fonts/font2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19cf0d8f8d_2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g319cf0d8f8d_2_8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319cf0d8f8d_2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g319cf0d8f8d_2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319cf0d8f8d_2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g319cf0d8f8d_2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19cf0d8f8d_2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g319cf0d8f8d_2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319d279890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19d279890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19cf0d8f8d_2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3" name="Google Shape;243;g319cf0d8f8d_2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319d2798901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0" name="Google Shape;250;g319d2798901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319d2798901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g319d2798901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319cf0d8f8d_2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8" name="Google Shape;288;g319cf0d8f8d_2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19cf0d8f8d_2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g319cf0d8f8d_2_9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19cf0d8f8d_2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g319cf0d8f8d_2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19cf0d8f8d_2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g319cf0d8f8d_2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319cf0d8f8d_2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g319cf0d8f8d_2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19cf0d8f8d_2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g319cf0d8f8d_2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319cf0d8f8d_2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g319cf0d8f8d_2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319cf0d8f8d_2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g319cf0d8f8d_2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19cf0d8f8d_2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g319cf0d8f8d_2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Deckblatt">
  <p:cSld name="Deckblatt">
    <p:bg>
      <p:bgPr>
        <a:solidFill>
          <a:schemeClr val="lt1"/>
        </a:solidFill>
        <a:effectLst/>
      </p:bgPr>
    </p:bg>
    <p:spTree>
      <p:nvGrpSpPr>
        <p:cNvPr id="1" name="Shape 59"/>
        <p:cNvGrpSpPr/>
        <p:nvPr/>
      </p:nvGrpSpPr>
      <p:grpSpPr>
        <a:xfrm>
          <a:off x="0" y="0"/>
          <a:ext cx="0" cy="0"/>
          <a:chOff x="0" y="0"/>
          <a:chExt cx="0" cy="0"/>
        </a:xfrm>
      </p:grpSpPr>
      <p:sp>
        <p:nvSpPr>
          <p:cNvPr id="60" name="Google Shape;60;p14"/>
          <p:cNvSpPr/>
          <p:nvPr/>
        </p:nvSpPr>
        <p:spPr>
          <a:xfrm>
            <a:off x="5701032" y="4566101"/>
            <a:ext cx="3114905" cy="363668"/>
          </a:xfrm>
          <a:prstGeom prst="rect">
            <a:avLst/>
          </a:prstGeom>
          <a:noFill/>
          <a:ln>
            <a:noFill/>
          </a:ln>
        </p:spPr>
        <p:txBody>
          <a:bodyPr spcFirstLastPara="1" wrap="square" lIns="0" tIns="0" rIns="0" bIns="0" anchor="b" anchorCtr="0">
            <a:noAutofit/>
          </a:bodyPr>
          <a:lstStyle/>
          <a:p>
            <a:pPr marL="0" marR="0" lvl="0" indent="0" algn="r" rtl="0">
              <a:lnSpc>
                <a:spcPct val="90000"/>
              </a:lnSpc>
              <a:spcBef>
                <a:spcPts val="0"/>
              </a:spcBef>
              <a:spcAft>
                <a:spcPts val="0"/>
              </a:spcAft>
              <a:buClr>
                <a:schemeClr val="dk1"/>
              </a:buClr>
              <a:buSzPts val="1500"/>
              <a:buFont typeface="Arial"/>
              <a:buNone/>
            </a:pPr>
            <a:endParaRPr sz="1500" b="0" i="0" u="none" strike="noStrike" cap="none">
              <a:solidFill>
                <a:schemeClr val="dk1"/>
              </a:solidFill>
              <a:latin typeface="Arial"/>
              <a:ea typeface="Arial"/>
              <a:cs typeface="Arial"/>
              <a:sym typeface="Arial"/>
            </a:endParaRPr>
          </a:p>
          <a:p>
            <a:pPr marL="0" marR="0" lvl="0" indent="0" algn="r" rtl="0">
              <a:lnSpc>
                <a:spcPct val="90000"/>
              </a:lnSpc>
              <a:spcBef>
                <a:spcPts val="800"/>
              </a:spcBef>
              <a:spcAft>
                <a:spcPts val="0"/>
              </a:spcAft>
              <a:buClr>
                <a:schemeClr val="dk1"/>
              </a:buClr>
              <a:buSzPts val="1500"/>
              <a:buFont typeface="Arial"/>
              <a:buNone/>
            </a:pPr>
            <a:endParaRPr sz="1500" b="0" i="0" u="none" strike="noStrike" cap="none">
              <a:solidFill>
                <a:schemeClr val="dk1"/>
              </a:solidFill>
              <a:latin typeface="Arial"/>
              <a:ea typeface="Arial"/>
              <a:cs typeface="Arial"/>
              <a:sym typeface="Arial"/>
            </a:endParaRPr>
          </a:p>
          <a:p>
            <a:pPr marL="0" marR="0" lvl="0" indent="0" algn="r" rtl="0">
              <a:lnSpc>
                <a:spcPct val="90000"/>
              </a:lnSpc>
              <a:spcBef>
                <a:spcPts val="800"/>
              </a:spcBef>
              <a:spcAft>
                <a:spcPts val="0"/>
              </a:spcAft>
              <a:buClr>
                <a:srgbClr val="034541"/>
              </a:buClr>
              <a:buSzPts val="1500"/>
              <a:buFont typeface="Arial"/>
              <a:buNone/>
            </a:pPr>
            <a:r>
              <a:rPr lang="en-GB" sz="1500" b="0" i="0" u="none" strike="noStrike" cap="none">
                <a:solidFill>
                  <a:srgbClr val="034541"/>
                </a:solidFill>
                <a:latin typeface="Montserrat"/>
                <a:ea typeface="Montserrat"/>
                <a:cs typeface="Montserrat"/>
                <a:sym typeface="Montserrat"/>
              </a:rPr>
              <a:t>digitecstudieren.de</a:t>
            </a:r>
            <a:endParaRPr sz="3600" b="0" i="0" u="none" strike="noStrike" cap="none">
              <a:solidFill>
                <a:schemeClr val="dk1"/>
              </a:solidFill>
              <a:latin typeface="Arial"/>
              <a:ea typeface="Arial"/>
              <a:cs typeface="Arial"/>
              <a:sym typeface="Arial"/>
            </a:endParaRPr>
          </a:p>
        </p:txBody>
      </p:sp>
      <p:pic>
        <p:nvPicPr>
          <p:cNvPr id="61" name="Google Shape;61;p14"/>
          <p:cNvPicPr preferRelativeResize="0"/>
          <p:nvPr/>
        </p:nvPicPr>
        <p:blipFill rotWithShape="1">
          <a:blip r:embed="rId2">
            <a:alphaModFix/>
          </a:blip>
          <a:srcRect/>
          <a:stretch/>
        </p:blipFill>
        <p:spPr>
          <a:xfrm rot="10800000" flipH="1">
            <a:off x="6570222" y="4731990"/>
            <a:ext cx="185984" cy="185983"/>
          </a:xfrm>
          <a:prstGeom prst="rect">
            <a:avLst/>
          </a:prstGeom>
          <a:noFill/>
          <a:ln>
            <a:noFill/>
          </a:ln>
        </p:spPr>
      </p:pic>
      <p:pic>
        <p:nvPicPr>
          <p:cNvPr id="62" name="Google Shape;62;p14"/>
          <p:cNvPicPr preferRelativeResize="0"/>
          <p:nvPr/>
        </p:nvPicPr>
        <p:blipFill rotWithShape="1">
          <a:blip r:embed="rId3">
            <a:alphaModFix/>
          </a:blip>
          <a:srcRect/>
          <a:stretch/>
        </p:blipFill>
        <p:spPr>
          <a:xfrm>
            <a:off x="-3647" y="0"/>
            <a:ext cx="9144000" cy="1666007"/>
          </a:xfrm>
          <a:prstGeom prst="rect">
            <a:avLst/>
          </a:prstGeom>
          <a:noFill/>
          <a:ln>
            <a:noFill/>
          </a:ln>
        </p:spPr>
      </p:pic>
      <p:pic>
        <p:nvPicPr>
          <p:cNvPr id="63" name="Google Shape;63;p14"/>
          <p:cNvPicPr preferRelativeResize="0"/>
          <p:nvPr/>
        </p:nvPicPr>
        <p:blipFill rotWithShape="1">
          <a:blip r:embed="rId4">
            <a:alphaModFix/>
          </a:blip>
          <a:srcRect/>
          <a:stretch/>
        </p:blipFill>
        <p:spPr>
          <a:xfrm>
            <a:off x="197514" y="4407954"/>
            <a:ext cx="2324043" cy="593003"/>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Leer">
  <p:cSld name="Leer">
    <p:spTree>
      <p:nvGrpSpPr>
        <p:cNvPr id="1" name="Shape 64"/>
        <p:cNvGrpSpPr/>
        <p:nvPr/>
      </p:nvGrpSpPr>
      <p:grpSpPr>
        <a:xfrm>
          <a:off x="0" y="0"/>
          <a:ext cx="0" cy="0"/>
          <a:chOff x="0" y="0"/>
          <a:chExt cx="0" cy="0"/>
        </a:xfrm>
      </p:grpSpPr>
      <p:sp>
        <p:nvSpPr>
          <p:cNvPr id="65" name="Google Shape;65;p15"/>
          <p:cNvSpPr txBox="1">
            <a:spLocks noGrp="1"/>
          </p:cNvSpPr>
          <p:nvPr>
            <p:ph type="ftr" idx="11"/>
          </p:nvPr>
        </p:nvSpPr>
        <p:spPr>
          <a:xfrm>
            <a:off x="1007269" y="4842693"/>
            <a:ext cx="1281334" cy="108000"/>
          </a:xfrm>
          <a:prstGeom prst="rect">
            <a:avLst/>
          </a:prstGeom>
          <a:noFill/>
          <a:ln>
            <a:noFill/>
          </a:ln>
        </p:spPr>
        <p:txBody>
          <a:bodyPr spcFirstLastPara="1" wrap="square" lIns="27000" tIns="0" rIns="0" bIns="0" anchor="ctr" anchorCtr="0">
            <a:noAutofit/>
          </a:bodyPr>
          <a:lstStyle>
            <a:lvl1pPr lvl="0" algn="l">
              <a:spcBef>
                <a:spcPts val="0"/>
              </a:spcBef>
              <a:spcAft>
                <a:spcPts val="0"/>
              </a:spcAft>
              <a:buSzPts val="1100"/>
              <a:buNone/>
              <a:defRPr sz="900">
                <a:solidFill>
                  <a:schemeClr val="dk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6" name="Google Shape;66;p15"/>
          <p:cNvSpPr txBox="1">
            <a:spLocks noGrp="1"/>
          </p:cNvSpPr>
          <p:nvPr>
            <p:ph type="sldNum" idx="12"/>
          </p:nvPr>
        </p:nvSpPr>
        <p:spPr>
          <a:xfrm>
            <a:off x="7622451" y="4842693"/>
            <a:ext cx="514279" cy="108000"/>
          </a:xfrm>
          <a:prstGeom prst="rect">
            <a:avLst/>
          </a:prstGeom>
          <a:noFill/>
          <a:ln>
            <a:noFill/>
          </a:ln>
        </p:spPr>
        <p:txBody>
          <a:bodyPr spcFirstLastPara="1" wrap="square" lIns="0" tIns="0" rIns="54000" bIns="0" anchor="ctr" anchorCtr="0">
            <a:noAutofit/>
          </a:bodyPr>
          <a:lstStyle>
            <a:lvl1pPr marL="0" marR="0" lvl="0" indent="0" algn="r">
              <a:spcBef>
                <a:spcPts val="0"/>
              </a:spcBef>
              <a:buNone/>
              <a:defRPr sz="900" b="0" i="0" u="none" strike="noStrike" cap="none">
                <a:solidFill>
                  <a:schemeClr val="lt2"/>
                </a:solidFill>
                <a:latin typeface="Arial"/>
                <a:ea typeface="Arial"/>
                <a:cs typeface="Arial"/>
                <a:sym typeface="Arial"/>
              </a:defRPr>
            </a:lvl1pPr>
            <a:lvl2pPr marL="0" marR="0" lvl="1" indent="0" algn="r">
              <a:spcBef>
                <a:spcPts val="0"/>
              </a:spcBef>
              <a:buNone/>
              <a:defRPr sz="900" b="0" i="0" u="none" strike="noStrike" cap="none">
                <a:solidFill>
                  <a:schemeClr val="lt2"/>
                </a:solidFill>
                <a:latin typeface="Arial"/>
                <a:ea typeface="Arial"/>
                <a:cs typeface="Arial"/>
                <a:sym typeface="Arial"/>
              </a:defRPr>
            </a:lvl2pPr>
            <a:lvl3pPr marL="0" marR="0" lvl="2" indent="0" algn="r">
              <a:spcBef>
                <a:spcPts val="0"/>
              </a:spcBef>
              <a:buNone/>
              <a:defRPr sz="900" b="0" i="0" u="none" strike="noStrike" cap="none">
                <a:solidFill>
                  <a:schemeClr val="lt2"/>
                </a:solidFill>
                <a:latin typeface="Arial"/>
                <a:ea typeface="Arial"/>
                <a:cs typeface="Arial"/>
                <a:sym typeface="Arial"/>
              </a:defRPr>
            </a:lvl3pPr>
            <a:lvl4pPr marL="0" marR="0" lvl="3" indent="0" algn="r">
              <a:spcBef>
                <a:spcPts val="0"/>
              </a:spcBef>
              <a:buNone/>
              <a:defRPr sz="900" b="0" i="0" u="none" strike="noStrike" cap="none">
                <a:solidFill>
                  <a:schemeClr val="lt2"/>
                </a:solidFill>
                <a:latin typeface="Arial"/>
                <a:ea typeface="Arial"/>
                <a:cs typeface="Arial"/>
                <a:sym typeface="Arial"/>
              </a:defRPr>
            </a:lvl4pPr>
            <a:lvl5pPr marL="0" marR="0" lvl="4" indent="0" algn="r">
              <a:spcBef>
                <a:spcPts val="0"/>
              </a:spcBef>
              <a:buNone/>
              <a:defRPr sz="900" b="0" i="0" u="none" strike="noStrike" cap="none">
                <a:solidFill>
                  <a:schemeClr val="lt2"/>
                </a:solidFill>
                <a:latin typeface="Arial"/>
                <a:ea typeface="Arial"/>
                <a:cs typeface="Arial"/>
                <a:sym typeface="Arial"/>
              </a:defRPr>
            </a:lvl5pPr>
            <a:lvl6pPr marL="0" marR="0" lvl="5" indent="0" algn="r">
              <a:spcBef>
                <a:spcPts val="0"/>
              </a:spcBef>
              <a:buNone/>
              <a:defRPr sz="900" b="0" i="0" u="none" strike="noStrike" cap="none">
                <a:solidFill>
                  <a:schemeClr val="lt2"/>
                </a:solidFill>
                <a:latin typeface="Arial"/>
                <a:ea typeface="Arial"/>
                <a:cs typeface="Arial"/>
                <a:sym typeface="Arial"/>
              </a:defRPr>
            </a:lvl6pPr>
            <a:lvl7pPr marL="0" marR="0" lvl="6" indent="0" algn="r">
              <a:spcBef>
                <a:spcPts val="0"/>
              </a:spcBef>
              <a:buNone/>
              <a:defRPr sz="900" b="0" i="0" u="none" strike="noStrike" cap="none">
                <a:solidFill>
                  <a:schemeClr val="lt2"/>
                </a:solidFill>
                <a:latin typeface="Arial"/>
                <a:ea typeface="Arial"/>
                <a:cs typeface="Arial"/>
                <a:sym typeface="Arial"/>
              </a:defRPr>
            </a:lvl7pPr>
            <a:lvl8pPr marL="0" marR="0" lvl="7" indent="0" algn="r">
              <a:spcBef>
                <a:spcPts val="0"/>
              </a:spcBef>
              <a:buNone/>
              <a:defRPr sz="900" b="0" i="0" u="none" strike="noStrike" cap="none">
                <a:solidFill>
                  <a:schemeClr val="lt2"/>
                </a:solidFill>
                <a:latin typeface="Arial"/>
                <a:ea typeface="Arial"/>
                <a:cs typeface="Arial"/>
                <a:sym typeface="Arial"/>
              </a:defRPr>
            </a:lvl8pPr>
            <a:lvl9pPr marL="0" marR="0" lvl="8" indent="0" algn="r">
              <a:spcBef>
                <a:spcPts val="0"/>
              </a:spcBef>
              <a:buNone/>
              <a:defRPr sz="9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ennblatt">
  <p:cSld name="Trennblatt">
    <p:spTree>
      <p:nvGrpSpPr>
        <p:cNvPr id="1" name="Shape 67"/>
        <p:cNvGrpSpPr/>
        <p:nvPr/>
      </p:nvGrpSpPr>
      <p:grpSpPr>
        <a:xfrm>
          <a:off x="0" y="0"/>
          <a:ext cx="0" cy="0"/>
          <a:chOff x="0" y="0"/>
          <a:chExt cx="0" cy="0"/>
        </a:xfrm>
      </p:grpSpPr>
      <p:sp>
        <p:nvSpPr>
          <p:cNvPr id="68" name="Google Shape;68;p16"/>
          <p:cNvSpPr txBox="1">
            <a:spLocks noGrp="1"/>
          </p:cNvSpPr>
          <p:nvPr>
            <p:ph type="ftr" idx="11"/>
          </p:nvPr>
        </p:nvSpPr>
        <p:spPr>
          <a:xfrm>
            <a:off x="1007269" y="4842693"/>
            <a:ext cx="1281334" cy="108000"/>
          </a:xfrm>
          <a:prstGeom prst="rect">
            <a:avLst/>
          </a:prstGeom>
          <a:noFill/>
          <a:ln>
            <a:noFill/>
          </a:ln>
        </p:spPr>
        <p:txBody>
          <a:bodyPr spcFirstLastPara="1" wrap="square" lIns="27000" tIns="0" rIns="0" bIns="0" anchor="ctr" anchorCtr="0">
            <a:noAutofit/>
          </a:bodyPr>
          <a:lstStyle>
            <a:lvl1pPr lvl="0" algn="l">
              <a:spcBef>
                <a:spcPts val="0"/>
              </a:spcBef>
              <a:spcAft>
                <a:spcPts val="0"/>
              </a:spcAft>
              <a:buSzPts val="1100"/>
              <a:buNone/>
              <a:defRPr sz="900">
                <a:solidFill>
                  <a:schemeClr val="dk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9" name="Google Shape;69;p16"/>
          <p:cNvSpPr txBox="1">
            <a:spLocks noGrp="1"/>
          </p:cNvSpPr>
          <p:nvPr>
            <p:ph type="sldNum" idx="12"/>
          </p:nvPr>
        </p:nvSpPr>
        <p:spPr>
          <a:xfrm>
            <a:off x="7622451" y="4842693"/>
            <a:ext cx="514279" cy="108000"/>
          </a:xfrm>
          <a:prstGeom prst="rect">
            <a:avLst/>
          </a:prstGeom>
          <a:noFill/>
          <a:ln>
            <a:noFill/>
          </a:ln>
        </p:spPr>
        <p:txBody>
          <a:bodyPr spcFirstLastPara="1" wrap="square" lIns="0" tIns="0" rIns="54000" bIns="0" anchor="ctr" anchorCtr="0">
            <a:noAutofit/>
          </a:bodyPr>
          <a:lstStyle>
            <a:lvl1pPr marL="0" marR="0" lvl="0" indent="0" algn="r">
              <a:spcBef>
                <a:spcPts val="0"/>
              </a:spcBef>
              <a:buNone/>
              <a:defRPr sz="900" b="0" i="0" u="none" strike="noStrike" cap="none">
                <a:solidFill>
                  <a:srgbClr val="06A69E"/>
                </a:solidFill>
                <a:latin typeface="Arial"/>
                <a:ea typeface="Arial"/>
                <a:cs typeface="Arial"/>
                <a:sym typeface="Arial"/>
              </a:defRPr>
            </a:lvl1pPr>
            <a:lvl2pPr marL="0" marR="0" lvl="1" indent="0" algn="r">
              <a:spcBef>
                <a:spcPts val="0"/>
              </a:spcBef>
              <a:buNone/>
              <a:defRPr sz="900" b="0" i="0" u="none" strike="noStrike" cap="none">
                <a:solidFill>
                  <a:srgbClr val="06A69E"/>
                </a:solidFill>
                <a:latin typeface="Arial"/>
                <a:ea typeface="Arial"/>
                <a:cs typeface="Arial"/>
                <a:sym typeface="Arial"/>
              </a:defRPr>
            </a:lvl2pPr>
            <a:lvl3pPr marL="0" marR="0" lvl="2" indent="0" algn="r">
              <a:spcBef>
                <a:spcPts val="0"/>
              </a:spcBef>
              <a:buNone/>
              <a:defRPr sz="900" b="0" i="0" u="none" strike="noStrike" cap="none">
                <a:solidFill>
                  <a:srgbClr val="06A69E"/>
                </a:solidFill>
                <a:latin typeface="Arial"/>
                <a:ea typeface="Arial"/>
                <a:cs typeface="Arial"/>
                <a:sym typeface="Arial"/>
              </a:defRPr>
            </a:lvl3pPr>
            <a:lvl4pPr marL="0" marR="0" lvl="3" indent="0" algn="r">
              <a:spcBef>
                <a:spcPts val="0"/>
              </a:spcBef>
              <a:buNone/>
              <a:defRPr sz="900" b="0" i="0" u="none" strike="noStrike" cap="none">
                <a:solidFill>
                  <a:srgbClr val="06A69E"/>
                </a:solidFill>
                <a:latin typeface="Arial"/>
                <a:ea typeface="Arial"/>
                <a:cs typeface="Arial"/>
                <a:sym typeface="Arial"/>
              </a:defRPr>
            </a:lvl4pPr>
            <a:lvl5pPr marL="0" marR="0" lvl="4" indent="0" algn="r">
              <a:spcBef>
                <a:spcPts val="0"/>
              </a:spcBef>
              <a:buNone/>
              <a:defRPr sz="900" b="0" i="0" u="none" strike="noStrike" cap="none">
                <a:solidFill>
                  <a:srgbClr val="06A69E"/>
                </a:solidFill>
                <a:latin typeface="Arial"/>
                <a:ea typeface="Arial"/>
                <a:cs typeface="Arial"/>
                <a:sym typeface="Arial"/>
              </a:defRPr>
            </a:lvl5pPr>
            <a:lvl6pPr marL="0" marR="0" lvl="5" indent="0" algn="r">
              <a:spcBef>
                <a:spcPts val="0"/>
              </a:spcBef>
              <a:buNone/>
              <a:defRPr sz="900" b="0" i="0" u="none" strike="noStrike" cap="none">
                <a:solidFill>
                  <a:srgbClr val="06A69E"/>
                </a:solidFill>
                <a:latin typeface="Arial"/>
                <a:ea typeface="Arial"/>
                <a:cs typeface="Arial"/>
                <a:sym typeface="Arial"/>
              </a:defRPr>
            </a:lvl6pPr>
            <a:lvl7pPr marL="0" marR="0" lvl="6" indent="0" algn="r">
              <a:spcBef>
                <a:spcPts val="0"/>
              </a:spcBef>
              <a:buNone/>
              <a:defRPr sz="900" b="0" i="0" u="none" strike="noStrike" cap="none">
                <a:solidFill>
                  <a:srgbClr val="06A69E"/>
                </a:solidFill>
                <a:latin typeface="Arial"/>
                <a:ea typeface="Arial"/>
                <a:cs typeface="Arial"/>
                <a:sym typeface="Arial"/>
              </a:defRPr>
            </a:lvl7pPr>
            <a:lvl8pPr marL="0" marR="0" lvl="7" indent="0" algn="r">
              <a:spcBef>
                <a:spcPts val="0"/>
              </a:spcBef>
              <a:buNone/>
              <a:defRPr sz="900" b="0" i="0" u="none" strike="noStrike" cap="none">
                <a:solidFill>
                  <a:srgbClr val="06A69E"/>
                </a:solidFill>
                <a:latin typeface="Arial"/>
                <a:ea typeface="Arial"/>
                <a:cs typeface="Arial"/>
                <a:sym typeface="Arial"/>
              </a:defRPr>
            </a:lvl8pPr>
            <a:lvl9pPr marL="0" marR="0" lvl="8" indent="0" algn="r">
              <a:spcBef>
                <a:spcPts val="0"/>
              </a:spcBef>
              <a:buNone/>
              <a:defRPr sz="900" b="0" i="0" u="none" strike="noStrike" cap="none">
                <a:solidFill>
                  <a:srgbClr val="06A69E"/>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‹Nr.›</a:t>
            </a:fld>
            <a:endParaRPr/>
          </a:p>
        </p:txBody>
      </p:sp>
      <p:sp>
        <p:nvSpPr>
          <p:cNvPr id="70" name="Google Shape;70;p16"/>
          <p:cNvSpPr txBox="1">
            <a:spLocks noGrp="1"/>
          </p:cNvSpPr>
          <p:nvPr>
            <p:ph type="body" idx="1"/>
          </p:nvPr>
        </p:nvSpPr>
        <p:spPr>
          <a:xfrm>
            <a:off x="1007269" y="1167593"/>
            <a:ext cx="4237605" cy="3339047"/>
          </a:xfrm>
          <a:prstGeom prst="rect">
            <a:avLst/>
          </a:prstGeom>
          <a:noFill/>
          <a:ln>
            <a:noFill/>
          </a:ln>
        </p:spPr>
        <p:txBody>
          <a:bodyPr spcFirstLastPara="1" wrap="square" lIns="0" tIns="0" rIns="0" bIns="0" anchor="t" anchorCtr="0">
            <a:noAutofit/>
          </a:bodyPr>
          <a:lstStyle>
            <a:lvl1pPr marL="457200" marR="0" lvl="0" indent="-317500" algn="l">
              <a:lnSpc>
                <a:spcPct val="90000"/>
              </a:lnSpc>
              <a:spcBef>
                <a:spcPts val="800"/>
              </a:spcBef>
              <a:spcAft>
                <a:spcPts val="0"/>
              </a:spcAft>
              <a:buClr>
                <a:schemeClr val="accent5"/>
              </a:buClr>
              <a:buSzPts val="1400"/>
              <a:buFont typeface="Arial"/>
              <a:buChar char="•"/>
              <a:defRPr>
                <a:solidFill>
                  <a:schemeClr val="accent5"/>
                </a:solidFill>
                <a:latin typeface="Lucida Sans"/>
                <a:ea typeface="Lucida Sans"/>
                <a:cs typeface="Lucida Sans"/>
                <a:sym typeface="Lucida Sans"/>
              </a:defRPr>
            </a:lvl1pPr>
            <a:lvl2pPr marL="914400" marR="0" lvl="1" indent="-304800" algn="l">
              <a:lnSpc>
                <a:spcPct val="90000"/>
              </a:lnSpc>
              <a:spcBef>
                <a:spcPts val="400"/>
              </a:spcBef>
              <a:spcAft>
                <a:spcPts val="0"/>
              </a:spcAft>
              <a:buClr>
                <a:schemeClr val="accent5"/>
              </a:buClr>
              <a:buSzPts val="1200"/>
              <a:buFont typeface="Arial"/>
              <a:buChar char="•"/>
              <a:defRPr sz="1200">
                <a:solidFill>
                  <a:schemeClr val="accent5"/>
                </a:solidFill>
                <a:latin typeface="Lucida Sans"/>
                <a:ea typeface="Lucida Sans"/>
                <a:cs typeface="Lucida Sans"/>
                <a:sym typeface="Lucida Sans"/>
              </a:defRPr>
            </a:lvl2pPr>
            <a:lvl3pPr marL="1371600" marR="0" lvl="2" indent="-304800" algn="l">
              <a:lnSpc>
                <a:spcPct val="90000"/>
              </a:lnSpc>
              <a:spcBef>
                <a:spcPts val="400"/>
              </a:spcBef>
              <a:spcAft>
                <a:spcPts val="0"/>
              </a:spcAft>
              <a:buClr>
                <a:schemeClr val="accent5"/>
              </a:buClr>
              <a:buSzPts val="1200"/>
              <a:buFont typeface="Arial"/>
              <a:buChar char="•"/>
              <a:defRPr sz="1200">
                <a:solidFill>
                  <a:schemeClr val="accent5"/>
                </a:solidFill>
                <a:latin typeface="Lucida Sans"/>
                <a:ea typeface="Lucida Sans"/>
                <a:cs typeface="Lucida Sans"/>
                <a:sym typeface="Lucida Sans"/>
              </a:defRPr>
            </a:lvl3pPr>
            <a:lvl4pPr marL="1828800" marR="0" lvl="3" indent="-298450" algn="l">
              <a:lnSpc>
                <a:spcPct val="90000"/>
              </a:lnSpc>
              <a:spcBef>
                <a:spcPts val="400"/>
              </a:spcBef>
              <a:spcAft>
                <a:spcPts val="0"/>
              </a:spcAft>
              <a:buClr>
                <a:schemeClr val="accent5"/>
              </a:buClr>
              <a:buSzPts val="1100"/>
              <a:buFont typeface="Arial"/>
              <a:buChar char="•"/>
              <a:defRPr sz="1100">
                <a:solidFill>
                  <a:schemeClr val="accent5"/>
                </a:solidFill>
                <a:latin typeface="Lucida Sans"/>
                <a:ea typeface="Lucida Sans"/>
                <a:cs typeface="Lucida Sans"/>
                <a:sym typeface="Lucida Sans"/>
              </a:defRPr>
            </a:lvl4pPr>
            <a:lvl5pPr marL="2286000" marR="0" lvl="4" indent="-298450" algn="l">
              <a:lnSpc>
                <a:spcPct val="90000"/>
              </a:lnSpc>
              <a:spcBef>
                <a:spcPts val="400"/>
              </a:spcBef>
              <a:spcAft>
                <a:spcPts val="0"/>
              </a:spcAft>
              <a:buClr>
                <a:schemeClr val="accent5"/>
              </a:buClr>
              <a:buSzPts val="1100"/>
              <a:buFont typeface="Arial"/>
              <a:buChar char="•"/>
              <a:defRPr sz="1100">
                <a:solidFill>
                  <a:schemeClr val="accent5"/>
                </a:solidFill>
                <a:latin typeface="Lucida Sans"/>
                <a:ea typeface="Lucida Sans"/>
                <a:cs typeface="Lucida Sans"/>
                <a:sym typeface="Lucida Sans"/>
              </a:defRPr>
            </a:lvl5pPr>
            <a:lvl6pPr marL="2743200" lvl="5" indent="-298450" algn="l">
              <a:lnSpc>
                <a:spcPct val="90000"/>
              </a:lnSpc>
              <a:spcBef>
                <a:spcPts val="400"/>
              </a:spcBef>
              <a:spcAft>
                <a:spcPts val="0"/>
              </a:spcAft>
              <a:buClr>
                <a:schemeClr val="accent5"/>
              </a:buClr>
              <a:buSzPts val="1100"/>
              <a:buFont typeface="Arial"/>
              <a:buChar char="•"/>
              <a:defRPr sz="1100">
                <a:solidFill>
                  <a:schemeClr val="accent5"/>
                </a:solidFill>
                <a:latin typeface="Lucida Sans"/>
                <a:ea typeface="Lucida Sans"/>
                <a:cs typeface="Lucida Sans"/>
                <a:sym typeface="Lucida Sans"/>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1" name="Google Shape;71;p16"/>
          <p:cNvSpPr txBox="1">
            <a:spLocks noGrp="1"/>
          </p:cNvSpPr>
          <p:nvPr>
            <p:ph type="title"/>
          </p:nvPr>
        </p:nvSpPr>
        <p:spPr>
          <a:xfrm>
            <a:off x="1007270" y="370621"/>
            <a:ext cx="4237605" cy="42230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accent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extlayout 1">
  <p:cSld name="Textlayout 1">
    <p:spTree>
      <p:nvGrpSpPr>
        <p:cNvPr id="1" name="Shape 72"/>
        <p:cNvGrpSpPr/>
        <p:nvPr/>
      </p:nvGrpSpPr>
      <p:grpSpPr>
        <a:xfrm>
          <a:off x="0" y="0"/>
          <a:ext cx="0" cy="0"/>
          <a:chOff x="0" y="0"/>
          <a:chExt cx="0" cy="0"/>
        </a:xfrm>
      </p:grpSpPr>
      <p:sp>
        <p:nvSpPr>
          <p:cNvPr id="73" name="Google Shape;73;p17"/>
          <p:cNvSpPr>
            <a:spLocks noGrp="1"/>
          </p:cNvSpPr>
          <p:nvPr>
            <p:ph type="pic" idx="2"/>
          </p:nvPr>
        </p:nvSpPr>
        <p:spPr>
          <a:xfrm>
            <a:off x="5853113" y="1"/>
            <a:ext cx="3290888" cy="5056026"/>
          </a:xfrm>
          <a:prstGeom prst="rect">
            <a:avLst/>
          </a:prstGeom>
          <a:solidFill>
            <a:srgbClr val="F2F2F2"/>
          </a:solidFill>
          <a:ln>
            <a:noFill/>
          </a:ln>
        </p:spPr>
      </p:sp>
      <p:sp>
        <p:nvSpPr>
          <p:cNvPr id="74" name="Google Shape;74;p17"/>
          <p:cNvSpPr txBox="1">
            <a:spLocks noGrp="1"/>
          </p:cNvSpPr>
          <p:nvPr>
            <p:ph type="ftr" idx="11"/>
          </p:nvPr>
        </p:nvSpPr>
        <p:spPr>
          <a:xfrm>
            <a:off x="1007269" y="4842693"/>
            <a:ext cx="1281334" cy="108000"/>
          </a:xfrm>
          <a:prstGeom prst="rect">
            <a:avLst/>
          </a:prstGeom>
          <a:noFill/>
          <a:ln>
            <a:noFill/>
          </a:ln>
        </p:spPr>
        <p:txBody>
          <a:bodyPr spcFirstLastPara="1" wrap="square" lIns="27000" tIns="0" rIns="0" bIns="0" anchor="ctr" anchorCtr="0">
            <a:noAutofit/>
          </a:bodyPr>
          <a:lstStyle>
            <a:lvl1pPr lvl="0" algn="l">
              <a:spcBef>
                <a:spcPts val="0"/>
              </a:spcBef>
              <a:spcAft>
                <a:spcPts val="0"/>
              </a:spcAft>
              <a:buSzPts val="1100"/>
              <a:buNone/>
              <a:defRPr sz="900">
                <a:solidFill>
                  <a:schemeClr val="dk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5" name="Google Shape;75;p17"/>
          <p:cNvSpPr txBox="1">
            <a:spLocks noGrp="1"/>
          </p:cNvSpPr>
          <p:nvPr>
            <p:ph type="sldNum" idx="12"/>
          </p:nvPr>
        </p:nvSpPr>
        <p:spPr>
          <a:xfrm>
            <a:off x="7622451" y="4842693"/>
            <a:ext cx="514279" cy="108000"/>
          </a:xfrm>
          <a:prstGeom prst="rect">
            <a:avLst/>
          </a:prstGeom>
          <a:noFill/>
          <a:ln>
            <a:noFill/>
          </a:ln>
        </p:spPr>
        <p:txBody>
          <a:bodyPr spcFirstLastPara="1" wrap="square" lIns="0" tIns="0" rIns="54000" bIns="0" anchor="ctr" anchorCtr="0">
            <a:noAutofit/>
          </a:bodyPr>
          <a:lstStyle>
            <a:lvl1pPr marL="0" marR="0" lvl="0" indent="0" algn="r">
              <a:spcBef>
                <a:spcPts val="0"/>
              </a:spcBef>
              <a:buNone/>
              <a:defRPr sz="900" b="0" i="0" u="none" strike="noStrike" cap="none">
                <a:solidFill>
                  <a:schemeClr val="lt2"/>
                </a:solidFill>
                <a:latin typeface="Arial"/>
                <a:ea typeface="Arial"/>
                <a:cs typeface="Arial"/>
                <a:sym typeface="Arial"/>
              </a:defRPr>
            </a:lvl1pPr>
            <a:lvl2pPr marL="0" marR="0" lvl="1" indent="0" algn="r">
              <a:spcBef>
                <a:spcPts val="0"/>
              </a:spcBef>
              <a:buNone/>
              <a:defRPr sz="900" b="0" i="0" u="none" strike="noStrike" cap="none">
                <a:solidFill>
                  <a:schemeClr val="lt2"/>
                </a:solidFill>
                <a:latin typeface="Arial"/>
                <a:ea typeface="Arial"/>
                <a:cs typeface="Arial"/>
                <a:sym typeface="Arial"/>
              </a:defRPr>
            </a:lvl2pPr>
            <a:lvl3pPr marL="0" marR="0" lvl="2" indent="0" algn="r">
              <a:spcBef>
                <a:spcPts val="0"/>
              </a:spcBef>
              <a:buNone/>
              <a:defRPr sz="900" b="0" i="0" u="none" strike="noStrike" cap="none">
                <a:solidFill>
                  <a:schemeClr val="lt2"/>
                </a:solidFill>
                <a:latin typeface="Arial"/>
                <a:ea typeface="Arial"/>
                <a:cs typeface="Arial"/>
                <a:sym typeface="Arial"/>
              </a:defRPr>
            </a:lvl3pPr>
            <a:lvl4pPr marL="0" marR="0" lvl="3" indent="0" algn="r">
              <a:spcBef>
                <a:spcPts val="0"/>
              </a:spcBef>
              <a:buNone/>
              <a:defRPr sz="900" b="0" i="0" u="none" strike="noStrike" cap="none">
                <a:solidFill>
                  <a:schemeClr val="lt2"/>
                </a:solidFill>
                <a:latin typeface="Arial"/>
                <a:ea typeface="Arial"/>
                <a:cs typeface="Arial"/>
                <a:sym typeface="Arial"/>
              </a:defRPr>
            </a:lvl4pPr>
            <a:lvl5pPr marL="0" marR="0" lvl="4" indent="0" algn="r">
              <a:spcBef>
                <a:spcPts val="0"/>
              </a:spcBef>
              <a:buNone/>
              <a:defRPr sz="900" b="0" i="0" u="none" strike="noStrike" cap="none">
                <a:solidFill>
                  <a:schemeClr val="lt2"/>
                </a:solidFill>
                <a:latin typeface="Arial"/>
                <a:ea typeface="Arial"/>
                <a:cs typeface="Arial"/>
                <a:sym typeface="Arial"/>
              </a:defRPr>
            </a:lvl5pPr>
            <a:lvl6pPr marL="0" marR="0" lvl="5" indent="0" algn="r">
              <a:spcBef>
                <a:spcPts val="0"/>
              </a:spcBef>
              <a:buNone/>
              <a:defRPr sz="900" b="0" i="0" u="none" strike="noStrike" cap="none">
                <a:solidFill>
                  <a:schemeClr val="lt2"/>
                </a:solidFill>
                <a:latin typeface="Arial"/>
                <a:ea typeface="Arial"/>
                <a:cs typeface="Arial"/>
                <a:sym typeface="Arial"/>
              </a:defRPr>
            </a:lvl6pPr>
            <a:lvl7pPr marL="0" marR="0" lvl="6" indent="0" algn="r">
              <a:spcBef>
                <a:spcPts val="0"/>
              </a:spcBef>
              <a:buNone/>
              <a:defRPr sz="900" b="0" i="0" u="none" strike="noStrike" cap="none">
                <a:solidFill>
                  <a:schemeClr val="lt2"/>
                </a:solidFill>
                <a:latin typeface="Arial"/>
                <a:ea typeface="Arial"/>
                <a:cs typeface="Arial"/>
                <a:sym typeface="Arial"/>
              </a:defRPr>
            </a:lvl7pPr>
            <a:lvl8pPr marL="0" marR="0" lvl="7" indent="0" algn="r">
              <a:spcBef>
                <a:spcPts val="0"/>
              </a:spcBef>
              <a:buNone/>
              <a:defRPr sz="900" b="0" i="0" u="none" strike="noStrike" cap="none">
                <a:solidFill>
                  <a:schemeClr val="lt2"/>
                </a:solidFill>
                <a:latin typeface="Arial"/>
                <a:ea typeface="Arial"/>
                <a:cs typeface="Arial"/>
                <a:sym typeface="Arial"/>
              </a:defRPr>
            </a:lvl8pPr>
            <a:lvl9pPr marL="0" marR="0" lvl="8" indent="0" algn="r">
              <a:spcBef>
                <a:spcPts val="0"/>
              </a:spcBef>
              <a:buNone/>
              <a:defRPr sz="9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‹Nr.›</a:t>
            </a:fld>
            <a:endParaRPr/>
          </a:p>
        </p:txBody>
      </p:sp>
      <p:sp>
        <p:nvSpPr>
          <p:cNvPr id="76" name="Google Shape;76;p17"/>
          <p:cNvSpPr txBox="1">
            <a:spLocks noGrp="1"/>
          </p:cNvSpPr>
          <p:nvPr>
            <p:ph type="title"/>
          </p:nvPr>
        </p:nvSpPr>
        <p:spPr>
          <a:xfrm>
            <a:off x="1007270" y="370621"/>
            <a:ext cx="4237605" cy="42230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accent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7" name="Google Shape;77;p17"/>
          <p:cNvSpPr txBox="1">
            <a:spLocks noGrp="1"/>
          </p:cNvSpPr>
          <p:nvPr>
            <p:ph type="body" idx="1"/>
          </p:nvPr>
        </p:nvSpPr>
        <p:spPr>
          <a:xfrm>
            <a:off x="1007269" y="1167593"/>
            <a:ext cx="4237605" cy="3339047"/>
          </a:xfrm>
          <a:prstGeom prst="rect">
            <a:avLst/>
          </a:prstGeom>
          <a:noFill/>
          <a:ln>
            <a:noFill/>
          </a:ln>
        </p:spPr>
        <p:txBody>
          <a:bodyPr spcFirstLastPara="1" wrap="square" lIns="0" tIns="0" rIns="0" bIns="0" anchor="t" anchorCtr="0">
            <a:noAutofit/>
          </a:bodyPr>
          <a:lstStyle>
            <a:lvl1pPr marL="457200" marR="0" lvl="0" indent="-317500" algn="l">
              <a:lnSpc>
                <a:spcPct val="90000"/>
              </a:lnSpc>
              <a:spcBef>
                <a:spcPts val="800"/>
              </a:spcBef>
              <a:spcAft>
                <a:spcPts val="0"/>
              </a:spcAft>
              <a:buClr>
                <a:schemeClr val="accent5"/>
              </a:buClr>
              <a:buSzPts val="1400"/>
              <a:buFont typeface="Arial"/>
              <a:buChar char="•"/>
              <a:defRPr>
                <a:solidFill>
                  <a:schemeClr val="accent5"/>
                </a:solidFill>
                <a:latin typeface="Lucida Sans"/>
                <a:ea typeface="Lucida Sans"/>
                <a:cs typeface="Lucida Sans"/>
                <a:sym typeface="Lucida Sans"/>
              </a:defRPr>
            </a:lvl1pPr>
            <a:lvl2pPr marL="914400" marR="0" lvl="1" indent="-304800" algn="l">
              <a:lnSpc>
                <a:spcPct val="90000"/>
              </a:lnSpc>
              <a:spcBef>
                <a:spcPts val="400"/>
              </a:spcBef>
              <a:spcAft>
                <a:spcPts val="0"/>
              </a:spcAft>
              <a:buClr>
                <a:schemeClr val="accent5"/>
              </a:buClr>
              <a:buSzPts val="1200"/>
              <a:buFont typeface="Arial"/>
              <a:buChar char="•"/>
              <a:defRPr sz="1200">
                <a:solidFill>
                  <a:schemeClr val="accent5"/>
                </a:solidFill>
                <a:latin typeface="Lucida Sans"/>
                <a:ea typeface="Lucida Sans"/>
                <a:cs typeface="Lucida Sans"/>
                <a:sym typeface="Lucida Sans"/>
              </a:defRPr>
            </a:lvl2pPr>
            <a:lvl3pPr marL="1371600" marR="0" lvl="2" indent="-304800" algn="l">
              <a:lnSpc>
                <a:spcPct val="90000"/>
              </a:lnSpc>
              <a:spcBef>
                <a:spcPts val="400"/>
              </a:spcBef>
              <a:spcAft>
                <a:spcPts val="0"/>
              </a:spcAft>
              <a:buClr>
                <a:schemeClr val="accent5"/>
              </a:buClr>
              <a:buSzPts val="1200"/>
              <a:buFont typeface="Arial"/>
              <a:buChar char="•"/>
              <a:defRPr sz="1200">
                <a:solidFill>
                  <a:schemeClr val="accent5"/>
                </a:solidFill>
                <a:latin typeface="Lucida Sans"/>
                <a:ea typeface="Lucida Sans"/>
                <a:cs typeface="Lucida Sans"/>
                <a:sym typeface="Lucida Sans"/>
              </a:defRPr>
            </a:lvl3pPr>
            <a:lvl4pPr marL="1828800" marR="0" lvl="3" indent="-298450" algn="l">
              <a:lnSpc>
                <a:spcPct val="90000"/>
              </a:lnSpc>
              <a:spcBef>
                <a:spcPts val="400"/>
              </a:spcBef>
              <a:spcAft>
                <a:spcPts val="0"/>
              </a:spcAft>
              <a:buClr>
                <a:schemeClr val="accent5"/>
              </a:buClr>
              <a:buSzPts val="1100"/>
              <a:buFont typeface="Arial"/>
              <a:buChar char="•"/>
              <a:defRPr sz="1100">
                <a:solidFill>
                  <a:schemeClr val="accent5"/>
                </a:solidFill>
                <a:latin typeface="Lucida Sans"/>
                <a:ea typeface="Lucida Sans"/>
                <a:cs typeface="Lucida Sans"/>
                <a:sym typeface="Lucida Sans"/>
              </a:defRPr>
            </a:lvl4pPr>
            <a:lvl5pPr marL="2286000" marR="0" lvl="4" indent="-298450" algn="l">
              <a:lnSpc>
                <a:spcPct val="90000"/>
              </a:lnSpc>
              <a:spcBef>
                <a:spcPts val="400"/>
              </a:spcBef>
              <a:spcAft>
                <a:spcPts val="0"/>
              </a:spcAft>
              <a:buClr>
                <a:schemeClr val="accent5"/>
              </a:buClr>
              <a:buSzPts val="1100"/>
              <a:buFont typeface="Arial"/>
              <a:buChar char="•"/>
              <a:defRPr sz="1100">
                <a:solidFill>
                  <a:schemeClr val="accent5"/>
                </a:solidFill>
                <a:latin typeface="Lucida Sans"/>
                <a:ea typeface="Lucida Sans"/>
                <a:cs typeface="Lucida Sans"/>
                <a:sym typeface="Lucida Sans"/>
              </a:defRPr>
            </a:lvl5pPr>
            <a:lvl6pPr marL="2743200" lvl="5" indent="-298450" algn="l">
              <a:lnSpc>
                <a:spcPct val="90000"/>
              </a:lnSpc>
              <a:spcBef>
                <a:spcPts val="400"/>
              </a:spcBef>
              <a:spcAft>
                <a:spcPts val="0"/>
              </a:spcAft>
              <a:buClr>
                <a:schemeClr val="accent5"/>
              </a:buClr>
              <a:buSzPts val="1100"/>
              <a:buFont typeface="Arial"/>
              <a:buChar char="•"/>
              <a:defRPr sz="1100">
                <a:solidFill>
                  <a:schemeClr val="accent5"/>
                </a:solidFill>
                <a:latin typeface="Lucida Sans"/>
                <a:ea typeface="Lucida Sans"/>
                <a:cs typeface="Lucida Sans"/>
                <a:sym typeface="Lucida Sans"/>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extlayout 2">
  <p:cSld name="Textlayout 2">
    <p:spTree>
      <p:nvGrpSpPr>
        <p:cNvPr id="1" name="Shape 78"/>
        <p:cNvGrpSpPr/>
        <p:nvPr/>
      </p:nvGrpSpPr>
      <p:grpSpPr>
        <a:xfrm>
          <a:off x="0" y="0"/>
          <a:ext cx="0" cy="0"/>
          <a:chOff x="0" y="0"/>
          <a:chExt cx="0" cy="0"/>
        </a:xfrm>
      </p:grpSpPr>
      <p:sp>
        <p:nvSpPr>
          <p:cNvPr id="79" name="Google Shape;79;p18"/>
          <p:cNvSpPr/>
          <p:nvPr/>
        </p:nvSpPr>
        <p:spPr>
          <a:xfrm>
            <a:off x="5853263" y="0"/>
            <a:ext cx="3289666" cy="5007767"/>
          </a:xfrm>
          <a:prstGeom prst="rect">
            <a:avLst/>
          </a:prstGeom>
          <a:solidFill>
            <a:srgbClr val="F2F2F2">
              <a:alpha val="49803"/>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Lucida Sans"/>
              <a:ea typeface="Lucida Sans"/>
              <a:cs typeface="Lucida Sans"/>
              <a:sym typeface="Lucida Sans"/>
            </a:endParaRPr>
          </a:p>
        </p:txBody>
      </p:sp>
      <p:sp>
        <p:nvSpPr>
          <p:cNvPr id="80" name="Google Shape;80;p18"/>
          <p:cNvSpPr>
            <a:spLocks noGrp="1"/>
          </p:cNvSpPr>
          <p:nvPr>
            <p:ph type="pic" idx="2"/>
          </p:nvPr>
        </p:nvSpPr>
        <p:spPr>
          <a:xfrm>
            <a:off x="7612356" y="3240000"/>
            <a:ext cx="1350000" cy="1350000"/>
          </a:xfrm>
          <a:prstGeom prst="rect">
            <a:avLst/>
          </a:prstGeom>
          <a:solidFill>
            <a:srgbClr val="F2F2F2"/>
          </a:solidFill>
          <a:ln>
            <a:noFill/>
          </a:ln>
        </p:spPr>
      </p:sp>
      <p:sp>
        <p:nvSpPr>
          <p:cNvPr id="81" name="Google Shape;81;p18"/>
          <p:cNvSpPr>
            <a:spLocks noGrp="1"/>
          </p:cNvSpPr>
          <p:nvPr>
            <p:ph type="pic" idx="3"/>
          </p:nvPr>
        </p:nvSpPr>
        <p:spPr>
          <a:xfrm>
            <a:off x="6081784" y="1793328"/>
            <a:ext cx="1350000" cy="1350000"/>
          </a:xfrm>
          <a:prstGeom prst="rect">
            <a:avLst/>
          </a:prstGeom>
          <a:solidFill>
            <a:schemeClr val="lt1"/>
          </a:solidFill>
          <a:ln>
            <a:noFill/>
          </a:ln>
        </p:spPr>
      </p:sp>
      <p:sp>
        <p:nvSpPr>
          <p:cNvPr id="82" name="Google Shape;82;p18"/>
          <p:cNvSpPr>
            <a:spLocks noGrp="1"/>
          </p:cNvSpPr>
          <p:nvPr>
            <p:ph type="pic" idx="4"/>
          </p:nvPr>
        </p:nvSpPr>
        <p:spPr>
          <a:xfrm>
            <a:off x="7612356" y="353347"/>
            <a:ext cx="1350000" cy="1350000"/>
          </a:xfrm>
          <a:prstGeom prst="rect">
            <a:avLst/>
          </a:prstGeom>
          <a:solidFill>
            <a:srgbClr val="F2F2F2"/>
          </a:solidFill>
          <a:ln>
            <a:noFill/>
          </a:ln>
        </p:spPr>
      </p:sp>
      <p:sp>
        <p:nvSpPr>
          <p:cNvPr id="83" name="Google Shape;83;p18"/>
          <p:cNvSpPr txBox="1">
            <a:spLocks noGrp="1"/>
          </p:cNvSpPr>
          <p:nvPr>
            <p:ph type="ftr" idx="11"/>
          </p:nvPr>
        </p:nvSpPr>
        <p:spPr>
          <a:xfrm>
            <a:off x="1007269" y="4842693"/>
            <a:ext cx="1281334" cy="108000"/>
          </a:xfrm>
          <a:prstGeom prst="rect">
            <a:avLst/>
          </a:prstGeom>
          <a:noFill/>
          <a:ln>
            <a:noFill/>
          </a:ln>
        </p:spPr>
        <p:txBody>
          <a:bodyPr spcFirstLastPara="1" wrap="square" lIns="27000" tIns="0" rIns="0" bIns="0" anchor="ctr" anchorCtr="0">
            <a:noAutofit/>
          </a:bodyPr>
          <a:lstStyle>
            <a:lvl1pPr lvl="0" algn="l">
              <a:spcBef>
                <a:spcPts val="0"/>
              </a:spcBef>
              <a:spcAft>
                <a:spcPts val="0"/>
              </a:spcAft>
              <a:buSzPts val="1100"/>
              <a:buNone/>
              <a:defRPr sz="900">
                <a:solidFill>
                  <a:schemeClr val="dk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4" name="Google Shape;84;p18"/>
          <p:cNvSpPr txBox="1">
            <a:spLocks noGrp="1"/>
          </p:cNvSpPr>
          <p:nvPr>
            <p:ph type="sldNum" idx="12"/>
          </p:nvPr>
        </p:nvSpPr>
        <p:spPr>
          <a:xfrm>
            <a:off x="7622451" y="4842693"/>
            <a:ext cx="514279" cy="108000"/>
          </a:xfrm>
          <a:prstGeom prst="rect">
            <a:avLst/>
          </a:prstGeom>
          <a:noFill/>
          <a:ln>
            <a:noFill/>
          </a:ln>
        </p:spPr>
        <p:txBody>
          <a:bodyPr spcFirstLastPara="1" wrap="square" lIns="0" tIns="0" rIns="54000" bIns="0" anchor="ctr" anchorCtr="0">
            <a:noAutofit/>
          </a:bodyPr>
          <a:lstStyle>
            <a:lvl1pPr marL="0" marR="0" lvl="0" indent="0" algn="r">
              <a:spcBef>
                <a:spcPts val="0"/>
              </a:spcBef>
              <a:buNone/>
              <a:defRPr sz="900" b="0" i="0" u="none" strike="noStrike" cap="none">
                <a:solidFill>
                  <a:srgbClr val="06A69E"/>
                </a:solidFill>
                <a:latin typeface="Arial"/>
                <a:ea typeface="Arial"/>
                <a:cs typeface="Arial"/>
                <a:sym typeface="Arial"/>
              </a:defRPr>
            </a:lvl1pPr>
            <a:lvl2pPr marL="0" marR="0" lvl="1" indent="0" algn="r">
              <a:spcBef>
                <a:spcPts val="0"/>
              </a:spcBef>
              <a:buNone/>
              <a:defRPr sz="900" b="0" i="0" u="none" strike="noStrike" cap="none">
                <a:solidFill>
                  <a:srgbClr val="06A69E"/>
                </a:solidFill>
                <a:latin typeface="Arial"/>
                <a:ea typeface="Arial"/>
                <a:cs typeface="Arial"/>
                <a:sym typeface="Arial"/>
              </a:defRPr>
            </a:lvl2pPr>
            <a:lvl3pPr marL="0" marR="0" lvl="2" indent="0" algn="r">
              <a:spcBef>
                <a:spcPts val="0"/>
              </a:spcBef>
              <a:buNone/>
              <a:defRPr sz="900" b="0" i="0" u="none" strike="noStrike" cap="none">
                <a:solidFill>
                  <a:srgbClr val="06A69E"/>
                </a:solidFill>
                <a:latin typeface="Arial"/>
                <a:ea typeface="Arial"/>
                <a:cs typeface="Arial"/>
                <a:sym typeface="Arial"/>
              </a:defRPr>
            </a:lvl3pPr>
            <a:lvl4pPr marL="0" marR="0" lvl="3" indent="0" algn="r">
              <a:spcBef>
                <a:spcPts val="0"/>
              </a:spcBef>
              <a:buNone/>
              <a:defRPr sz="900" b="0" i="0" u="none" strike="noStrike" cap="none">
                <a:solidFill>
                  <a:srgbClr val="06A69E"/>
                </a:solidFill>
                <a:latin typeface="Arial"/>
                <a:ea typeface="Arial"/>
                <a:cs typeface="Arial"/>
                <a:sym typeface="Arial"/>
              </a:defRPr>
            </a:lvl4pPr>
            <a:lvl5pPr marL="0" marR="0" lvl="4" indent="0" algn="r">
              <a:spcBef>
                <a:spcPts val="0"/>
              </a:spcBef>
              <a:buNone/>
              <a:defRPr sz="900" b="0" i="0" u="none" strike="noStrike" cap="none">
                <a:solidFill>
                  <a:srgbClr val="06A69E"/>
                </a:solidFill>
                <a:latin typeface="Arial"/>
                <a:ea typeface="Arial"/>
                <a:cs typeface="Arial"/>
                <a:sym typeface="Arial"/>
              </a:defRPr>
            </a:lvl5pPr>
            <a:lvl6pPr marL="0" marR="0" lvl="5" indent="0" algn="r">
              <a:spcBef>
                <a:spcPts val="0"/>
              </a:spcBef>
              <a:buNone/>
              <a:defRPr sz="900" b="0" i="0" u="none" strike="noStrike" cap="none">
                <a:solidFill>
                  <a:srgbClr val="06A69E"/>
                </a:solidFill>
                <a:latin typeface="Arial"/>
                <a:ea typeface="Arial"/>
                <a:cs typeface="Arial"/>
                <a:sym typeface="Arial"/>
              </a:defRPr>
            </a:lvl6pPr>
            <a:lvl7pPr marL="0" marR="0" lvl="6" indent="0" algn="r">
              <a:spcBef>
                <a:spcPts val="0"/>
              </a:spcBef>
              <a:buNone/>
              <a:defRPr sz="900" b="0" i="0" u="none" strike="noStrike" cap="none">
                <a:solidFill>
                  <a:srgbClr val="06A69E"/>
                </a:solidFill>
                <a:latin typeface="Arial"/>
                <a:ea typeface="Arial"/>
                <a:cs typeface="Arial"/>
                <a:sym typeface="Arial"/>
              </a:defRPr>
            </a:lvl7pPr>
            <a:lvl8pPr marL="0" marR="0" lvl="7" indent="0" algn="r">
              <a:spcBef>
                <a:spcPts val="0"/>
              </a:spcBef>
              <a:buNone/>
              <a:defRPr sz="900" b="0" i="0" u="none" strike="noStrike" cap="none">
                <a:solidFill>
                  <a:srgbClr val="06A69E"/>
                </a:solidFill>
                <a:latin typeface="Arial"/>
                <a:ea typeface="Arial"/>
                <a:cs typeface="Arial"/>
                <a:sym typeface="Arial"/>
              </a:defRPr>
            </a:lvl8pPr>
            <a:lvl9pPr marL="0" marR="0" lvl="8" indent="0" algn="r">
              <a:spcBef>
                <a:spcPts val="0"/>
              </a:spcBef>
              <a:buNone/>
              <a:defRPr sz="900" b="0" i="0" u="none" strike="noStrike" cap="none">
                <a:solidFill>
                  <a:srgbClr val="06A69E"/>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‹Nr.›</a:t>
            </a:fld>
            <a:endParaRPr/>
          </a:p>
        </p:txBody>
      </p:sp>
      <p:sp>
        <p:nvSpPr>
          <p:cNvPr id="85" name="Google Shape;85;p18"/>
          <p:cNvSpPr txBox="1">
            <a:spLocks noGrp="1"/>
          </p:cNvSpPr>
          <p:nvPr>
            <p:ph type="title"/>
          </p:nvPr>
        </p:nvSpPr>
        <p:spPr>
          <a:xfrm>
            <a:off x="1007270" y="370621"/>
            <a:ext cx="4237605" cy="42230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accent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6" name="Google Shape;86;p18"/>
          <p:cNvSpPr txBox="1">
            <a:spLocks noGrp="1"/>
          </p:cNvSpPr>
          <p:nvPr>
            <p:ph type="body" idx="1"/>
          </p:nvPr>
        </p:nvSpPr>
        <p:spPr>
          <a:xfrm>
            <a:off x="1007269" y="952267"/>
            <a:ext cx="4237605" cy="3554375"/>
          </a:xfrm>
          <a:prstGeom prst="rect">
            <a:avLst/>
          </a:prstGeom>
          <a:noFill/>
          <a:ln>
            <a:noFill/>
          </a:ln>
        </p:spPr>
        <p:txBody>
          <a:bodyPr spcFirstLastPara="1" wrap="square" lIns="0" tIns="0" rIns="0" bIns="0" anchor="t" anchorCtr="0">
            <a:noAutofit/>
          </a:bodyPr>
          <a:lstStyle>
            <a:lvl1pPr marL="457200" marR="0" lvl="0" indent="-317500" algn="l">
              <a:lnSpc>
                <a:spcPct val="90000"/>
              </a:lnSpc>
              <a:spcBef>
                <a:spcPts val="800"/>
              </a:spcBef>
              <a:spcAft>
                <a:spcPts val="0"/>
              </a:spcAft>
              <a:buClr>
                <a:srgbClr val="000000"/>
              </a:buClr>
              <a:buSzPts val="1400"/>
              <a:buFont typeface="Arial"/>
              <a:buChar char="•"/>
              <a:defRPr sz="1400" b="0" i="0" u="none" strike="noStrike" cap="none">
                <a:solidFill>
                  <a:srgbClr val="000000"/>
                </a:solidFill>
                <a:latin typeface="Lucida Sans"/>
                <a:ea typeface="Lucida Sans"/>
                <a:cs typeface="Lucida Sans"/>
                <a:sym typeface="Lucida Sans"/>
              </a:defRPr>
            </a:lvl1pPr>
            <a:lvl2pPr marL="914400" marR="0" lvl="1" indent="-304800" algn="l">
              <a:lnSpc>
                <a:spcPct val="90000"/>
              </a:lnSpc>
              <a:spcBef>
                <a:spcPts val="400"/>
              </a:spcBef>
              <a:spcAft>
                <a:spcPts val="0"/>
              </a:spcAft>
              <a:buClr>
                <a:srgbClr val="000000"/>
              </a:buClr>
              <a:buSzPts val="1200"/>
              <a:buFont typeface="Arial"/>
              <a:buChar char="•"/>
              <a:defRPr sz="1200" b="0" i="0" u="none" strike="noStrike" cap="none">
                <a:solidFill>
                  <a:srgbClr val="000000"/>
                </a:solidFill>
                <a:latin typeface="Lucida Sans"/>
                <a:ea typeface="Lucida Sans"/>
                <a:cs typeface="Lucida Sans"/>
                <a:sym typeface="Lucida Sans"/>
              </a:defRPr>
            </a:lvl2pPr>
            <a:lvl3pPr marL="1371600" marR="0" lvl="2" indent="-298450" algn="l">
              <a:lnSpc>
                <a:spcPct val="90000"/>
              </a:lnSpc>
              <a:spcBef>
                <a:spcPts val="400"/>
              </a:spcBef>
              <a:spcAft>
                <a:spcPts val="0"/>
              </a:spcAft>
              <a:buClr>
                <a:srgbClr val="000000"/>
              </a:buClr>
              <a:buSzPts val="1100"/>
              <a:buFont typeface="Arial"/>
              <a:buChar char="•"/>
              <a:defRPr sz="1100" b="0" i="0" u="none" strike="noStrike" cap="none">
                <a:solidFill>
                  <a:srgbClr val="000000"/>
                </a:solidFill>
                <a:latin typeface="Lucida Sans"/>
                <a:ea typeface="Lucida Sans"/>
                <a:cs typeface="Lucida Sans"/>
                <a:sym typeface="Lucida Sans"/>
              </a:defRPr>
            </a:lvl3pPr>
            <a:lvl4pPr marL="1828800" marR="0" lvl="3" indent="-298450" algn="l">
              <a:lnSpc>
                <a:spcPct val="90000"/>
              </a:lnSpc>
              <a:spcBef>
                <a:spcPts val="400"/>
              </a:spcBef>
              <a:spcAft>
                <a:spcPts val="0"/>
              </a:spcAft>
              <a:buClr>
                <a:srgbClr val="000000"/>
              </a:buClr>
              <a:buSzPts val="1100"/>
              <a:buFont typeface="Arial"/>
              <a:buChar char="•"/>
              <a:defRPr sz="1100" b="0" i="0" u="none" strike="noStrike" cap="none">
                <a:solidFill>
                  <a:srgbClr val="000000"/>
                </a:solidFill>
                <a:latin typeface="Lucida Sans"/>
                <a:ea typeface="Lucida Sans"/>
                <a:cs typeface="Lucida Sans"/>
                <a:sym typeface="Lucida Sans"/>
              </a:defRPr>
            </a:lvl4pPr>
            <a:lvl5pPr marL="2286000" marR="0" lvl="4" indent="-298450" algn="l">
              <a:lnSpc>
                <a:spcPct val="90000"/>
              </a:lnSpc>
              <a:spcBef>
                <a:spcPts val="400"/>
              </a:spcBef>
              <a:spcAft>
                <a:spcPts val="0"/>
              </a:spcAft>
              <a:buClr>
                <a:srgbClr val="000000"/>
              </a:buClr>
              <a:buSzPts val="1100"/>
              <a:buFont typeface="Arial"/>
              <a:buChar char="•"/>
              <a:defRPr sz="1100" b="0" i="0" u="none" strike="noStrike" cap="none">
                <a:solidFill>
                  <a:srgbClr val="000000"/>
                </a:solidFill>
                <a:latin typeface="Lucida Sans"/>
                <a:ea typeface="Lucida Sans"/>
                <a:cs typeface="Lucida Sans"/>
                <a:sym typeface="Lucida Sans"/>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7" name="Google Shape;87;p18"/>
          <p:cNvSpPr/>
          <p:nvPr/>
        </p:nvSpPr>
        <p:spPr>
          <a:xfrm>
            <a:off x="6081784" y="346656"/>
            <a:ext cx="1349999" cy="1356692"/>
          </a:xfrm>
          <a:prstGeom prst="rect">
            <a:avLst/>
          </a:prstGeom>
          <a:solidFill>
            <a:srgbClr val="009FC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Lucida Sans"/>
              <a:ea typeface="Lucida Sans"/>
              <a:cs typeface="Lucida Sans"/>
              <a:sym typeface="Lucida Sans"/>
            </a:endParaRPr>
          </a:p>
        </p:txBody>
      </p:sp>
      <p:sp>
        <p:nvSpPr>
          <p:cNvPr id="88" name="Google Shape;88;p18"/>
          <p:cNvSpPr/>
          <p:nvPr/>
        </p:nvSpPr>
        <p:spPr>
          <a:xfrm>
            <a:off x="7604210" y="1793328"/>
            <a:ext cx="1349999" cy="1356692"/>
          </a:xfrm>
          <a:prstGeom prst="rect">
            <a:avLst/>
          </a:prstGeom>
          <a:solidFill>
            <a:srgbClr val="71223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Lucida Sans"/>
              <a:ea typeface="Lucida Sans"/>
              <a:cs typeface="Lucida Sans"/>
              <a:sym typeface="Lucida Sans"/>
            </a:endParaRPr>
          </a:p>
        </p:txBody>
      </p:sp>
      <p:sp>
        <p:nvSpPr>
          <p:cNvPr id="89" name="Google Shape;89;p18"/>
          <p:cNvSpPr/>
          <p:nvPr/>
        </p:nvSpPr>
        <p:spPr>
          <a:xfrm>
            <a:off x="6081784" y="3240000"/>
            <a:ext cx="1349999" cy="1356692"/>
          </a:xfrm>
          <a:prstGeom prst="rect">
            <a:avLst/>
          </a:prstGeom>
          <a:solidFill>
            <a:srgbClr val="F28E39"/>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Lucida Sans"/>
              <a:ea typeface="Lucida Sans"/>
              <a:cs typeface="Lucida Sans"/>
              <a:sym typeface="Lucida San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gleich">
  <p:cSld name="Vergleich">
    <p:spTree>
      <p:nvGrpSpPr>
        <p:cNvPr id="1" name="Shape 90"/>
        <p:cNvGrpSpPr/>
        <p:nvPr/>
      </p:nvGrpSpPr>
      <p:grpSpPr>
        <a:xfrm>
          <a:off x="0" y="0"/>
          <a:ext cx="0" cy="0"/>
          <a:chOff x="0" y="0"/>
          <a:chExt cx="0" cy="0"/>
        </a:xfrm>
      </p:grpSpPr>
      <p:sp>
        <p:nvSpPr>
          <p:cNvPr id="91" name="Google Shape;91;p19"/>
          <p:cNvSpPr txBox="1">
            <a:spLocks noGrp="1"/>
          </p:cNvSpPr>
          <p:nvPr>
            <p:ph type="body" idx="1"/>
          </p:nvPr>
        </p:nvSpPr>
        <p:spPr>
          <a:xfrm>
            <a:off x="1007267" y="1390799"/>
            <a:ext cx="3447732" cy="3105000"/>
          </a:xfrm>
          <a:prstGeom prst="rect">
            <a:avLst/>
          </a:prstGeom>
          <a:noFill/>
          <a:ln>
            <a:noFill/>
          </a:ln>
        </p:spPr>
        <p:txBody>
          <a:bodyPr spcFirstLastPara="1" wrap="square" lIns="0" tIns="0" rIns="0" bIns="0" anchor="t" anchorCtr="0">
            <a:noAutofit/>
          </a:bodyPr>
          <a:lstStyle>
            <a:lvl1pPr marL="457200" lvl="0" indent="-317500" algn="l">
              <a:lnSpc>
                <a:spcPct val="90000"/>
              </a:lnSpc>
              <a:spcBef>
                <a:spcPts val="800"/>
              </a:spcBef>
              <a:spcAft>
                <a:spcPts val="0"/>
              </a:spcAft>
              <a:buClr>
                <a:schemeClr val="accent5"/>
              </a:buClr>
              <a:buSzPts val="1400"/>
              <a:buChar char="•"/>
              <a:defRPr>
                <a:solidFill>
                  <a:schemeClr val="accent5"/>
                </a:solidFill>
              </a:defRPr>
            </a:lvl1pPr>
            <a:lvl2pPr marL="914400" lvl="1" indent="-304800" algn="l">
              <a:lnSpc>
                <a:spcPct val="90000"/>
              </a:lnSpc>
              <a:spcBef>
                <a:spcPts val="400"/>
              </a:spcBef>
              <a:spcAft>
                <a:spcPts val="0"/>
              </a:spcAft>
              <a:buClr>
                <a:schemeClr val="accent5"/>
              </a:buClr>
              <a:buSzPts val="1200"/>
              <a:buChar char="•"/>
              <a:defRPr>
                <a:solidFill>
                  <a:schemeClr val="accent5"/>
                </a:solidFill>
              </a:defRPr>
            </a:lvl2pPr>
            <a:lvl3pPr marL="1371600" lvl="2" indent="-298450" algn="l">
              <a:lnSpc>
                <a:spcPct val="90000"/>
              </a:lnSpc>
              <a:spcBef>
                <a:spcPts val="400"/>
              </a:spcBef>
              <a:spcAft>
                <a:spcPts val="0"/>
              </a:spcAft>
              <a:buClr>
                <a:schemeClr val="accent5"/>
              </a:buClr>
              <a:buSzPts val="1100"/>
              <a:buChar char="•"/>
              <a:defRPr>
                <a:solidFill>
                  <a:schemeClr val="accent5"/>
                </a:solidFill>
              </a:defRPr>
            </a:lvl3pPr>
            <a:lvl4pPr marL="1828800" lvl="3" indent="-298450" algn="l">
              <a:lnSpc>
                <a:spcPct val="90000"/>
              </a:lnSpc>
              <a:spcBef>
                <a:spcPts val="400"/>
              </a:spcBef>
              <a:spcAft>
                <a:spcPts val="0"/>
              </a:spcAft>
              <a:buClr>
                <a:schemeClr val="accent5"/>
              </a:buClr>
              <a:buSzPts val="1100"/>
              <a:buChar char="•"/>
              <a:defRPr>
                <a:solidFill>
                  <a:schemeClr val="accent5"/>
                </a:solidFill>
              </a:defRPr>
            </a:lvl4pPr>
            <a:lvl5pPr marL="2286000" lvl="4" indent="-298450" algn="l">
              <a:lnSpc>
                <a:spcPct val="90000"/>
              </a:lnSpc>
              <a:spcBef>
                <a:spcPts val="400"/>
              </a:spcBef>
              <a:spcAft>
                <a:spcPts val="0"/>
              </a:spcAft>
              <a:buClr>
                <a:schemeClr val="accent5"/>
              </a:buClr>
              <a:buSzPts val="1100"/>
              <a:buChar char="•"/>
              <a:defRPr>
                <a:solidFill>
                  <a:schemeClr val="accent5"/>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2" name="Google Shape;92;p19"/>
          <p:cNvSpPr txBox="1">
            <a:spLocks noGrp="1"/>
          </p:cNvSpPr>
          <p:nvPr>
            <p:ph type="body" idx="2"/>
          </p:nvPr>
        </p:nvSpPr>
        <p:spPr>
          <a:xfrm>
            <a:off x="1007268" y="951570"/>
            <a:ext cx="3447731" cy="362334"/>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800"/>
              </a:spcBef>
              <a:spcAft>
                <a:spcPts val="0"/>
              </a:spcAft>
              <a:buClr>
                <a:schemeClr val="accent5"/>
              </a:buClr>
              <a:buSzPts val="1400"/>
              <a:buNone/>
              <a:defRPr b="1">
                <a:solidFill>
                  <a:schemeClr val="accent5"/>
                </a:solidFill>
              </a:defRPr>
            </a:lvl1pPr>
            <a:lvl2pPr marL="914400" lvl="1" indent="-317500" algn="l">
              <a:lnSpc>
                <a:spcPct val="90000"/>
              </a:lnSpc>
              <a:spcBef>
                <a:spcPts val="400"/>
              </a:spcBef>
              <a:spcAft>
                <a:spcPts val="0"/>
              </a:spcAft>
              <a:buClr>
                <a:schemeClr val="accent5"/>
              </a:buClr>
              <a:buSzPts val="1400"/>
              <a:buChar char="•"/>
              <a:defRPr/>
            </a:lvl2pPr>
            <a:lvl3pPr marL="1371600" lvl="2" indent="-317500" algn="l">
              <a:lnSpc>
                <a:spcPct val="90000"/>
              </a:lnSpc>
              <a:spcBef>
                <a:spcPts val="400"/>
              </a:spcBef>
              <a:spcAft>
                <a:spcPts val="0"/>
              </a:spcAft>
              <a:buClr>
                <a:schemeClr val="accent5"/>
              </a:buClr>
              <a:buSzPts val="1400"/>
              <a:buChar char="•"/>
              <a:defRPr/>
            </a:lvl3pPr>
            <a:lvl4pPr marL="1828800" lvl="3" indent="-317500" algn="l">
              <a:lnSpc>
                <a:spcPct val="90000"/>
              </a:lnSpc>
              <a:spcBef>
                <a:spcPts val="400"/>
              </a:spcBef>
              <a:spcAft>
                <a:spcPts val="0"/>
              </a:spcAft>
              <a:buClr>
                <a:schemeClr val="accent5"/>
              </a:buClr>
              <a:buSzPts val="1400"/>
              <a:buChar char="•"/>
              <a:defRPr/>
            </a:lvl4pPr>
            <a:lvl5pPr marL="2286000" lvl="4" indent="-317500" algn="l">
              <a:lnSpc>
                <a:spcPct val="90000"/>
              </a:lnSpc>
              <a:spcBef>
                <a:spcPts val="400"/>
              </a:spcBef>
              <a:spcAft>
                <a:spcPts val="0"/>
              </a:spcAft>
              <a:buClr>
                <a:schemeClr val="accent5"/>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3" name="Google Shape;93;p19"/>
          <p:cNvSpPr txBox="1">
            <a:spLocks noGrp="1"/>
          </p:cNvSpPr>
          <p:nvPr>
            <p:ph type="body" idx="3"/>
          </p:nvPr>
        </p:nvSpPr>
        <p:spPr>
          <a:xfrm>
            <a:off x="4689900" y="1390799"/>
            <a:ext cx="3446831" cy="3105000"/>
          </a:xfrm>
          <a:prstGeom prst="rect">
            <a:avLst/>
          </a:prstGeom>
          <a:noFill/>
          <a:ln>
            <a:noFill/>
          </a:ln>
        </p:spPr>
        <p:txBody>
          <a:bodyPr spcFirstLastPara="1" wrap="square" lIns="0" tIns="0" rIns="0" bIns="0" anchor="t" anchorCtr="0">
            <a:noAutofit/>
          </a:bodyPr>
          <a:lstStyle>
            <a:lvl1pPr marL="457200" lvl="0" indent="-317500" algn="l">
              <a:lnSpc>
                <a:spcPct val="90000"/>
              </a:lnSpc>
              <a:spcBef>
                <a:spcPts val="800"/>
              </a:spcBef>
              <a:spcAft>
                <a:spcPts val="0"/>
              </a:spcAft>
              <a:buClr>
                <a:schemeClr val="accent5"/>
              </a:buClr>
              <a:buSzPts val="1400"/>
              <a:buChar char="•"/>
              <a:defRPr>
                <a:solidFill>
                  <a:schemeClr val="accent5"/>
                </a:solidFill>
              </a:defRPr>
            </a:lvl1pPr>
            <a:lvl2pPr marL="914400" lvl="1" indent="-304800" algn="l">
              <a:lnSpc>
                <a:spcPct val="90000"/>
              </a:lnSpc>
              <a:spcBef>
                <a:spcPts val="400"/>
              </a:spcBef>
              <a:spcAft>
                <a:spcPts val="0"/>
              </a:spcAft>
              <a:buClr>
                <a:schemeClr val="accent5"/>
              </a:buClr>
              <a:buSzPts val="1200"/>
              <a:buChar char="•"/>
              <a:defRPr>
                <a:solidFill>
                  <a:schemeClr val="accent5"/>
                </a:solidFill>
              </a:defRPr>
            </a:lvl2pPr>
            <a:lvl3pPr marL="1371600" lvl="2" indent="-298450" algn="l">
              <a:lnSpc>
                <a:spcPct val="90000"/>
              </a:lnSpc>
              <a:spcBef>
                <a:spcPts val="400"/>
              </a:spcBef>
              <a:spcAft>
                <a:spcPts val="0"/>
              </a:spcAft>
              <a:buClr>
                <a:schemeClr val="accent5"/>
              </a:buClr>
              <a:buSzPts val="1100"/>
              <a:buChar char="•"/>
              <a:defRPr>
                <a:solidFill>
                  <a:schemeClr val="accent5"/>
                </a:solidFill>
              </a:defRPr>
            </a:lvl3pPr>
            <a:lvl4pPr marL="1828800" lvl="3" indent="-298450" algn="l">
              <a:lnSpc>
                <a:spcPct val="90000"/>
              </a:lnSpc>
              <a:spcBef>
                <a:spcPts val="400"/>
              </a:spcBef>
              <a:spcAft>
                <a:spcPts val="0"/>
              </a:spcAft>
              <a:buClr>
                <a:schemeClr val="accent5"/>
              </a:buClr>
              <a:buSzPts val="1100"/>
              <a:buChar char="•"/>
              <a:defRPr>
                <a:solidFill>
                  <a:schemeClr val="accent5"/>
                </a:solidFill>
              </a:defRPr>
            </a:lvl4pPr>
            <a:lvl5pPr marL="2286000" lvl="4" indent="-298450" algn="l">
              <a:lnSpc>
                <a:spcPct val="90000"/>
              </a:lnSpc>
              <a:spcBef>
                <a:spcPts val="400"/>
              </a:spcBef>
              <a:spcAft>
                <a:spcPts val="0"/>
              </a:spcAft>
              <a:buClr>
                <a:schemeClr val="accent5"/>
              </a:buClr>
              <a:buSzPts val="1100"/>
              <a:buChar char="•"/>
              <a:defRPr>
                <a:solidFill>
                  <a:schemeClr val="accent5"/>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4" name="Google Shape;94;p19"/>
          <p:cNvSpPr txBox="1">
            <a:spLocks noGrp="1"/>
          </p:cNvSpPr>
          <p:nvPr>
            <p:ph type="body" idx="4"/>
          </p:nvPr>
        </p:nvSpPr>
        <p:spPr>
          <a:xfrm>
            <a:off x="4690745" y="951570"/>
            <a:ext cx="3446831" cy="362334"/>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800"/>
              </a:spcBef>
              <a:spcAft>
                <a:spcPts val="0"/>
              </a:spcAft>
              <a:buClr>
                <a:schemeClr val="accent5"/>
              </a:buClr>
              <a:buSzPts val="1400"/>
              <a:buNone/>
              <a:defRPr b="1">
                <a:solidFill>
                  <a:schemeClr val="accent5"/>
                </a:solidFill>
              </a:defRPr>
            </a:lvl1pPr>
            <a:lvl2pPr marL="914400" lvl="1" indent="-317500" algn="l">
              <a:lnSpc>
                <a:spcPct val="90000"/>
              </a:lnSpc>
              <a:spcBef>
                <a:spcPts val="400"/>
              </a:spcBef>
              <a:spcAft>
                <a:spcPts val="0"/>
              </a:spcAft>
              <a:buClr>
                <a:schemeClr val="accent5"/>
              </a:buClr>
              <a:buSzPts val="1400"/>
              <a:buChar char="•"/>
              <a:defRPr/>
            </a:lvl2pPr>
            <a:lvl3pPr marL="1371600" lvl="2" indent="-317500" algn="l">
              <a:lnSpc>
                <a:spcPct val="90000"/>
              </a:lnSpc>
              <a:spcBef>
                <a:spcPts val="400"/>
              </a:spcBef>
              <a:spcAft>
                <a:spcPts val="0"/>
              </a:spcAft>
              <a:buClr>
                <a:schemeClr val="accent5"/>
              </a:buClr>
              <a:buSzPts val="1400"/>
              <a:buChar char="•"/>
              <a:defRPr/>
            </a:lvl3pPr>
            <a:lvl4pPr marL="1828800" lvl="3" indent="-317500" algn="l">
              <a:lnSpc>
                <a:spcPct val="90000"/>
              </a:lnSpc>
              <a:spcBef>
                <a:spcPts val="400"/>
              </a:spcBef>
              <a:spcAft>
                <a:spcPts val="0"/>
              </a:spcAft>
              <a:buClr>
                <a:schemeClr val="accent5"/>
              </a:buClr>
              <a:buSzPts val="1400"/>
              <a:buChar char="•"/>
              <a:defRPr/>
            </a:lvl4pPr>
            <a:lvl5pPr marL="2286000" lvl="4" indent="-317500" algn="l">
              <a:lnSpc>
                <a:spcPct val="90000"/>
              </a:lnSpc>
              <a:spcBef>
                <a:spcPts val="400"/>
              </a:spcBef>
              <a:spcAft>
                <a:spcPts val="0"/>
              </a:spcAft>
              <a:buClr>
                <a:schemeClr val="accent5"/>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5" name="Google Shape;95;p19"/>
          <p:cNvSpPr txBox="1">
            <a:spLocks noGrp="1"/>
          </p:cNvSpPr>
          <p:nvPr>
            <p:ph type="ftr" idx="11"/>
          </p:nvPr>
        </p:nvSpPr>
        <p:spPr>
          <a:xfrm>
            <a:off x="1007269" y="4842693"/>
            <a:ext cx="1281334" cy="108000"/>
          </a:xfrm>
          <a:prstGeom prst="rect">
            <a:avLst/>
          </a:prstGeom>
          <a:noFill/>
          <a:ln>
            <a:noFill/>
          </a:ln>
        </p:spPr>
        <p:txBody>
          <a:bodyPr spcFirstLastPara="1" wrap="square" lIns="27000" tIns="0" rIns="0" bIns="0" anchor="ctr" anchorCtr="0">
            <a:noAutofit/>
          </a:bodyPr>
          <a:lstStyle>
            <a:lvl1pPr lvl="0" algn="l">
              <a:spcBef>
                <a:spcPts val="0"/>
              </a:spcBef>
              <a:spcAft>
                <a:spcPts val="0"/>
              </a:spcAft>
              <a:buSzPts val="1100"/>
              <a:buNone/>
              <a:defRPr sz="900">
                <a:solidFill>
                  <a:schemeClr val="dk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6" name="Google Shape;96;p19"/>
          <p:cNvSpPr txBox="1">
            <a:spLocks noGrp="1"/>
          </p:cNvSpPr>
          <p:nvPr>
            <p:ph type="sldNum" idx="12"/>
          </p:nvPr>
        </p:nvSpPr>
        <p:spPr>
          <a:xfrm>
            <a:off x="7622451" y="4842693"/>
            <a:ext cx="514279" cy="108000"/>
          </a:xfrm>
          <a:prstGeom prst="rect">
            <a:avLst/>
          </a:prstGeom>
          <a:noFill/>
          <a:ln>
            <a:noFill/>
          </a:ln>
        </p:spPr>
        <p:txBody>
          <a:bodyPr spcFirstLastPara="1" wrap="square" lIns="0" tIns="0" rIns="54000" bIns="0" anchor="ctr" anchorCtr="0">
            <a:noAutofit/>
          </a:bodyPr>
          <a:lstStyle>
            <a:lvl1pPr marL="0" marR="0" lvl="0" indent="0" algn="r">
              <a:spcBef>
                <a:spcPts val="0"/>
              </a:spcBef>
              <a:buNone/>
              <a:defRPr sz="900" b="0" i="0" u="none" strike="noStrike" cap="none">
                <a:solidFill>
                  <a:srgbClr val="06A69E"/>
                </a:solidFill>
                <a:latin typeface="Arial"/>
                <a:ea typeface="Arial"/>
                <a:cs typeface="Arial"/>
                <a:sym typeface="Arial"/>
              </a:defRPr>
            </a:lvl1pPr>
            <a:lvl2pPr marL="0" marR="0" lvl="1" indent="0" algn="r">
              <a:spcBef>
                <a:spcPts val="0"/>
              </a:spcBef>
              <a:buNone/>
              <a:defRPr sz="900" b="0" i="0" u="none" strike="noStrike" cap="none">
                <a:solidFill>
                  <a:srgbClr val="06A69E"/>
                </a:solidFill>
                <a:latin typeface="Arial"/>
                <a:ea typeface="Arial"/>
                <a:cs typeface="Arial"/>
                <a:sym typeface="Arial"/>
              </a:defRPr>
            </a:lvl2pPr>
            <a:lvl3pPr marL="0" marR="0" lvl="2" indent="0" algn="r">
              <a:spcBef>
                <a:spcPts val="0"/>
              </a:spcBef>
              <a:buNone/>
              <a:defRPr sz="900" b="0" i="0" u="none" strike="noStrike" cap="none">
                <a:solidFill>
                  <a:srgbClr val="06A69E"/>
                </a:solidFill>
                <a:latin typeface="Arial"/>
                <a:ea typeface="Arial"/>
                <a:cs typeface="Arial"/>
                <a:sym typeface="Arial"/>
              </a:defRPr>
            </a:lvl3pPr>
            <a:lvl4pPr marL="0" marR="0" lvl="3" indent="0" algn="r">
              <a:spcBef>
                <a:spcPts val="0"/>
              </a:spcBef>
              <a:buNone/>
              <a:defRPr sz="900" b="0" i="0" u="none" strike="noStrike" cap="none">
                <a:solidFill>
                  <a:srgbClr val="06A69E"/>
                </a:solidFill>
                <a:latin typeface="Arial"/>
                <a:ea typeface="Arial"/>
                <a:cs typeface="Arial"/>
                <a:sym typeface="Arial"/>
              </a:defRPr>
            </a:lvl4pPr>
            <a:lvl5pPr marL="0" marR="0" lvl="4" indent="0" algn="r">
              <a:spcBef>
                <a:spcPts val="0"/>
              </a:spcBef>
              <a:buNone/>
              <a:defRPr sz="900" b="0" i="0" u="none" strike="noStrike" cap="none">
                <a:solidFill>
                  <a:srgbClr val="06A69E"/>
                </a:solidFill>
                <a:latin typeface="Arial"/>
                <a:ea typeface="Arial"/>
                <a:cs typeface="Arial"/>
                <a:sym typeface="Arial"/>
              </a:defRPr>
            </a:lvl5pPr>
            <a:lvl6pPr marL="0" marR="0" lvl="5" indent="0" algn="r">
              <a:spcBef>
                <a:spcPts val="0"/>
              </a:spcBef>
              <a:buNone/>
              <a:defRPr sz="900" b="0" i="0" u="none" strike="noStrike" cap="none">
                <a:solidFill>
                  <a:srgbClr val="06A69E"/>
                </a:solidFill>
                <a:latin typeface="Arial"/>
                <a:ea typeface="Arial"/>
                <a:cs typeface="Arial"/>
                <a:sym typeface="Arial"/>
              </a:defRPr>
            </a:lvl6pPr>
            <a:lvl7pPr marL="0" marR="0" lvl="6" indent="0" algn="r">
              <a:spcBef>
                <a:spcPts val="0"/>
              </a:spcBef>
              <a:buNone/>
              <a:defRPr sz="900" b="0" i="0" u="none" strike="noStrike" cap="none">
                <a:solidFill>
                  <a:srgbClr val="06A69E"/>
                </a:solidFill>
                <a:latin typeface="Arial"/>
                <a:ea typeface="Arial"/>
                <a:cs typeface="Arial"/>
                <a:sym typeface="Arial"/>
              </a:defRPr>
            </a:lvl7pPr>
            <a:lvl8pPr marL="0" marR="0" lvl="7" indent="0" algn="r">
              <a:spcBef>
                <a:spcPts val="0"/>
              </a:spcBef>
              <a:buNone/>
              <a:defRPr sz="900" b="0" i="0" u="none" strike="noStrike" cap="none">
                <a:solidFill>
                  <a:srgbClr val="06A69E"/>
                </a:solidFill>
                <a:latin typeface="Arial"/>
                <a:ea typeface="Arial"/>
                <a:cs typeface="Arial"/>
                <a:sym typeface="Arial"/>
              </a:defRPr>
            </a:lvl8pPr>
            <a:lvl9pPr marL="0" marR="0" lvl="8" indent="0" algn="r">
              <a:spcBef>
                <a:spcPts val="0"/>
              </a:spcBef>
              <a:buNone/>
              <a:defRPr sz="900" b="0" i="0" u="none" strike="noStrike" cap="none">
                <a:solidFill>
                  <a:srgbClr val="06A69E"/>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‹Nr.›</a:t>
            </a:fld>
            <a:endParaRPr/>
          </a:p>
        </p:txBody>
      </p:sp>
      <p:sp>
        <p:nvSpPr>
          <p:cNvPr id="97" name="Google Shape;97;p19"/>
          <p:cNvSpPr txBox="1">
            <a:spLocks noGrp="1"/>
          </p:cNvSpPr>
          <p:nvPr>
            <p:ph type="title"/>
          </p:nvPr>
        </p:nvSpPr>
        <p:spPr>
          <a:xfrm>
            <a:off x="1007269" y="370621"/>
            <a:ext cx="7129462" cy="42230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accent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Großes Foto">
  <p:cSld name="Großes Foto">
    <p:spTree>
      <p:nvGrpSpPr>
        <p:cNvPr id="1" name="Shape 98"/>
        <p:cNvGrpSpPr/>
        <p:nvPr/>
      </p:nvGrpSpPr>
      <p:grpSpPr>
        <a:xfrm>
          <a:off x="0" y="0"/>
          <a:ext cx="0" cy="0"/>
          <a:chOff x="0" y="0"/>
          <a:chExt cx="0" cy="0"/>
        </a:xfrm>
      </p:grpSpPr>
      <p:sp>
        <p:nvSpPr>
          <p:cNvPr id="99" name="Google Shape;99;p20"/>
          <p:cNvSpPr>
            <a:spLocks noGrp="1"/>
          </p:cNvSpPr>
          <p:nvPr>
            <p:ph type="pic" idx="2"/>
          </p:nvPr>
        </p:nvSpPr>
        <p:spPr>
          <a:xfrm>
            <a:off x="0" y="0"/>
            <a:ext cx="9143999" cy="5042689"/>
          </a:xfrm>
          <a:prstGeom prst="rect">
            <a:avLst/>
          </a:prstGeom>
          <a:solidFill>
            <a:srgbClr val="F2F2F2"/>
          </a:solidFill>
          <a:ln>
            <a:noFill/>
          </a:ln>
        </p:spPr>
      </p:sp>
      <p:sp>
        <p:nvSpPr>
          <p:cNvPr id="100" name="Google Shape;100;p20"/>
          <p:cNvSpPr txBox="1">
            <a:spLocks noGrp="1"/>
          </p:cNvSpPr>
          <p:nvPr>
            <p:ph type="body" idx="1"/>
          </p:nvPr>
        </p:nvSpPr>
        <p:spPr>
          <a:xfrm>
            <a:off x="4626006" y="4245935"/>
            <a:ext cx="3519980" cy="260705"/>
          </a:xfrm>
          <a:prstGeom prst="rect">
            <a:avLst/>
          </a:prstGeom>
          <a:solidFill>
            <a:schemeClr val="accent2"/>
          </a:solidFill>
          <a:ln>
            <a:noFill/>
          </a:ln>
        </p:spPr>
        <p:txBody>
          <a:bodyPr spcFirstLastPara="1" wrap="square" lIns="81000" tIns="54000" rIns="0" bIns="0" anchor="t" anchorCtr="0">
            <a:noAutofit/>
          </a:bodyPr>
          <a:lstStyle>
            <a:lvl1pPr marL="457200" lvl="0" indent="-228600" algn="l">
              <a:lnSpc>
                <a:spcPct val="90000"/>
              </a:lnSpc>
              <a:spcBef>
                <a:spcPts val="800"/>
              </a:spcBef>
              <a:spcAft>
                <a:spcPts val="0"/>
              </a:spcAft>
              <a:buClr>
                <a:schemeClr val="lt1"/>
              </a:buClr>
              <a:buSzPts val="1400"/>
              <a:buNone/>
              <a:defRPr>
                <a:solidFill>
                  <a:schemeClr val="lt1"/>
                </a:solidFill>
              </a:defRPr>
            </a:lvl1pPr>
            <a:lvl2pPr marL="914400" lvl="1" indent="-228600" algn="l">
              <a:lnSpc>
                <a:spcPct val="90000"/>
              </a:lnSpc>
              <a:spcBef>
                <a:spcPts val="400"/>
              </a:spcBef>
              <a:spcAft>
                <a:spcPts val="0"/>
              </a:spcAft>
              <a:buClr>
                <a:schemeClr val="accent5"/>
              </a:buClr>
              <a:buSzPts val="1200"/>
              <a:buNone/>
              <a:defRPr/>
            </a:lvl2pPr>
            <a:lvl3pPr marL="1371600" lvl="2" indent="-228600" algn="l">
              <a:lnSpc>
                <a:spcPct val="90000"/>
              </a:lnSpc>
              <a:spcBef>
                <a:spcPts val="400"/>
              </a:spcBef>
              <a:spcAft>
                <a:spcPts val="0"/>
              </a:spcAft>
              <a:buClr>
                <a:schemeClr val="accent5"/>
              </a:buClr>
              <a:buSzPts val="1100"/>
              <a:buNone/>
              <a:defRPr/>
            </a:lvl3pPr>
            <a:lvl4pPr marL="1828800" lvl="3" indent="-228600" algn="l">
              <a:lnSpc>
                <a:spcPct val="90000"/>
              </a:lnSpc>
              <a:spcBef>
                <a:spcPts val="400"/>
              </a:spcBef>
              <a:spcAft>
                <a:spcPts val="0"/>
              </a:spcAft>
              <a:buClr>
                <a:schemeClr val="accent5"/>
              </a:buClr>
              <a:buSzPts val="1100"/>
              <a:buNone/>
              <a:defRPr/>
            </a:lvl4pPr>
            <a:lvl5pPr marL="2286000" lvl="4" indent="-228600" algn="l">
              <a:lnSpc>
                <a:spcPct val="90000"/>
              </a:lnSpc>
              <a:spcBef>
                <a:spcPts val="400"/>
              </a:spcBef>
              <a:spcAft>
                <a:spcPts val="0"/>
              </a:spcAft>
              <a:buClr>
                <a:schemeClr val="accent5"/>
              </a:buClr>
              <a:buSzPts val="1100"/>
              <a:buNone/>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1" name="Google Shape;101;p20"/>
          <p:cNvSpPr txBox="1">
            <a:spLocks noGrp="1"/>
          </p:cNvSpPr>
          <p:nvPr>
            <p:ph type="ftr" idx="11"/>
          </p:nvPr>
        </p:nvSpPr>
        <p:spPr>
          <a:xfrm>
            <a:off x="1007269" y="4842693"/>
            <a:ext cx="1281334" cy="108000"/>
          </a:xfrm>
          <a:prstGeom prst="rect">
            <a:avLst/>
          </a:prstGeom>
          <a:noFill/>
          <a:ln>
            <a:noFill/>
          </a:ln>
        </p:spPr>
        <p:txBody>
          <a:bodyPr spcFirstLastPara="1" wrap="square" lIns="27000" tIns="0" rIns="0" bIns="0" anchor="ctr" anchorCtr="0">
            <a:noAutofit/>
          </a:bodyPr>
          <a:lstStyle>
            <a:lvl1pPr lvl="0" algn="l">
              <a:spcBef>
                <a:spcPts val="0"/>
              </a:spcBef>
              <a:spcAft>
                <a:spcPts val="0"/>
              </a:spcAft>
              <a:buSzPts val="1100"/>
              <a:buNone/>
              <a:defRPr sz="900">
                <a:solidFill>
                  <a:schemeClr val="dk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2" name="Google Shape;102;p20"/>
          <p:cNvSpPr txBox="1">
            <a:spLocks noGrp="1"/>
          </p:cNvSpPr>
          <p:nvPr>
            <p:ph type="sldNum" idx="12"/>
          </p:nvPr>
        </p:nvSpPr>
        <p:spPr>
          <a:xfrm>
            <a:off x="7622451" y="4842693"/>
            <a:ext cx="514279" cy="108000"/>
          </a:xfrm>
          <a:prstGeom prst="rect">
            <a:avLst/>
          </a:prstGeom>
          <a:noFill/>
          <a:ln>
            <a:noFill/>
          </a:ln>
        </p:spPr>
        <p:txBody>
          <a:bodyPr spcFirstLastPara="1" wrap="square" lIns="0" tIns="0" rIns="54000" bIns="0" anchor="ctr" anchorCtr="0">
            <a:noAutofit/>
          </a:bodyPr>
          <a:lstStyle>
            <a:lvl1pPr marL="0" marR="0" lvl="0" indent="0" algn="r">
              <a:spcBef>
                <a:spcPts val="0"/>
              </a:spcBef>
              <a:buNone/>
              <a:defRPr sz="900" b="0" i="0" u="none" strike="noStrike" cap="none">
                <a:solidFill>
                  <a:srgbClr val="06A69E"/>
                </a:solidFill>
                <a:latin typeface="Arial"/>
                <a:ea typeface="Arial"/>
                <a:cs typeface="Arial"/>
                <a:sym typeface="Arial"/>
              </a:defRPr>
            </a:lvl1pPr>
            <a:lvl2pPr marL="0" marR="0" lvl="1" indent="0" algn="r">
              <a:spcBef>
                <a:spcPts val="0"/>
              </a:spcBef>
              <a:buNone/>
              <a:defRPr sz="900" b="0" i="0" u="none" strike="noStrike" cap="none">
                <a:solidFill>
                  <a:srgbClr val="06A69E"/>
                </a:solidFill>
                <a:latin typeface="Arial"/>
                <a:ea typeface="Arial"/>
                <a:cs typeface="Arial"/>
                <a:sym typeface="Arial"/>
              </a:defRPr>
            </a:lvl2pPr>
            <a:lvl3pPr marL="0" marR="0" lvl="2" indent="0" algn="r">
              <a:spcBef>
                <a:spcPts val="0"/>
              </a:spcBef>
              <a:buNone/>
              <a:defRPr sz="900" b="0" i="0" u="none" strike="noStrike" cap="none">
                <a:solidFill>
                  <a:srgbClr val="06A69E"/>
                </a:solidFill>
                <a:latin typeface="Arial"/>
                <a:ea typeface="Arial"/>
                <a:cs typeface="Arial"/>
                <a:sym typeface="Arial"/>
              </a:defRPr>
            </a:lvl3pPr>
            <a:lvl4pPr marL="0" marR="0" lvl="3" indent="0" algn="r">
              <a:spcBef>
                <a:spcPts val="0"/>
              </a:spcBef>
              <a:buNone/>
              <a:defRPr sz="900" b="0" i="0" u="none" strike="noStrike" cap="none">
                <a:solidFill>
                  <a:srgbClr val="06A69E"/>
                </a:solidFill>
                <a:latin typeface="Arial"/>
                <a:ea typeface="Arial"/>
                <a:cs typeface="Arial"/>
                <a:sym typeface="Arial"/>
              </a:defRPr>
            </a:lvl4pPr>
            <a:lvl5pPr marL="0" marR="0" lvl="4" indent="0" algn="r">
              <a:spcBef>
                <a:spcPts val="0"/>
              </a:spcBef>
              <a:buNone/>
              <a:defRPr sz="900" b="0" i="0" u="none" strike="noStrike" cap="none">
                <a:solidFill>
                  <a:srgbClr val="06A69E"/>
                </a:solidFill>
                <a:latin typeface="Arial"/>
                <a:ea typeface="Arial"/>
                <a:cs typeface="Arial"/>
                <a:sym typeface="Arial"/>
              </a:defRPr>
            </a:lvl5pPr>
            <a:lvl6pPr marL="0" marR="0" lvl="5" indent="0" algn="r">
              <a:spcBef>
                <a:spcPts val="0"/>
              </a:spcBef>
              <a:buNone/>
              <a:defRPr sz="900" b="0" i="0" u="none" strike="noStrike" cap="none">
                <a:solidFill>
                  <a:srgbClr val="06A69E"/>
                </a:solidFill>
                <a:latin typeface="Arial"/>
                <a:ea typeface="Arial"/>
                <a:cs typeface="Arial"/>
                <a:sym typeface="Arial"/>
              </a:defRPr>
            </a:lvl6pPr>
            <a:lvl7pPr marL="0" marR="0" lvl="6" indent="0" algn="r">
              <a:spcBef>
                <a:spcPts val="0"/>
              </a:spcBef>
              <a:buNone/>
              <a:defRPr sz="900" b="0" i="0" u="none" strike="noStrike" cap="none">
                <a:solidFill>
                  <a:srgbClr val="06A69E"/>
                </a:solidFill>
                <a:latin typeface="Arial"/>
                <a:ea typeface="Arial"/>
                <a:cs typeface="Arial"/>
                <a:sym typeface="Arial"/>
              </a:defRPr>
            </a:lvl7pPr>
            <a:lvl8pPr marL="0" marR="0" lvl="7" indent="0" algn="r">
              <a:spcBef>
                <a:spcPts val="0"/>
              </a:spcBef>
              <a:buNone/>
              <a:defRPr sz="900" b="0" i="0" u="none" strike="noStrike" cap="none">
                <a:solidFill>
                  <a:srgbClr val="06A69E"/>
                </a:solidFill>
                <a:latin typeface="Arial"/>
                <a:ea typeface="Arial"/>
                <a:cs typeface="Arial"/>
                <a:sym typeface="Arial"/>
              </a:defRPr>
            </a:lvl8pPr>
            <a:lvl9pPr marL="0" marR="0" lvl="8" indent="0" algn="r">
              <a:spcBef>
                <a:spcPts val="0"/>
              </a:spcBef>
              <a:buNone/>
              <a:defRPr sz="900" b="0" i="0" u="none" strike="noStrike" cap="none">
                <a:solidFill>
                  <a:srgbClr val="06A69E"/>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‹Nr.›</a:t>
            </a:fld>
            <a:endParaRPr/>
          </a:p>
        </p:txBody>
      </p:sp>
      <p:sp>
        <p:nvSpPr>
          <p:cNvPr id="103" name="Google Shape;103;p20"/>
          <p:cNvSpPr txBox="1">
            <a:spLocks noGrp="1"/>
          </p:cNvSpPr>
          <p:nvPr>
            <p:ph type="title"/>
          </p:nvPr>
        </p:nvSpPr>
        <p:spPr>
          <a:xfrm>
            <a:off x="1007269" y="370621"/>
            <a:ext cx="7129462" cy="42230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accent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Video">
  <p:cSld name="Video">
    <p:spTree>
      <p:nvGrpSpPr>
        <p:cNvPr id="1" name="Shape 104"/>
        <p:cNvGrpSpPr/>
        <p:nvPr/>
      </p:nvGrpSpPr>
      <p:grpSpPr>
        <a:xfrm>
          <a:off x="0" y="0"/>
          <a:ext cx="0" cy="0"/>
          <a:chOff x="0" y="0"/>
          <a:chExt cx="0" cy="0"/>
        </a:xfrm>
      </p:grpSpPr>
      <p:sp>
        <p:nvSpPr>
          <p:cNvPr id="105" name="Google Shape;105;p21"/>
          <p:cNvSpPr>
            <a:spLocks noGrp="1"/>
          </p:cNvSpPr>
          <p:nvPr>
            <p:ph type="media" idx="2"/>
          </p:nvPr>
        </p:nvSpPr>
        <p:spPr>
          <a:xfrm>
            <a:off x="0" y="0"/>
            <a:ext cx="9144000" cy="5143500"/>
          </a:xfrm>
          <a:prstGeom prst="rect">
            <a:avLst/>
          </a:prstGeom>
          <a:solidFill>
            <a:srgbClr val="F2F2F2"/>
          </a:solidFill>
          <a:ln>
            <a:noFill/>
          </a:ln>
        </p:spPr>
        <p:txBody>
          <a:bodyPr spcFirstLastPara="1" wrap="square" lIns="0" tIns="0" rIns="0" bIns="0" anchor="ctr" anchorCtr="0">
            <a:noAutofit/>
          </a:bodyPr>
          <a:lstStyle>
            <a:lvl1pPr marR="0" lvl="0" algn="ctr" rtl="0">
              <a:lnSpc>
                <a:spcPct val="90000"/>
              </a:lnSpc>
              <a:spcBef>
                <a:spcPts val="800"/>
              </a:spcBef>
              <a:spcAft>
                <a:spcPts val="0"/>
              </a:spcAft>
              <a:buClr>
                <a:schemeClr val="accent5"/>
              </a:buClr>
              <a:buSzPts val="1200"/>
              <a:buFont typeface="Arial"/>
              <a:buNone/>
              <a:defRPr sz="1200" b="0" i="1" u="none" strike="noStrike" cap="none">
                <a:solidFill>
                  <a:schemeClr val="accent5"/>
                </a:solidFill>
                <a:latin typeface="Times New Roman"/>
                <a:ea typeface="Times New Roman"/>
                <a:cs typeface="Times New Roman"/>
                <a:sym typeface="Times New Roman"/>
              </a:defRPr>
            </a:lvl1pPr>
            <a:lvl2pPr marR="0" lvl="1" algn="l" rtl="0">
              <a:lnSpc>
                <a:spcPct val="90000"/>
              </a:lnSpc>
              <a:spcBef>
                <a:spcPts val="400"/>
              </a:spcBef>
              <a:spcAft>
                <a:spcPts val="0"/>
              </a:spcAft>
              <a:buClr>
                <a:schemeClr val="accent5"/>
              </a:buClr>
              <a:buSzPts val="1200"/>
              <a:buFont typeface="Arial"/>
              <a:buChar char="•"/>
              <a:defRPr sz="1200" b="0" i="0" u="none" strike="noStrike" cap="none">
                <a:solidFill>
                  <a:schemeClr val="accent5"/>
                </a:solidFill>
                <a:latin typeface="Arial"/>
                <a:ea typeface="Arial"/>
                <a:cs typeface="Arial"/>
                <a:sym typeface="Arial"/>
              </a:defRPr>
            </a:lvl2pPr>
            <a:lvl3pPr marR="0" lvl="2" algn="l" rtl="0">
              <a:lnSpc>
                <a:spcPct val="90000"/>
              </a:lnSpc>
              <a:spcBef>
                <a:spcPts val="400"/>
              </a:spcBef>
              <a:spcAft>
                <a:spcPts val="0"/>
              </a:spcAft>
              <a:buClr>
                <a:schemeClr val="accent5"/>
              </a:buClr>
              <a:buSzPts val="1100"/>
              <a:buFont typeface="Arial"/>
              <a:buChar char="•"/>
              <a:defRPr sz="1100" b="0" i="0" u="none" strike="noStrike" cap="none">
                <a:solidFill>
                  <a:schemeClr val="accent5"/>
                </a:solidFill>
                <a:latin typeface="Arial"/>
                <a:ea typeface="Arial"/>
                <a:cs typeface="Arial"/>
                <a:sym typeface="Arial"/>
              </a:defRPr>
            </a:lvl3pPr>
            <a:lvl4pPr marR="0" lvl="3" algn="l" rtl="0">
              <a:lnSpc>
                <a:spcPct val="90000"/>
              </a:lnSpc>
              <a:spcBef>
                <a:spcPts val="400"/>
              </a:spcBef>
              <a:spcAft>
                <a:spcPts val="0"/>
              </a:spcAft>
              <a:buClr>
                <a:schemeClr val="accent5"/>
              </a:buClr>
              <a:buSzPts val="1100"/>
              <a:buFont typeface="Arial"/>
              <a:buChar char="•"/>
              <a:defRPr sz="1100" b="0" i="0" u="none" strike="noStrike" cap="none">
                <a:solidFill>
                  <a:schemeClr val="accent5"/>
                </a:solidFill>
                <a:latin typeface="Arial"/>
                <a:ea typeface="Arial"/>
                <a:cs typeface="Arial"/>
                <a:sym typeface="Arial"/>
              </a:defRPr>
            </a:lvl4pPr>
            <a:lvl5pPr marR="0" lvl="4" algn="l" rtl="0">
              <a:lnSpc>
                <a:spcPct val="90000"/>
              </a:lnSpc>
              <a:spcBef>
                <a:spcPts val="400"/>
              </a:spcBef>
              <a:spcAft>
                <a:spcPts val="0"/>
              </a:spcAft>
              <a:buClr>
                <a:schemeClr val="accent5"/>
              </a:buClr>
              <a:buSzPts val="1100"/>
              <a:buFont typeface="Arial"/>
              <a:buChar char="•"/>
              <a:defRPr sz="1100" b="0" i="0" u="none" strike="noStrike" cap="none">
                <a:solidFill>
                  <a:schemeClr val="accent5"/>
                </a:solidFill>
                <a:latin typeface="Arial"/>
                <a:ea typeface="Arial"/>
                <a:cs typeface="Arial"/>
                <a:sym typeface="Arial"/>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ucida Sans"/>
                <a:ea typeface="Lucida Sans"/>
                <a:cs typeface="Lucida Sans"/>
                <a:sym typeface="Lucida Sans"/>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ucida Sans"/>
                <a:ea typeface="Lucida Sans"/>
                <a:cs typeface="Lucida Sans"/>
                <a:sym typeface="Lucida Sans"/>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ucida Sans"/>
                <a:ea typeface="Lucida Sans"/>
                <a:cs typeface="Lucida Sans"/>
                <a:sym typeface="Lucida Sans"/>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ucida Sans"/>
                <a:ea typeface="Lucida Sans"/>
                <a:cs typeface="Lucida Sans"/>
                <a:sym typeface="Lucida Sans"/>
              </a:defRPr>
            </a:lvl9pPr>
          </a:lstStyle>
          <a:p>
            <a:endParaRPr/>
          </a:p>
        </p:txBody>
      </p:sp>
      <p:cxnSp>
        <p:nvCxnSpPr>
          <p:cNvPr id="106" name="Google Shape;106;p21"/>
          <p:cNvCxnSpPr/>
          <p:nvPr/>
        </p:nvCxnSpPr>
        <p:spPr>
          <a:xfrm>
            <a:off x="0" y="5102765"/>
            <a:ext cx="3051000" cy="6601"/>
          </a:xfrm>
          <a:prstGeom prst="straightConnector1">
            <a:avLst/>
          </a:prstGeom>
          <a:noFill/>
          <a:ln w="88900" cap="flat" cmpd="sng">
            <a:solidFill>
              <a:schemeClr val="dk2"/>
            </a:solidFill>
            <a:prstDash val="solid"/>
            <a:miter lim="800000"/>
            <a:headEnd type="none" w="sm" len="sm"/>
            <a:tailEnd type="none" w="sm" len="sm"/>
          </a:ln>
        </p:spPr>
      </p:cxnSp>
      <p:cxnSp>
        <p:nvCxnSpPr>
          <p:cNvPr id="107" name="Google Shape;107;p21"/>
          <p:cNvCxnSpPr/>
          <p:nvPr/>
        </p:nvCxnSpPr>
        <p:spPr>
          <a:xfrm>
            <a:off x="3032999" y="5109366"/>
            <a:ext cx="3078000" cy="0"/>
          </a:xfrm>
          <a:prstGeom prst="straightConnector1">
            <a:avLst/>
          </a:prstGeom>
          <a:noFill/>
          <a:ln w="88900" cap="flat" cmpd="sng">
            <a:solidFill>
              <a:schemeClr val="accent1"/>
            </a:solidFill>
            <a:prstDash val="solid"/>
            <a:miter lim="800000"/>
            <a:headEnd type="none" w="sm" len="sm"/>
            <a:tailEnd type="none" w="sm" len="sm"/>
          </a:ln>
        </p:spPr>
      </p:cxnSp>
      <p:cxnSp>
        <p:nvCxnSpPr>
          <p:cNvPr id="108" name="Google Shape;108;p21"/>
          <p:cNvCxnSpPr/>
          <p:nvPr/>
        </p:nvCxnSpPr>
        <p:spPr>
          <a:xfrm>
            <a:off x="6111510" y="5110031"/>
            <a:ext cx="3051000" cy="0"/>
          </a:xfrm>
          <a:prstGeom prst="straightConnector1">
            <a:avLst/>
          </a:prstGeom>
          <a:noFill/>
          <a:ln w="88900" cap="flat" cmpd="sng">
            <a:solidFill>
              <a:schemeClr val="lt2"/>
            </a:solidFill>
            <a:prstDash val="solid"/>
            <a:miter lim="800000"/>
            <a:headEnd type="none" w="sm" len="sm"/>
            <a:tailEnd type="none" w="sm" len="sm"/>
          </a:ln>
        </p:spPr>
      </p:cxnSp>
      <p:sp>
        <p:nvSpPr>
          <p:cNvPr id="109" name="Google Shape;109;p21"/>
          <p:cNvSpPr txBox="1">
            <a:spLocks noGrp="1"/>
          </p:cNvSpPr>
          <p:nvPr>
            <p:ph type="ftr" idx="11"/>
          </p:nvPr>
        </p:nvSpPr>
        <p:spPr>
          <a:xfrm>
            <a:off x="1007269" y="4842693"/>
            <a:ext cx="1281334" cy="108000"/>
          </a:xfrm>
          <a:prstGeom prst="rect">
            <a:avLst/>
          </a:prstGeom>
          <a:noFill/>
          <a:ln>
            <a:noFill/>
          </a:ln>
        </p:spPr>
        <p:txBody>
          <a:bodyPr spcFirstLastPara="1" wrap="square" lIns="27000" tIns="0" rIns="0" bIns="0" anchor="ctr" anchorCtr="0">
            <a:noAutofit/>
          </a:bodyPr>
          <a:lstStyle>
            <a:lvl1pPr lvl="0" algn="l">
              <a:spcBef>
                <a:spcPts val="0"/>
              </a:spcBef>
              <a:spcAft>
                <a:spcPts val="0"/>
              </a:spcAft>
              <a:buSzPts val="1100"/>
              <a:buNone/>
              <a:defRPr sz="900">
                <a:solidFill>
                  <a:schemeClr val="dk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0" name="Google Shape;110;p21"/>
          <p:cNvSpPr txBox="1">
            <a:spLocks noGrp="1"/>
          </p:cNvSpPr>
          <p:nvPr>
            <p:ph type="sldNum" idx="12"/>
          </p:nvPr>
        </p:nvSpPr>
        <p:spPr>
          <a:xfrm>
            <a:off x="7622451" y="4842693"/>
            <a:ext cx="514279" cy="108000"/>
          </a:xfrm>
          <a:prstGeom prst="rect">
            <a:avLst/>
          </a:prstGeom>
          <a:noFill/>
          <a:ln>
            <a:noFill/>
          </a:ln>
        </p:spPr>
        <p:txBody>
          <a:bodyPr spcFirstLastPara="1" wrap="square" lIns="0" tIns="0" rIns="54000" bIns="0" anchor="ctr" anchorCtr="0">
            <a:noAutofit/>
          </a:bodyPr>
          <a:lstStyle>
            <a:lvl1pPr marL="0" marR="0" lvl="0" indent="0" algn="r">
              <a:spcBef>
                <a:spcPts val="0"/>
              </a:spcBef>
              <a:buNone/>
              <a:defRPr sz="900" b="0" i="0" u="none" strike="noStrike" cap="none">
                <a:solidFill>
                  <a:schemeClr val="lt2"/>
                </a:solidFill>
                <a:latin typeface="Arial"/>
                <a:ea typeface="Arial"/>
                <a:cs typeface="Arial"/>
                <a:sym typeface="Arial"/>
              </a:defRPr>
            </a:lvl1pPr>
            <a:lvl2pPr marL="0" marR="0" lvl="1" indent="0" algn="r">
              <a:spcBef>
                <a:spcPts val="0"/>
              </a:spcBef>
              <a:buNone/>
              <a:defRPr sz="900" b="0" i="0" u="none" strike="noStrike" cap="none">
                <a:solidFill>
                  <a:schemeClr val="lt2"/>
                </a:solidFill>
                <a:latin typeface="Arial"/>
                <a:ea typeface="Arial"/>
                <a:cs typeface="Arial"/>
                <a:sym typeface="Arial"/>
              </a:defRPr>
            </a:lvl2pPr>
            <a:lvl3pPr marL="0" marR="0" lvl="2" indent="0" algn="r">
              <a:spcBef>
                <a:spcPts val="0"/>
              </a:spcBef>
              <a:buNone/>
              <a:defRPr sz="900" b="0" i="0" u="none" strike="noStrike" cap="none">
                <a:solidFill>
                  <a:schemeClr val="lt2"/>
                </a:solidFill>
                <a:latin typeface="Arial"/>
                <a:ea typeface="Arial"/>
                <a:cs typeface="Arial"/>
                <a:sym typeface="Arial"/>
              </a:defRPr>
            </a:lvl3pPr>
            <a:lvl4pPr marL="0" marR="0" lvl="3" indent="0" algn="r">
              <a:spcBef>
                <a:spcPts val="0"/>
              </a:spcBef>
              <a:buNone/>
              <a:defRPr sz="900" b="0" i="0" u="none" strike="noStrike" cap="none">
                <a:solidFill>
                  <a:schemeClr val="lt2"/>
                </a:solidFill>
                <a:latin typeface="Arial"/>
                <a:ea typeface="Arial"/>
                <a:cs typeface="Arial"/>
                <a:sym typeface="Arial"/>
              </a:defRPr>
            </a:lvl4pPr>
            <a:lvl5pPr marL="0" marR="0" lvl="4" indent="0" algn="r">
              <a:spcBef>
                <a:spcPts val="0"/>
              </a:spcBef>
              <a:buNone/>
              <a:defRPr sz="900" b="0" i="0" u="none" strike="noStrike" cap="none">
                <a:solidFill>
                  <a:schemeClr val="lt2"/>
                </a:solidFill>
                <a:latin typeface="Arial"/>
                <a:ea typeface="Arial"/>
                <a:cs typeface="Arial"/>
                <a:sym typeface="Arial"/>
              </a:defRPr>
            </a:lvl5pPr>
            <a:lvl6pPr marL="0" marR="0" lvl="5" indent="0" algn="r">
              <a:spcBef>
                <a:spcPts val="0"/>
              </a:spcBef>
              <a:buNone/>
              <a:defRPr sz="900" b="0" i="0" u="none" strike="noStrike" cap="none">
                <a:solidFill>
                  <a:schemeClr val="lt2"/>
                </a:solidFill>
                <a:latin typeface="Arial"/>
                <a:ea typeface="Arial"/>
                <a:cs typeface="Arial"/>
                <a:sym typeface="Arial"/>
              </a:defRPr>
            </a:lvl6pPr>
            <a:lvl7pPr marL="0" marR="0" lvl="6" indent="0" algn="r">
              <a:spcBef>
                <a:spcPts val="0"/>
              </a:spcBef>
              <a:buNone/>
              <a:defRPr sz="900" b="0" i="0" u="none" strike="noStrike" cap="none">
                <a:solidFill>
                  <a:schemeClr val="lt2"/>
                </a:solidFill>
                <a:latin typeface="Arial"/>
                <a:ea typeface="Arial"/>
                <a:cs typeface="Arial"/>
                <a:sym typeface="Arial"/>
              </a:defRPr>
            </a:lvl7pPr>
            <a:lvl8pPr marL="0" marR="0" lvl="7" indent="0" algn="r">
              <a:spcBef>
                <a:spcPts val="0"/>
              </a:spcBef>
              <a:buNone/>
              <a:defRPr sz="900" b="0" i="0" u="none" strike="noStrike" cap="none">
                <a:solidFill>
                  <a:schemeClr val="lt2"/>
                </a:solidFill>
                <a:latin typeface="Arial"/>
                <a:ea typeface="Arial"/>
                <a:cs typeface="Arial"/>
                <a:sym typeface="Arial"/>
              </a:defRPr>
            </a:lvl8pPr>
            <a:lvl9pPr marL="0" marR="0" lvl="8" indent="0" algn="r">
              <a:spcBef>
                <a:spcPts val="0"/>
              </a:spcBef>
              <a:buNone/>
              <a:defRPr sz="9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‹Nr.›</a:t>
            </a:fld>
            <a:endParaRPr/>
          </a:p>
        </p:txBody>
      </p:sp>
      <p:sp>
        <p:nvSpPr>
          <p:cNvPr id="111" name="Google Shape;111;p21"/>
          <p:cNvSpPr txBox="1">
            <a:spLocks noGrp="1"/>
          </p:cNvSpPr>
          <p:nvPr>
            <p:ph type="title"/>
          </p:nvPr>
        </p:nvSpPr>
        <p:spPr>
          <a:xfrm>
            <a:off x="1007269" y="370621"/>
            <a:ext cx="7129462" cy="42230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accent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2" name="Google Shape;112;p21"/>
          <p:cNvSpPr txBox="1">
            <a:spLocks noGrp="1"/>
          </p:cNvSpPr>
          <p:nvPr>
            <p:ph type="body" idx="1"/>
          </p:nvPr>
        </p:nvSpPr>
        <p:spPr>
          <a:xfrm>
            <a:off x="4626006" y="4245935"/>
            <a:ext cx="3519980" cy="260705"/>
          </a:xfrm>
          <a:prstGeom prst="rect">
            <a:avLst/>
          </a:prstGeom>
          <a:solidFill>
            <a:schemeClr val="accent2"/>
          </a:solidFill>
          <a:ln>
            <a:noFill/>
          </a:ln>
        </p:spPr>
        <p:txBody>
          <a:bodyPr spcFirstLastPara="1" wrap="square" lIns="81000" tIns="54000" rIns="0" bIns="0" anchor="t" anchorCtr="0">
            <a:noAutofit/>
          </a:bodyPr>
          <a:lstStyle>
            <a:lvl1pPr marL="457200" lvl="0" indent="-228600" algn="l">
              <a:lnSpc>
                <a:spcPct val="90000"/>
              </a:lnSpc>
              <a:spcBef>
                <a:spcPts val="800"/>
              </a:spcBef>
              <a:spcAft>
                <a:spcPts val="0"/>
              </a:spcAft>
              <a:buClr>
                <a:schemeClr val="lt1"/>
              </a:buClr>
              <a:buSzPts val="1400"/>
              <a:buNone/>
              <a:defRPr>
                <a:solidFill>
                  <a:schemeClr val="lt1"/>
                </a:solidFill>
              </a:defRPr>
            </a:lvl1pPr>
            <a:lvl2pPr marL="914400" lvl="1" indent="-228600" algn="l">
              <a:lnSpc>
                <a:spcPct val="90000"/>
              </a:lnSpc>
              <a:spcBef>
                <a:spcPts val="400"/>
              </a:spcBef>
              <a:spcAft>
                <a:spcPts val="0"/>
              </a:spcAft>
              <a:buClr>
                <a:schemeClr val="accent5"/>
              </a:buClr>
              <a:buSzPts val="1200"/>
              <a:buNone/>
              <a:defRPr/>
            </a:lvl2pPr>
            <a:lvl3pPr marL="1371600" lvl="2" indent="-228600" algn="l">
              <a:lnSpc>
                <a:spcPct val="90000"/>
              </a:lnSpc>
              <a:spcBef>
                <a:spcPts val="400"/>
              </a:spcBef>
              <a:spcAft>
                <a:spcPts val="0"/>
              </a:spcAft>
              <a:buClr>
                <a:schemeClr val="accent5"/>
              </a:buClr>
              <a:buSzPts val="1100"/>
              <a:buNone/>
              <a:defRPr/>
            </a:lvl3pPr>
            <a:lvl4pPr marL="1828800" lvl="3" indent="-228600" algn="l">
              <a:lnSpc>
                <a:spcPct val="90000"/>
              </a:lnSpc>
              <a:spcBef>
                <a:spcPts val="400"/>
              </a:spcBef>
              <a:spcAft>
                <a:spcPts val="0"/>
              </a:spcAft>
              <a:buClr>
                <a:schemeClr val="accent5"/>
              </a:buClr>
              <a:buSzPts val="1100"/>
              <a:buNone/>
              <a:defRPr/>
            </a:lvl4pPr>
            <a:lvl5pPr marL="2286000" lvl="4" indent="-228600" algn="l">
              <a:lnSpc>
                <a:spcPct val="90000"/>
              </a:lnSpc>
              <a:spcBef>
                <a:spcPts val="400"/>
              </a:spcBef>
              <a:spcAft>
                <a:spcPts val="0"/>
              </a:spcAft>
              <a:buClr>
                <a:schemeClr val="accent5"/>
              </a:buClr>
              <a:buSzPts val="1100"/>
              <a:buNone/>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1_Trennblatt">
  <p:cSld name="1_Trennblatt">
    <p:spTree>
      <p:nvGrpSpPr>
        <p:cNvPr id="1" name="Shape 113"/>
        <p:cNvGrpSpPr/>
        <p:nvPr/>
      </p:nvGrpSpPr>
      <p:grpSpPr>
        <a:xfrm>
          <a:off x="0" y="0"/>
          <a:ext cx="0" cy="0"/>
          <a:chOff x="0" y="0"/>
          <a:chExt cx="0" cy="0"/>
        </a:xfrm>
      </p:grpSpPr>
      <p:sp>
        <p:nvSpPr>
          <p:cNvPr id="114" name="Google Shape;114;p22"/>
          <p:cNvSpPr/>
          <p:nvPr/>
        </p:nvSpPr>
        <p:spPr>
          <a:xfrm>
            <a:off x="1330793" y="3092858"/>
            <a:ext cx="4520565" cy="1949437"/>
          </a:xfrm>
          <a:custGeom>
            <a:avLst/>
            <a:gdLst/>
            <a:ahLst/>
            <a:cxnLst/>
            <a:rect l="l" t="t" r="r" b="b"/>
            <a:pathLst>
              <a:path w="6027420" h="2599249" extrusionOk="0">
                <a:moveTo>
                  <a:pt x="0" y="2598297"/>
                </a:moveTo>
                <a:lnTo>
                  <a:pt x="0" y="2599249"/>
                </a:lnTo>
                <a:lnTo>
                  <a:pt x="874395" y="2055372"/>
                </a:lnTo>
                <a:cubicBezTo>
                  <a:pt x="1056322" y="1942024"/>
                  <a:pt x="1286827" y="1940119"/>
                  <a:pt x="1470660" y="2049657"/>
                </a:cubicBezTo>
                <a:lnTo>
                  <a:pt x="1562100" y="2104902"/>
                </a:lnTo>
                <a:cubicBezTo>
                  <a:pt x="1863090" y="2284924"/>
                  <a:pt x="2241232" y="2273494"/>
                  <a:pt x="2532697" y="2077279"/>
                </a:cubicBezTo>
                <a:lnTo>
                  <a:pt x="3231832" y="1603887"/>
                </a:lnTo>
                <a:cubicBezTo>
                  <a:pt x="3351847" y="1521972"/>
                  <a:pt x="3508057" y="1514352"/>
                  <a:pt x="3635692" y="1582932"/>
                </a:cubicBezTo>
                <a:lnTo>
                  <a:pt x="3956685" y="1755334"/>
                </a:lnTo>
                <a:cubicBezTo>
                  <a:pt x="4288155" y="1933452"/>
                  <a:pt x="4701540" y="1792482"/>
                  <a:pt x="4855845" y="1448629"/>
                </a:cubicBezTo>
                <a:lnTo>
                  <a:pt x="5099685" y="727587"/>
                </a:lnTo>
                <a:cubicBezTo>
                  <a:pt x="5228273" y="156087"/>
                  <a:pt x="5863590" y="-137283"/>
                  <a:pt x="6027420" y="62742"/>
                </a:cubicBezTo>
                <a:lnTo>
                  <a:pt x="6027420" y="62742"/>
                </a:lnTo>
              </a:path>
            </a:pathLst>
          </a:custGeom>
          <a:noFill/>
          <a:ln w="9525" cap="flat" cmpd="sng">
            <a:solidFill>
              <a:schemeClr val="lt1"/>
            </a:solidFill>
            <a:prstDash val="dash"/>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u="none" strike="noStrike" cap="none">
              <a:solidFill>
                <a:schemeClr val="dk1"/>
              </a:solidFill>
              <a:latin typeface="Lucida Sans"/>
              <a:ea typeface="Lucida Sans"/>
              <a:cs typeface="Lucida Sans"/>
              <a:sym typeface="Lucida Sans"/>
            </a:endParaRPr>
          </a:p>
        </p:txBody>
      </p:sp>
      <p:sp>
        <p:nvSpPr>
          <p:cNvPr id="115" name="Google Shape;115;p22"/>
          <p:cNvSpPr txBox="1">
            <a:spLocks noGrp="1"/>
          </p:cNvSpPr>
          <p:nvPr>
            <p:ph type="body" idx="1"/>
          </p:nvPr>
        </p:nvSpPr>
        <p:spPr>
          <a:xfrm>
            <a:off x="963175" y="2697365"/>
            <a:ext cx="2932728" cy="70269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800"/>
              </a:spcBef>
              <a:spcAft>
                <a:spcPts val="0"/>
              </a:spcAft>
              <a:buClr>
                <a:schemeClr val="accent2"/>
              </a:buClr>
              <a:buSzPts val="1400"/>
              <a:buFont typeface="Arial"/>
              <a:buNone/>
              <a:defRPr>
                <a:solidFill>
                  <a:schemeClr val="accent2"/>
                </a:solidFill>
              </a:defRPr>
            </a:lvl1pPr>
            <a:lvl2pPr marL="914400" lvl="1" indent="-317500" algn="l">
              <a:lnSpc>
                <a:spcPct val="90000"/>
              </a:lnSpc>
              <a:spcBef>
                <a:spcPts val="400"/>
              </a:spcBef>
              <a:spcAft>
                <a:spcPts val="0"/>
              </a:spcAft>
              <a:buClr>
                <a:schemeClr val="accent5"/>
              </a:buClr>
              <a:buSzPts val="1400"/>
              <a:buChar char="•"/>
              <a:defRPr/>
            </a:lvl2pPr>
            <a:lvl3pPr marL="1371600" lvl="2" indent="-317500" algn="l">
              <a:lnSpc>
                <a:spcPct val="90000"/>
              </a:lnSpc>
              <a:spcBef>
                <a:spcPts val="400"/>
              </a:spcBef>
              <a:spcAft>
                <a:spcPts val="0"/>
              </a:spcAft>
              <a:buClr>
                <a:schemeClr val="accent5"/>
              </a:buClr>
              <a:buSzPts val="1400"/>
              <a:buChar char="•"/>
              <a:defRPr/>
            </a:lvl3pPr>
            <a:lvl4pPr marL="1828800" lvl="3" indent="-317500" algn="l">
              <a:lnSpc>
                <a:spcPct val="90000"/>
              </a:lnSpc>
              <a:spcBef>
                <a:spcPts val="400"/>
              </a:spcBef>
              <a:spcAft>
                <a:spcPts val="0"/>
              </a:spcAft>
              <a:buClr>
                <a:schemeClr val="accent5"/>
              </a:buClr>
              <a:buSzPts val="1400"/>
              <a:buChar char="•"/>
              <a:defRPr/>
            </a:lvl4pPr>
            <a:lvl5pPr marL="2286000" lvl="4" indent="-317500" algn="l">
              <a:lnSpc>
                <a:spcPct val="90000"/>
              </a:lnSpc>
              <a:spcBef>
                <a:spcPts val="400"/>
              </a:spcBef>
              <a:spcAft>
                <a:spcPts val="0"/>
              </a:spcAft>
              <a:buClr>
                <a:schemeClr val="accent5"/>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6" name="Google Shape;116;p22"/>
          <p:cNvSpPr txBox="1">
            <a:spLocks noGrp="1"/>
          </p:cNvSpPr>
          <p:nvPr>
            <p:ph type="body" idx="2"/>
          </p:nvPr>
        </p:nvSpPr>
        <p:spPr>
          <a:xfrm>
            <a:off x="5252060" y="2707741"/>
            <a:ext cx="2932728" cy="70269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800"/>
              </a:spcBef>
              <a:spcAft>
                <a:spcPts val="0"/>
              </a:spcAft>
              <a:buClr>
                <a:schemeClr val="accent2"/>
              </a:buClr>
              <a:buSzPts val="1400"/>
              <a:buNone/>
              <a:defRPr>
                <a:solidFill>
                  <a:schemeClr val="accent2"/>
                </a:solidFill>
              </a:defRPr>
            </a:lvl1pPr>
            <a:lvl2pPr marL="914400" lvl="1" indent="-317500" algn="l">
              <a:lnSpc>
                <a:spcPct val="90000"/>
              </a:lnSpc>
              <a:spcBef>
                <a:spcPts val="400"/>
              </a:spcBef>
              <a:spcAft>
                <a:spcPts val="0"/>
              </a:spcAft>
              <a:buClr>
                <a:schemeClr val="accent5"/>
              </a:buClr>
              <a:buSzPts val="1400"/>
              <a:buChar char="•"/>
              <a:defRPr/>
            </a:lvl2pPr>
            <a:lvl3pPr marL="1371600" lvl="2" indent="-317500" algn="l">
              <a:lnSpc>
                <a:spcPct val="90000"/>
              </a:lnSpc>
              <a:spcBef>
                <a:spcPts val="400"/>
              </a:spcBef>
              <a:spcAft>
                <a:spcPts val="0"/>
              </a:spcAft>
              <a:buClr>
                <a:schemeClr val="accent5"/>
              </a:buClr>
              <a:buSzPts val="1400"/>
              <a:buChar char="•"/>
              <a:defRPr/>
            </a:lvl3pPr>
            <a:lvl4pPr marL="1828800" lvl="3" indent="-317500" algn="l">
              <a:lnSpc>
                <a:spcPct val="90000"/>
              </a:lnSpc>
              <a:spcBef>
                <a:spcPts val="400"/>
              </a:spcBef>
              <a:spcAft>
                <a:spcPts val="0"/>
              </a:spcAft>
              <a:buClr>
                <a:schemeClr val="accent5"/>
              </a:buClr>
              <a:buSzPts val="1400"/>
              <a:buChar char="•"/>
              <a:defRPr/>
            </a:lvl4pPr>
            <a:lvl5pPr marL="2286000" lvl="4" indent="-317500" algn="l">
              <a:lnSpc>
                <a:spcPct val="90000"/>
              </a:lnSpc>
              <a:spcBef>
                <a:spcPts val="400"/>
              </a:spcBef>
              <a:spcAft>
                <a:spcPts val="0"/>
              </a:spcAft>
              <a:buClr>
                <a:schemeClr val="accent5"/>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7" name="Google Shape;117;p22"/>
          <p:cNvSpPr txBox="1">
            <a:spLocks noGrp="1"/>
          </p:cNvSpPr>
          <p:nvPr>
            <p:ph type="body" idx="3"/>
          </p:nvPr>
        </p:nvSpPr>
        <p:spPr>
          <a:xfrm>
            <a:off x="2398607" y="2065748"/>
            <a:ext cx="4350748" cy="324000"/>
          </a:xfrm>
          <a:prstGeom prst="rect">
            <a:avLst/>
          </a:prstGeom>
          <a:solidFill>
            <a:schemeClr val="accent2"/>
          </a:solidFill>
          <a:ln>
            <a:noFill/>
          </a:ln>
        </p:spPr>
        <p:txBody>
          <a:bodyPr spcFirstLastPara="1" wrap="square" lIns="108000" tIns="81000" rIns="0" bIns="0" anchor="t" anchorCtr="0">
            <a:noAutofit/>
          </a:bodyPr>
          <a:lstStyle>
            <a:lvl1pPr marL="457200" lvl="0" indent="-228600" algn="l">
              <a:lnSpc>
                <a:spcPct val="90000"/>
              </a:lnSpc>
              <a:spcBef>
                <a:spcPts val="800"/>
              </a:spcBef>
              <a:spcAft>
                <a:spcPts val="0"/>
              </a:spcAft>
              <a:buClr>
                <a:schemeClr val="lt1"/>
              </a:buClr>
              <a:buSzPts val="1400"/>
              <a:buNone/>
              <a:defRPr>
                <a:solidFill>
                  <a:schemeClr val="lt1"/>
                </a:solidFill>
              </a:defRPr>
            </a:lvl1pPr>
            <a:lvl2pPr marL="914400" lvl="1" indent="-228600" algn="l">
              <a:lnSpc>
                <a:spcPct val="90000"/>
              </a:lnSpc>
              <a:spcBef>
                <a:spcPts val="400"/>
              </a:spcBef>
              <a:spcAft>
                <a:spcPts val="0"/>
              </a:spcAft>
              <a:buClr>
                <a:schemeClr val="accent5"/>
              </a:buClr>
              <a:buSzPts val="1200"/>
              <a:buNone/>
              <a:defRPr/>
            </a:lvl2pPr>
            <a:lvl3pPr marL="1371600" lvl="2" indent="-228600" algn="l">
              <a:lnSpc>
                <a:spcPct val="90000"/>
              </a:lnSpc>
              <a:spcBef>
                <a:spcPts val="400"/>
              </a:spcBef>
              <a:spcAft>
                <a:spcPts val="0"/>
              </a:spcAft>
              <a:buClr>
                <a:schemeClr val="accent5"/>
              </a:buClr>
              <a:buSzPts val="1100"/>
              <a:buNone/>
              <a:defRPr/>
            </a:lvl3pPr>
            <a:lvl4pPr marL="1828800" lvl="3" indent="-228600" algn="l">
              <a:lnSpc>
                <a:spcPct val="90000"/>
              </a:lnSpc>
              <a:spcBef>
                <a:spcPts val="400"/>
              </a:spcBef>
              <a:spcAft>
                <a:spcPts val="0"/>
              </a:spcAft>
              <a:buClr>
                <a:schemeClr val="accent5"/>
              </a:buClr>
              <a:buSzPts val="1100"/>
              <a:buNone/>
              <a:defRPr/>
            </a:lvl4pPr>
            <a:lvl5pPr marL="2286000" lvl="4" indent="-228600" algn="l">
              <a:lnSpc>
                <a:spcPct val="90000"/>
              </a:lnSpc>
              <a:spcBef>
                <a:spcPts val="400"/>
              </a:spcBef>
              <a:spcAft>
                <a:spcPts val="0"/>
              </a:spcAft>
              <a:buClr>
                <a:schemeClr val="accent5"/>
              </a:buClr>
              <a:buSzPts val="1100"/>
              <a:buNone/>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8" name="Google Shape;118;p22"/>
          <p:cNvSpPr/>
          <p:nvPr/>
        </p:nvSpPr>
        <p:spPr>
          <a:xfrm>
            <a:off x="5701032" y="4566101"/>
            <a:ext cx="3114905" cy="363668"/>
          </a:xfrm>
          <a:prstGeom prst="rect">
            <a:avLst/>
          </a:prstGeom>
          <a:noFill/>
          <a:ln>
            <a:noFill/>
          </a:ln>
        </p:spPr>
        <p:txBody>
          <a:bodyPr spcFirstLastPara="1" wrap="square" lIns="0" tIns="0" rIns="0" bIns="0" anchor="b" anchorCtr="0">
            <a:noAutofit/>
          </a:bodyPr>
          <a:lstStyle/>
          <a:p>
            <a:pPr marL="0" marR="0" lvl="0" indent="0" algn="r" rtl="0">
              <a:lnSpc>
                <a:spcPct val="90000"/>
              </a:lnSpc>
              <a:spcBef>
                <a:spcPts val="0"/>
              </a:spcBef>
              <a:spcAft>
                <a:spcPts val="0"/>
              </a:spcAft>
              <a:buClr>
                <a:schemeClr val="dk1"/>
              </a:buClr>
              <a:buSzPts val="1500"/>
              <a:buFont typeface="Arial"/>
              <a:buNone/>
            </a:pPr>
            <a:endParaRPr sz="1500" b="0" i="0" u="none" strike="noStrike" cap="none">
              <a:solidFill>
                <a:schemeClr val="dk1"/>
              </a:solidFill>
              <a:latin typeface="Arial"/>
              <a:ea typeface="Arial"/>
              <a:cs typeface="Arial"/>
              <a:sym typeface="Arial"/>
            </a:endParaRPr>
          </a:p>
          <a:p>
            <a:pPr marL="0" marR="0" lvl="0" indent="0" algn="r" rtl="0">
              <a:lnSpc>
                <a:spcPct val="90000"/>
              </a:lnSpc>
              <a:spcBef>
                <a:spcPts val="800"/>
              </a:spcBef>
              <a:spcAft>
                <a:spcPts val="0"/>
              </a:spcAft>
              <a:buClr>
                <a:schemeClr val="dk1"/>
              </a:buClr>
              <a:buSzPts val="1500"/>
              <a:buFont typeface="Arial"/>
              <a:buNone/>
            </a:pPr>
            <a:endParaRPr sz="1500" b="0" i="0" u="none" strike="noStrike" cap="none">
              <a:solidFill>
                <a:schemeClr val="dk1"/>
              </a:solidFill>
              <a:latin typeface="Arial"/>
              <a:ea typeface="Arial"/>
              <a:cs typeface="Arial"/>
              <a:sym typeface="Arial"/>
            </a:endParaRPr>
          </a:p>
          <a:p>
            <a:pPr marL="0" marR="0" lvl="0" indent="0" algn="r" rtl="0">
              <a:lnSpc>
                <a:spcPct val="90000"/>
              </a:lnSpc>
              <a:spcBef>
                <a:spcPts val="800"/>
              </a:spcBef>
              <a:spcAft>
                <a:spcPts val="0"/>
              </a:spcAft>
              <a:buClr>
                <a:srgbClr val="034541"/>
              </a:buClr>
              <a:buSzPts val="1500"/>
              <a:buFont typeface="Arial"/>
              <a:buNone/>
            </a:pPr>
            <a:r>
              <a:rPr lang="en-GB" sz="1500" b="0" i="0" u="none" strike="noStrike" cap="none">
                <a:solidFill>
                  <a:srgbClr val="034541"/>
                </a:solidFill>
                <a:latin typeface="Montserrat"/>
                <a:ea typeface="Montserrat"/>
                <a:cs typeface="Montserrat"/>
                <a:sym typeface="Montserrat"/>
              </a:rPr>
              <a:t>digitecstudieren.de</a:t>
            </a:r>
            <a:endParaRPr sz="3600" b="0" i="0" u="none" strike="noStrike" cap="none">
              <a:solidFill>
                <a:schemeClr val="dk1"/>
              </a:solidFill>
              <a:latin typeface="Arial"/>
              <a:ea typeface="Arial"/>
              <a:cs typeface="Arial"/>
              <a:sym typeface="Arial"/>
            </a:endParaRPr>
          </a:p>
        </p:txBody>
      </p:sp>
      <p:pic>
        <p:nvPicPr>
          <p:cNvPr id="119" name="Google Shape;119;p22"/>
          <p:cNvPicPr preferRelativeResize="0"/>
          <p:nvPr/>
        </p:nvPicPr>
        <p:blipFill rotWithShape="1">
          <a:blip r:embed="rId2">
            <a:alphaModFix/>
          </a:blip>
          <a:srcRect/>
          <a:stretch/>
        </p:blipFill>
        <p:spPr>
          <a:xfrm rot="10800000" flipH="1">
            <a:off x="6570222" y="4731990"/>
            <a:ext cx="185984" cy="185983"/>
          </a:xfrm>
          <a:prstGeom prst="rect">
            <a:avLst/>
          </a:prstGeom>
          <a:noFill/>
          <a:ln>
            <a:noFill/>
          </a:ln>
        </p:spPr>
      </p:pic>
      <p:pic>
        <p:nvPicPr>
          <p:cNvPr id="120" name="Google Shape;120;p22"/>
          <p:cNvPicPr preferRelativeResize="0"/>
          <p:nvPr/>
        </p:nvPicPr>
        <p:blipFill rotWithShape="1">
          <a:blip r:embed="rId3">
            <a:alphaModFix/>
          </a:blip>
          <a:srcRect/>
          <a:stretch/>
        </p:blipFill>
        <p:spPr>
          <a:xfrm>
            <a:off x="-3647" y="0"/>
            <a:ext cx="9144000" cy="1666007"/>
          </a:xfrm>
          <a:prstGeom prst="rect">
            <a:avLst/>
          </a:prstGeom>
          <a:noFill/>
          <a:ln>
            <a:noFill/>
          </a:ln>
        </p:spPr>
      </p:pic>
      <p:pic>
        <p:nvPicPr>
          <p:cNvPr id="121" name="Google Shape;121;p22"/>
          <p:cNvPicPr preferRelativeResize="0"/>
          <p:nvPr/>
        </p:nvPicPr>
        <p:blipFill rotWithShape="1">
          <a:blip r:embed="rId4">
            <a:alphaModFix/>
          </a:blip>
          <a:srcRect/>
          <a:stretch/>
        </p:blipFill>
        <p:spPr>
          <a:xfrm>
            <a:off x="197514" y="4407954"/>
            <a:ext cx="2324043" cy="593003"/>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el und Inhalt">
  <p:cSld name="Titel und Inhalt">
    <p:spTree>
      <p:nvGrpSpPr>
        <p:cNvPr id="1" name="Shape 122"/>
        <p:cNvGrpSpPr/>
        <p:nvPr/>
      </p:nvGrpSpPr>
      <p:grpSpPr>
        <a:xfrm>
          <a:off x="0" y="0"/>
          <a:ext cx="0" cy="0"/>
          <a:chOff x="0" y="0"/>
          <a:chExt cx="0" cy="0"/>
        </a:xfrm>
      </p:grpSpPr>
      <p:sp>
        <p:nvSpPr>
          <p:cNvPr id="123" name="Google Shape;123;p23"/>
          <p:cNvSpPr txBox="1">
            <a:spLocks noGrp="1"/>
          </p:cNvSpPr>
          <p:nvPr>
            <p:ph type="ftr" idx="11"/>
          </p:nvPr>
        </p:nvSpPr>
        <p:spPr>
          <a:xfrm>
            <a:off x="1007269" y="4842693"/>
            <a:ext cx="1281334" cy="108000"/>
          </a:xfrm>
          <a:prstGeom prst="rect">
            <a:avLst/>
          </a:prstGeom>
          <a:noFill/>
          <a:ln>
            <a:noFill/>
          </a:ln>
        </p:spPr>
        <p:txBody>
          <a:bodyPr spcFirstLastPara="1" wrap="square" lIns="27000" tIns="0" rIns="0" bIns="0" anchor="ctr" anchorCtr="0">
            <a:noAutofit/>
          </a:bodyPr>
          <a:lstStyle>
            <a:lvl1pPr lvl="0" algn="l">
              <a:spcBef>
                <a:spcPts val="0"/>
              </a:spcBef>
              <a:spcAft>
                <a:spcPts val="0"/>
              </a:spcAft>
              <a:buSzPts val="1100"/>
              <a:buNone/>
              <a:defRPr sz="900">
                <a:solidFill>
                  <a:schemeClr val="dk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4" name="Google Shape;124;p23"/>
          <p:cNvSpPr txBox="1">
            <a:spLocks noGrp="1"/>
          </p:cNvSpPr>
          <p:nvPr>
            <p:ph type="sldNum" idx="12"/>
          </p:nvPr>
        </p:nvSpPr>
        <p:spPr>
          <a:xfrm>
            <a:off x="7622451" y="4842693"/>
            <a:ext cx="514279" cy="108000"/>
          </a:xfrm>
          <a:prstGeom prst="rect">
            <a:avLst/>
          </a:prstGeom>
          <a:noFill/>
          <a:ln>
            <a:noFill/>
          </a:ln>
        </p:spPr>
        <p:txBody>
          <a:bodyPr spcFirstLastPara="1" wrap="square" lIns="0" tIns="0" rIns="54000" bIns="0" anchor="ctr" anchorCtr="0">
            <a:noAutofit/>
          </a:bodyPr>
          <a:lstStyle>
            <a:lvl1pPr marL="0" marR="0" lvl="0" indent="0" algn="r">
              <a:spcBef>
                <a:spcPts val="0"/>
              </a:spcBef>
              <a:buNone/>
              <a:defRPr sz="900" b="0" i="0" u="none" strike="noStrike" cap="none">
                <a:solidFill>
                  <a:schemeClr val="lt2"/>
                </a:solidFill>
                <a:latin typeface="Arial"/>
                <a:ea typeface="Arial"/>
                <a:cs typeface="Arial"/>
                <a:sym typeface="Arial"/>
              </a:defRPr>
            </a:lvl1pPr>
            <a:lvl2pPr marL="0" marR="0" lvl="1" indent="0" algn="r">
              <a:spcBef>
                <a:spcPts val="0"/>
              </a:spcBef>
              <a:buNone/>
              <a:defRPr sz="900" b="0" i="0" u="none" strike="noStrike" cap="none">
                <a:solidFill>
                  <a:schemeClr val="lt2"/>
                </a:solidFill>
                <a:latin typeface="Arial"/>
                <a:ea typeface="Arial"/>
                <a:cs typeface="Arial"/>
                <a:sym typeface="Arial"/>
              </a:defRPr>
            </a:lvl2pPr>
            <a:lvl3pPr marL="0" marR="0" lvl="2" indent="0" algn="r">
              <a:spcBef>
                <a:spcPts val="0"/>
              </a:spcBef>
              <a:buNone/>
              <a:defRPr sz="900" b="0" i="0" u="none" strike="noStrike" cap="none">
                <a:solidFill>
                  <a:schemeClr val="lt2"/>
                </a:solidFill>
                <a:latin typeface="Arial"/>
                <a:ea typeface="Arial"/>
                <a:cs typeface="Arial"/>
                <a:sym typeface="Arial"/>
              </a:defRPr>
            </a:lvl3pPr>
            <a:lvl4pPr marL="0" marR="0" lvl="3" indent="0" algn="r">
              <a:spcBef>
                <a:spcPts val="0"/>
              </a:spcBef>
              <a:buNone/>
              <a:defRPr sz="900" b="0" i="0" u="none" strike="noStrike" cap="none">
                <a:solidFill>
                  <a:schemeClr val="lt2"/>
                </a:solidFill>
                <a:latin typeface="Arial"/>
                <a:ea typeface="Arial"/>
                <a:cs typeface="Arial"/>
                <a:sym typeface="Arial"/>
              </a:defRPr>
            </a:lvl4pPr>
            <a:lvl5pPr marL="0" marR="0" lvl="4" indent="0" algn="r">
              <a:spcBef>
                <a:spcPts val="0"/>
              </a:spcBef>
              <a:buNone/>
              <a:defRPr sz="900" b="0" i="0" u="none" strike="noStrike" cap="none">
                <a:solidFill>
                  <a:schemeClr val="lt2"/>
                </a:solidFill>
                <a:latin typeface="Arial"/>
                <a:ea typeface="Arial"/>
                <a:cs typeface="Arial"/>
                <a:sym typeface="Arial"/>
              </a:defRPr>
            </a:lvl5pPr>
            <a:lvl6pPr marL="0" marR="0" lvl="5" indent="0" algn="r">
              <a:spcBef>
                <a:spcPts val="0"/>
              </a:spcBef>
              <a:buNone/>
              <a:defRPr sz="900" b="0" i="0" u="none" strike="noStrike" cap="none">
                <a:solidFill>
                  <a:schemeClr val="lt2"/>
                </a:solidFill>
                <a:latin typeface="Arial"/>
                <a:ea typeface="Arial"/>
                <a:cs typeface="Arial"/>
                <a:sym typeface="Arial"/>
              </a:defRPr>
            </a:lvl6pPr>
            <a:lvl7pPr marL="0" marR="0" lvl="6" indent="0" algn="r">
              <a:spcBef>
                <a:spcPts val="0"/>
              </a:spcBef>
              <a:buNone/>
              <a:defRPr sz="900" b="0" i="0" u="none" strike="noStrike" cap="none">
                <a:solidFill>
                  <a:schemeClr val="lt2"/>
                </a:solidFill>
                <a:latin typeface="Arial"/>
                <a:ea typeface="Arial"/>
                <a:cs typeface="Arial"/>
                <a:sym typeface="Arial"/>
              </a:defRPr>
            </a:lvl7pPr>
            <a:lvl8pPr marL="0" marR="0" lvl="7" indent="0" algn="r">
              <a:spcBef>
                <a:spcPts val="0"/>
              </a:spcBef>
              <a:buNone/>
              <a:defRPr sz="900" b="0" i="0" u="none" strike="noStrike" cap="none">
                <a:solidFill>
                  <a:schemeClr val="lt2"/>
                </a:solidFill>
                <a:latin typeface="Arial"/>
                <a:ea typeface="Arial"/>
                <a:cs typeface="Arial"/>
                <a:sym typeface="Arial"/>
              </a:defRPr>
            </a:lvl8pPr>
            <a:lvl9pPr marL="0" marR="0" lvl="8" indent="0" algn="r">
              <a:spcBef>
                <a:spcPts val="0"/>
              </a:spcBef>
              <a:buNone/>
              <a:defRPr sz="9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‹Nr.›</a:t>
            </a:fld>
            <a:endParaRPr/>
          </a:p>
        </p:txBody>
      </p:sp>
      <p:sp>
        <p:nvSpPr>
          <p:cNvPr id="125" name="Google Shape;125;p23"/>
          <p:cNvSpPr txBox="1">
            <a:spLocks noGrp="1"/>
          </p:cNvSpPr>
          <p:nvPr>
            <p:ph type="title"/>
          </p:nvPr>
        </p:nvSpPr>
        <p:spPr>
          <a:xfrm>
            <a:off x="1007269" y="370621"/>
            <a:ext cx="7129462" cy="42230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accent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6" name="Google Shape;126;p23"/>
          <p:cNvSpPr txBox="1">
            <a:spLocks noGrp="1"/>
          </p:cNvSpPr>
          <p:nvPr>
            <p:ph type="body" idx="1"/>
          </p:nvPr>
        </p:nvSpPr>
        <p:spPr>
          <a:xfrm>
            <a:off x="1007269" y="952267"/>
            <a:ext cx="7129463" cy="3554375"/>
          </a:xfrm>
          <a:prstGeom prst="rect">
            <a:avLst/>
          </a:prstGeom>
          <a:noFill/>
          <a:ln>
            <a:noFill/>
          </a:ln>
        </p:spPr>
        <p:txBody>
          <a:bodyPr spcFirstLastPara="1" wrap="square" lIns="0" tIns="0" rIns="0" bIns="0" anchor="t" anchorCtr="0">
            <a:noAutofit/>
          </a:bodyPr>
          <a:lstStyle>
            <a:lvl1pPr marL="457200" lvl="0" indent="-317500" algn="l">
              <a:lnSpc>
                <a:spcPct val="90000"/>
              </a:lnSpc>
              <a:spcBef>
                <a:spcPts val="800"/>
              </a:spcBef>
              <a:spcAft>
                <a:spcPts val="0"/>
              </a:spcAft>
              <a:buClr>
                <a:schemeClr val="accent5"/>
              </a:buClr>
              <a:buSzPts val="1400"/>
              <a:buChar char="•"/>
              <a:defRPr/>
            </a:lvl1pPr>
            <a:lvl2pPr marL="914400" lvl="1" indent="-317500" algn="l">
              <a:lnSpc>
                <a:spcPct val="90000"/>
              </a:lnSpc>
              <a:spcBef>
                <a:spcPts val="400"/>
              </a:spcBef>
              <a:spcAft>
                <a:spcPts val="0"/>
              </a:spcAft>
              <a:buClr>
                <a:schemeClr val="accent5"/>
              </a:buClr>
              <a:buSzPts val="1400"/>
              <a:buChar char="•"/>
              <a:defRPr/>
            </a:lvl2pPr>
            <a:lvl3pPr marL="1371600" lvl="2" indent="-317500" algn="l">
              <a:lnSpc>
                <a:spcPct val="90000"/>
              </a:lnSpc>
              <a:spcBef>
                <a:spcPts val="400"/>
              </a:spcBef>
              <a:spcAft>
                <a:spcPts val="0"/>
              </a:spcAft>
              <a:buClr>
                <a:schemeClr val="accent5"/>
              </a:buClr>
              <a:buSzPts val="1400"/>
              <a:buChar char="•"/>
              <a:defRPr/>
            </a:lvl3pPr>
            <a:lvl4pPr marL="1828800" lvl="3" indent="-317500" algn="l">
              <a:lnSpc>
                <a:spcPct val="90000"/>
              </a:lnSpc>
              <a:spcBef>
                <a:spcPts val="400"/>
              </a:spcBef>
              <a:spcAft>
                <a:spcPts val="0"/>
              </a:spcAft>
              <a:buClr>
                <a:schemeClr val="accent5"/>
              </a:buClr>
              <a:buSzPts val="1400"/>
              <a:buChar char="•"/>
              <a:defRPr/>
            </a:lvl4pPr>
            <a:lvl5pPr marL="2286000" lvl="4" indent="-317500" algn="l">
              <a:lnSpc>
                <a:spcPct val="90000"/>
              </a:lnSpc>
              <a:spcBef>
                <a:spcPts val="400"/>
              </a:spcBef>
              <a:spcAft>
                <a:spcPts val="0"/>
              </a:spcAft>
              <a:buClr>
                <a:schemeClr val="accent5"/>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Zwei Inhalte">
  <p:cSld name="Zwei Inhalte">
    <p:spTree>
      <p:nvGrpSpPr>
        <p:cNvPr id="1" name="Shape 127"/>
        <p:cNvGrpSpPr/>
        <p:nvPr/>
      </p:nvGrpSpPr>
      <p:grpSpPr>
        <a:xfrm>
          <a:off x="0" y="0"/>
          <a:ext cx="0" cy="0"/>
          <a:chOff x="0" y="0"/>
          <a:chExt cx="0" cy="0"/>
        </a:xfrm>
      </p:grpSpPr>
      <p:sp>
        <p:nvSpPr>
          <p:cNvPr id="128" name="Google Shape;128;p24"/>
          <p:cNvSpPr txBox="1">
            <a:spLocks noGrp="1"/>
          </p:cNvSpPr>
          <p:nvPr>
            <p:ph type="ftr" idx="11"/>
          </p:nvPr>
        </p:nvSpPr>
        <p:spPr>
          <a:xfrm>
            <a:off x="1007269" y="4842693"/>
            <a:ext cx="1281334" cy="108000"/>
          </a:xfrm>
          <a:prstGeom prst="rect">
            <a:avLst/>
          </a:prstGeom>
          <a:noFill/>
          <a:ln>
            <a:noFill/>
          </a:ln>
        </p:spPr>
        <p:txBody>
          <a:bodyPr spcFirstLastPara="1" wrap="square" lIns="27000" tIns="0" rIns="0" bIns="0" anchor="ctr" anchorCtr="0">
            <a:noAutofit/>
          </a:bodyPr>
          <a:lstStyle>
            <a:lvl1pPr lvl="0" algn="l">
              <a:spcBef>
                <a:spcPts val="0"/>
              </a:spcBef>
              <a:spcAft>
                <a:spcPts val="0"/>
              </a:spcAft>
              <a:buSzPts val="1100"/>
              <a:buNone/>
              <a:defRPr sz="900">
                <a:solidFill>
                  <a:schemeClr val="dk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9" name="Google Shape;129;p24"/>
          <p:cNvSpPr txBox="1">
            <a:spLocks noGrp="1"/>
          </p:cNvSpPr>
          <p:nvPr>
            <p:ph type="sldNum" idx="12"/>
          </p:nvPr>
        </p:nvSpPr>
        <p:spPr>
          <a:xfrm>
            <a:off x="7622451" y="4842693"/>
            <a:ext cx="514279" cy="108000"/>
          </a:xfrm>
          <a:prstGeom prst="rect">
            <a:avLst/>
          </a:prstGeom>
          <a:noFill/>
          <a:ln>
            <a:noFill/>
          </a:ln>
        </p:spPr>
        <p:txBody>
          <a:bodyPr spcFirstLastPara="1" wrap="square" lIns="0" tIns="0" rIns="54000" bIns="0" anchor="ctr" anchorCtr="0">
            <a:noAutofit/>
          </a:bodyPr>
          <a:lstStyle>
            <a:lvl1pPr marL="0" marR="0" lvl="0" indent="0" algn="r">
              <a:spcBef>
                <a:spcPts val="0"/>
              </a:spcBef>
              <a:buNone/>
              <a:defRPr sz="900" b="0" i="0" u="none" strike="noStrike" cap="none">
                <a:solidFill>
                  <a:schemeClr val="lt2"/>
                </a:solidFill>
                <a:latin typeface="Arial"/>
                <a:ea typeface="Arial"/>
                <a:cs typeface="Arial"/>
                <a:sym typeface="Arial"/>
              </a:defRPr>
            </a:lvl1pPr>
            <a:lvl2pPr marL="0" marR="0" lvl="1" indent="0" algn="r">
              <a:spcBef>
                <a:spcPts val="0"/>
              </a:spcBef>
              <a:buNone/>
              <a:defRPr sz="900" b="0" i="0" u="none" strike="noStrike" cap="none">
                <a:solidFill>
                  <a:schemeClr val="lt2"/>
                </a:solidFill>
                <a:latin typeface="Arial"/>
                <a:ea typeface="Arial"/>
                <a:cs typeface="Arial"/>
                <a:sym typeface="Arial"/>
              </a:defRPr>
            </a:lvl2pPr>
            <a:lvl3pPr marL="0" marR="0" lvl="2" indent="0" algn="r">
              <a:spcBef>
                <a:spcPts val="0"/>
              </a:spcBef>
              <a:buNone/>
              <a:defRPr sz="900" b="0" i="0" u="none" strike="noStrike" cap="none">
                <a:solidFill>
                  <a:schemeClr val="lt2"/>
                </a:solidFill>
                <a:latin typeface="Arial"/>
                <a:ea typeface="Arial"/>
                <a:cs typeface="Arial"/>
                <a:sym typeface="Arial"/>
              </a:defRPr>
            </a:lvl3pPr>
            <a:lvl4pPr marL="0" marR="0" lvl="3" indent="0" algn="r">
              <a:spcBef>
                <a:spcPts val="0"/>
              </a:spcBef>
              <a:buNone/>
              <a:defRPr sz="900" b="0" i="0" u="none" strike="noStrike" cap="none">
                <a:solidFill>
                  <a:schemeClr val="lt2"/>
                </a:solidFill>
                <a:latin typeface="Arial"/>
                <a:ea typeface="Arial"/>
                <a:cs typeface="Arial"/>
                <a:sym typeface="Arial"/>
              </a:defRPr>
            </a:lvl4pPr>
            <a:lvl5pPr marL="0" marR="0" lvl="4" indent="0" algn="r">
              <a:spcBef>
                <a:spcPts val="0"/>
              </a:spcBef>
              <a:buNone/>
              <a:defRPr sz="900" b="0" i="0" u="none" strike="noStrike" cap="none">
                <a:solidFill>
                  <a:schemeClr val="lt2"/>
                </a:solidFill>
                <a:latin typeface="Arial"/>
                <a:ea typeface="Arial"/>
                <a:cs typeface="Arial"/>
                <a:sym typeface="Arial"/>
              </a:defRPr>
            </a:lvl5pPr>
            <a:lvl6pPr marL="0" marR="0" lvl="5" indent="0" algn="r">
              <a:spcBef>
                <a:spcPts val="0"/>
              </a:spcBef>
              <a:buNone/>
              <a:defRPr sz="900" b="0" i="0" u="none" strike="noStrike" cap="none">
                <a:solidFill>
                  <a:schemeClr val="lt2"/>
                </a:solidFill>
                <a:latin typeface="Arial"/>
                <a:ea typeface="Arial"/>
                <a:cs typeface="Arial"/>
                <a:sym typeface="Arial"/>
              </a:defRPr>
            </a:lvl6pPr>
            <a:lvl7pPr marL="0" marR="0" lvl="6" indent="0" algn="r">
              <a:spcBef>
                <a:spcPts val="0"/>
              </a:spcBef>
              <a:buNone/>
              <a:defRPr sz="900" b="0" i="0" u="none" strike="noStrike" cap="none">
                <a:solidFill>
                  <a:schemeClr val="lt2"/>
                </a:solidFill>
                <a:latin typeface="Arial"/>
                <a:ea typeface="Arial"/>
                <a:cs typeface="Arial"/>
                <a:sym typeface="Arial"/>
              </a:defRPr>
            </a:lvl7pPr>
            <a:lvl8pPr marL="0" marR="0" lvl="7" indent="0" algn="r">
              <a:spcBef>
                <a:spcPts val="0"/>
              </a:spcBef>
              <a:buNone/>
              <a:defRPr sz="900" b="0" i="0" u="none" strike="noStrike" cap="none">
                <a:solidFill>
                  <a:schemeClr val="lt2"/>
                </a:solidFill>
                <a:latin typeface="Arial"/>
                <a:ea typeface="Arial"/>
                <a:cs typeface="Arial"/>
                <a:sym typeface="Arial"/>
              </a:defRPr>
            </a:lvl8pPr>
            <a:lvl9pPr marL="0" marR="0" lvl="8" indent="0" algn="r">
              <a:spcBef>
                <a:spcPts val="0"/>
              </a:spcBef>
              <a:buNone/>
              <a:defRPr sz="9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‹Nr.›</a:t>
            </a:fld>
            <a:endParaRPr/>
          </a:p>
        </p:txBody>
      </p:sp>
      <p:sp>
        <p:nvSpPr>
          <p:cNvPr id="130" name="Google Shape;130;p24"/>
          <p:cNvSpPr txBox="1">
            <a:spLocks noGrp="1"/>
          </p:cNvSpPr>
          <p:nvPr>
            <p:ph type="title"/>
          </p:nvPr>
        </p:nvSpPr>
        <p:spPr>
          <a:xfrm>
            <a:off x="1007269" y="370621"/>
            <a:ext cx="7129462" cy="42230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accent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31" name="Google Shape;131;p24"/>
          <p:cNvSpPr txBox="1">
            <a:spLocks noGrp="1"/>
          </p:cNvSpPr>
          <p:nvPr>
            <p:ph type="body" idx="1"/>
          </p:nvPr>
        </p:nvSpPr>
        <p:spPr>
          <a:xfrm>
            <a:off x="1007267" y="951570"/>
            <a:ext cx="3447732" cy="3544229"/>
          </a:xfrm>
          <a:prstGeom prst="rect">
            <a:avLst/>
          </a:prstGeom>
          <a:noFill/>
          <a:ln>
            <a:noFill/>
          </a:ln>
        </p:spPr>
        <p:txBody>
          <a:bodyPr spcFirstLastPara="1" wrap="square" lIns="0" tIns="0" rIns="0" bIns="0" anchor="t" anchorCtr="0">
            <a:noAutofit/>
          </a:bodyPr>
          <a:lstStyle>
            <a:lvl1pPr marL="457200" lvl="0" indent="-317500" algn="l">
              <a:lnSpc>
                <a:spcPct val="90000"/>
              </a:lnSpc>
              <a:spcBef>
                <a:spcPts val="800"/>
              </a:spcBef>
              <a:spcAft>
                <a:spcPts val="0"/>
              </a:spcAft>
              <a:buClr>
                <a:schemeClr val="accent5"/>
              </a:buClr>
              <a:buSzPts val="1400"/>
              <a:buChar char="•"/>
              <a:defRPr>
                <a:solidFill>
                  <a:schemeClr val="accent5"/>
                </a:solidFill>
              </a:defRPr>
            </a:lvl1pPr>
            <a:lvl2pPr marL="914400" lvl="1" indent="-304800" algn="l">
              <a:lnSpc>
                <a:spcPct val="90000"/>
              </a:lnSpc>
              <a:spcBef>
                <a:spcPts val="400"/>
              </a:spcBef>
              <a:spcAft>
                <a:spcPts val="0"/>
              </a:spcAft>
              <a:buClr>
                <a:schemeClr val="accent5"/>
              </a:buClr>
              <a:buSzPts val="1200"/>
              <a:buChar char="•"/>
              <a:defRPr>
                <a:solidFill>
                  <a:schemeClr val="accent5"/>
                </a:solidFill>
              </a:defRPr>
            </a:lvl2pPr>
            <a:lvl3pPr marL="1371600" lvl="2" indent="-298450" algn="l">
              <a:lnSpc>
                <a:spcPct val="90000"/>
              </a:lnSpc>
              <a:spcBef>
                <a:spcPts val="400"/>
              </a:spcBef>
              <a:spcAft>
                <a:spcPts val="0"/>
              </a:spcAft>
              <a:buClr>
                <a:schemeClr val="accent5"/>
              </a:buClr>
              <a:buSzPts val="1100"/>
              <a:buChar char="•"/>
              <a:defRPr>
                <a:solidFill>
                  <a:schemeClr val="accent5"/>
                </a:solidFill>
              </a:defRPr>
            </a:lvl3pPr>
            <a:lvl4pPr marL="1828800" lvl="3" indent="-298450" algn="l">
              <a:lnSpc>
                <a:spcPct val="90000"/>
              </a:lnSpc>
              <a:spcBef>
                <a:spcPts val="400"/>
              </a:spcBef>
              <a:spcAft>
                <a:spcPts val="0"/>
              </a:spcAft>
              <a:buClr>
                <a:schemeClr val="accent5"/>
              </a:buClr>
              <a:buSzPts val="1100"/>
              <a:buChar char="•"/>
              <a:defRPr>
                <a:solidFill>
                  <a:schemeClr val="accent5"/>
                </a:solidFill>
              </a:defRPr>
            </a:lvl4pPr>
            <a:lvl5pPr marL="2286000" lvl="4" indent="-298450" algn="l">
              <a:lnSpc>
                <a:spcPct val="90000"/>
              </a:lnSpc>
              <a:spcBef>
                <a:spcPts val="400"/>
              </a:spcBef>
              <a:spcAft>
                <a:spcPts val="0"/>
              </a:spcAft>
              <a:buClr>
                <a:schemeClr val="accent5"/>
              </a:buClr>
              <a:buSzPts val="1100"/>
              <a:buChar char="•"/>
              <a:defRPr>
                <a:solidFill>
                  <a:schemeClr val="accent5"/>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32" name="Google Shape;132;p24"/>
          <p:cNvSpPr txBox="1">
            <a:spLocks noGrp="1"/>
          </p:cNvSpPr>
          <p:nvPr>
            <p:ph type="body" idx="2"/>
          </p:nvPr>
        </p:nvSpPr>
        <p:spPr>
          <a:xfrm>
            <a:off x="4689900" y="951570"/>
            <a:ext cx="3446831" cy="3544229"/>
          </a:xfrm>
          <a:prstGeom prst="rect">
            <a:avLst/>
          </a:prstGeom>
          <a:noFill/>
          <a:ln>
            <a:noFill/>
          </a:ln>
        </p:spPr>
        <p:txBody>
          <a:bodyPr spcFirstLastPara="1" wrap="square" lIns="0" tIns="0" rIns="0" bIns="0" anchor="t" anchorCtr="0">
            <a:noAutofit/>
          </a:bodyPr>
          <a:lstStyle>
            <a:lvl1pPr marL="457200" lvl="0" indent="-317500" algn="l">
              <a:lnSpc>
                <a:spcPct val="90000"/>
              </a:lnSpc>
              <a:spcBef>
                <a:spcPts val="800"/>
              </a:spcBef>
              <a:spcAft>
                <a:spcPts val="0"/>
              </a:spcAft>
              <a:buClr>
                <a:schemeClr val="accent5"/>
              </a:buClr>
              <a:buSzPts val="1400"/>
              <a:buChar char="•"/>
              <a:defRPr>
                <a:solidFill>
                  <a:schemeClr val="accent5"/>
                </a:solidFill>
              </a:defRPr>
            </a:lvl1pPr>
            <a:lvl2pPr marL="914400" lvl="1" indent="-304800" algn="l">
              <a:lnSpc>
                <a:spcPct val="90000"/>
              </a:lnSpc>
              <a:spcBef>
                <a:spcPts val="400"/>
              </a:spcBef>
              <a:spcAft>
                <a:spcPts val="0"/>
              </a:spcAft>
              <a:buClr>
                <a:schemeClr val="accent5"/>
              </a:buClr>
              <a:buSzPts val="1200"/>
              <a:buChar char="•"/>
              <a:defRPr>
                <a:solidFill>
                  <a:schemeClr val="accent5"/>
                </a:solidFill>
              </a:defRPr>
            </a:lvl2pPr>
            <a:lvl3pPr marL="1371600" lvl="2" indent="-298450" algn="l">
              <a:lnSpc>
                <a:spcPct val="90000"/>
              </a:lnSpc>
              <a:spcBef>
                <a:spcPts val="400"/>
              </a:spcBef>
              <a:spcAft>
                <a:spcPts val="0"/>
              </a:spcAft>
              <a:buClr>
                <a:schemeClr val="accent5"/>
              </a:buClr>
              <a:buSzPts val="1100"/>
              <a:buChar char="•"/>
              <a:defRPr>
                <a:solidFill>
                  <a:schemeClr val="accent5"/>
                </a:solidFill>
              </a:defRPr>
            </a:lvl3pPr>
            <a:lvl4pPr marL="1828800" lvl="3" indent="-298450" algn="l">
              <a:lnSpc>
                <a:spcPct val="90000"/>
              </a:lnSpc>
              <a:spcBef>
                <a:spcPts val="400"/>
              </a:spcBef>
              <a:spcAft>
                <a:spcPts val="0"/>
              </a:spcAft>
              <a:buClr>
                <a:schemeClr val="accent5"/>
              </a:buClr>
              <a:buSzPts val="1100"/>
              <a:buChar char="•"/>
              <a:defRPr>
                <a:solidFill>
                  <a:schemeClr val="accent5"/>
                </a:solidFill>
              </a:defRPr>
            </a:lvl4pPr>
            <a:lvl5pPr marL="2286000" lvl="4" indent="-298450" algn="l">
              <a:lnSpc>
                <a:spcPct val="90000"/>
              </a:lnSpc>
              <a:spcBef>
                <a:spcPts val="400"/>
              </a:spcBef>
              <a:spcAft>
                <a:spcPts val="0"/>
              </a:spcAft>
              <a:buClr>
                <a:schemeClr val="accent5"/>
              </a:buClr>
              <a:buSzPts val="1100"/>
              <a:buChar char="•"/>
              <a:defRPr>
                <a:solidFill>
                  <a:schemeClr val="accent5"/>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Nur Titel">
  <p:cSld name="Nur Titel">
    <p:spTree>
      <p:nvGrpSpPr>
        <p:cNvPr id="1" name="Shape 133"/>
        <p:cNvGrpSpPr/>
        <p:nvPr/>
      </p:nvGrpSpPr>
      <p:grpSpPr>
        <a:xfrm>
          <a:off x="0" y="0"/>
          <a:ext cx="0" cy="0"/>
          <a:chOff x="0" y="0"/>
          <a:chExt cx="0" cy="0"/>
        </a:xfrm>
      </p:grpSpPr>
      <p:sp>
        <p:nvSpPr>
          <p:cNvPr id="134" name="Google Shape;134;p25"/>
          <p:cNvSpPr txBox="1">
            <a:spLocks noGrp="1"/>
          </p:cNvSpPr>
          <p:nvPr>
            <p:ph type="ftr" idx="11"/>
          </p:nvPr>
        </p:nvSpPr>
        <p:spPr>
          <a:xfrm>
            <a:off x="1007269" y="4842693"/>
            <a:ext cx="1281334" cy="108000"/>
          </a:xfrm>
          <a:prstGeom prst="rect">
            <a:avLst/>
          </a:prstGeom>
          <a:noFill/>
          <a:ln>
            <a:noFill/>
          </a:ln>
        </p:spPr>
        <p:txBody>
          <a:bodyPr spcFirstLastPara="1" wrap="square" lIns="27000" tIns="0" rIns="0" bIns="0" anchor="ctr" anchorCtr="0">
            <a:noAutofit/>
          </a:bodyPr>
          <a:lstStyle>
            <a:lvl1pPr lvl="0" algn="l">
              <a:spcBef>
                <a:spcPts val="0"/>
              </a:spcBef>
              <a:spcAft>
                <a:spcPts val="0"/>
              </a:spcAft>
              <a:buSzPts val="1100"/>
              <a:buNone/>
              <a:defRPr sz="900">
                <a:solidFill>
                  <a:schemeClr val="dk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5" name="Google Shape;135;p25"/>
          <p:cNvSpPr txBox="1">
            <a:spLocks noGrp="1"/>
          </p:cNvSpPr>
          <p:nvPr>
            <p:ph type="sldNum" idx="12"/>
          </p:nvPr>
        </p:nvSpPr>
        <p:spPr>
          <a:xfrm>
            <a:off x="7622451" y="4842693"/>
            <a:ext cx="514279" cy="108000"/>
          </a:xfrm>
          <a:prstGeom prst="rect">
            <a:avLst/>
          </a:prstGeom>
          <a:noFill/>
          <a:ln>
            <a:noFill/>
          </a:ln>
        </p:spPr>
        <p:txBody>
          <a:bodyPr spcFirstLastPara="1" wrap="square" lIns="0" tIns="0" rIns="54000" bIns="0" anchor="ctr" anchorCtr="0">
            <a:noAutofit/>
          </a:bodyPr>
          <a:lstStyle>
            <a:lvl1pPr marL="0" marR="0" lvl="0" indent="0" algn="r">
              <a:spcBef>
                <a:spcPts val="0"/>
              </a:spcBef>
              <a:buNone/>
              <a:defRPr sz="900" b="0" i="0" u="none" strike="noStrike" cap="none">
                <a:solidFill>
                  <a:schemeClr val="lt2"/>
                </a:solidFill>
                <a:latin typeface="Arial"/>
                <a:ea typeface="Arial"/>
                <a:cs typeface="Arial"/>
                <a:sym typeface="Arial"/>
              </a:defRPr>
            </a:lvl1pPr>
            <a:lvl2pPr marL="0" marR="0" lvl="1" indent="0" algn="r">
              <a:spcBef>
                <a:spcPts val="0"/>
              </a:spcBef>
              <a:buNone/>
              <a:defRPr sz="900" b="0" i="0" u="none" strike="noStrike" cap="none">
                <a:solidFill>
                  <a:schemeClr val="lt2"/>
                </a:solidFill>
                <a:latin typeface="Arial"/>
                <a:ea typeface="Arial"/>
                <a:cs typeface="Arial"/>
                <a:sym typeface="Arial"/>
              </a:defRPr>
            </a:lvl2pPr>
            <a:lvl3pPr marL="0" marR="0" lvl="2" indent="0" algn="r">
              <a:spcBef>
                <a:spcPts val="0"/>
              </a:spcBef>
              <a:buNone/>
              <a:defRPr sz="900" b="0" i="0" u="none" strike="noStrike" cap="none">
                <a:solidFill>
                  <a:schemeClr val="lt2"/>
                </a:solidFill>
                <a:latin typeface="Arial"/>
                <a:ea typeface="Arial"/>
                <a:cs typeface="Arial"/>
                <a:sym typeface="Arial"/>
              </a:defRPr>
            </a:lvl3pPr>
            <a:lvl4pPr marL="0" marR="0" lvl="3" indent="0" algn="r">
              <a:spcBef>
                <a:spcPts val="0"/>
              </a:spcBef>
              <a:buNone/>
              <a:defRPr sz="900" b="0" i="0" u="none" strike="noStrike" cap="none">
                <a:solidFill>
                  <a:schemeClr val="lt2"/>
                </a:solidFill>
                <a:latin typeface="Arial"/>
                <a:ea typeface="Arial"/>
                <a:cs typeface="Arial"/>
                <a:sym typeface="Arial"/>
              </a:defRPr>
            </a:lvl4pPr>
            <a:lvl5pPr marL="0" marR="0" lvl="4" indent="0" algn="r">
              <a:spcBef>
                <a:spcPts val="0"/>
              </a:spcBef>
              <a:buNone/>
              <a:defRPr sz="900" b="0" i="0" u="none" strike="noStrike" cap="none">
                <a:solidFill>
                  <a:schemeClr val="lt2"/>
                </a:solidFill>
                <a:latin typeface="Arial"/>
                <a:ea typeface="Arial"/>
                <a:cs typeface="Arial"/>
                <a:sym typeface="Arial"/>
              </a:defRPr>
            </a:lvl5pPr>
            <a:lvl6pPr marL="0" marR="0" lvl="5" indent="0" algn="r">
              <a:spcBef>
                <a:spcPts val="0"/>
              </a:spcBef>
              <a:buNone/>
              <a:defRPr sz="900" b="0" i="0" u="none" strike="noStrike" cap="none">
                <a:solidFill>
                  <a:schemeClr val="lt2"/>
                </a:solidFill>
                <a:latin typeface="Arial"/>
                <a:ea typeface="Arial"/>
                <a:cs typeface="Arial"/>
                <a:sym typeface="Arial"/>
              </a:defRPr>
            </a:lvl6pPr>
            <a:lvl7pPr marL="0" marR="0" lvl="6" indent="0" algn="r">
              <a:spcBef>
                <a:spcPts val="0"/>
              </a:spcBef>
              <a:buNone/>
              <a:defRPr sz="900" b="0" i="0" u="none" strike="noStrike" cap="none">
                <a:solidFill>
                  <a:schemeClr val="lt2"/>
                </a:solidFill>
                <a:latin typeface="Arial"/>
                <a:ea typeface="Arial"/>
                <a:cs typeface="Arial"/>
                <a:sym typeface="Arial"/>
              </a:defRPr>
            </a:lvl7pPr>
            <a:lvl8pPr marL="0" marR="0" lvl="7" indent="0" algn="r">
              <a:spcBef>
                <a:spcPts val="0"/>
              </a:spcBef>
              <a:buNone/>
              <a:defRPr sz="900" b="0" i="0" u="none" strike="noStrike" cap="none">
                <a:solidFill>
                  <a:schemeClr val="lt2"/>
                </a:solidFill>
                <a:latin typeface="Arial"/>
                <a:ea typeface="Arial"/>
                <a:cs typeface="Arial"/>
                <a:sym typeface="Arial"/>
              </a:defRPr>
            </a:lvl8pPr>
            <a:lvl9pPr marL="0" marR="0" lvl="8" indent="0" algn="r">
              <a:spcBef>
                <a:spcPts val="0"/>
              </a:spcBef>
              <a:buNone/>
              <a:defRPr sz="9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‹Nr.›</a:t>
            </a:fld>
            <a:endParaRPr/>
          </a:p>
        </p:txBody>
      </p:sp>
      <p:sp>
        <p:nvSpPr>
          <p:cNvPr id="136" name="Google Shape;136;p25"/>
          <p:cNvSpPr txBox="1">
            <a:spLocks noGrp="1"/>
          </p:cNvSpPr>
          <p:nvPr>
            <p:ph type="title"/>
          </p:nvPr>
        </p:nvSpPr>
        <p:spPr>
          <a:xfrm>
            <a:off x="1007269" y="370621"/>
            <a:ext cx="7129462" cy="42230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accent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‹Nr.›</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1007269" y="370621"/>
            <a:ext cx="7129462" cy="422307"/>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1007269" y="952267"/>
            <a:ext cx="7129463" cy="3554375"/>
          </a:xfrm>
          <a:prstGeom prst="rect">
            <a:avLst/>
          </a:prstGeom>
          <a:noFill/>
          <a:ln>
            <a:noFill/>
          </a:ln>
        </p:spPr>
        <p:txBody>
          <a:bodyPr spcFirstLastPara="1" wrap="square" lIns="0" tIns="0" rIns="0" bIns="0" anchor="t" anchorCtr="0">
            <a:noAutofit/>
          </a:bodyPr>
          <a:lstStyle>
            <a:lvl1pPr marL="457200" marR="0" lvl="0" indent="-317500" algn="l" rtl="0">
              <a:lnSpc>
                <a:spcPct val="90000"/>
              </a:lnSpc>
              <a:spcBef>
                <a:spcPts val="800"/>
              </a:spcBef>
              <a:spcAft>
                <a:spcPts val="0"/>
              </a:spcAft>
              <a:buClr>
                <a:schemeClr val="accent5"/>
              </a:buClr>
              <a:buSzPts val="1400"/>
              <a:buFont typeface="Arial"/>
              <a:buChar char="•"/>
              <a:defRPr sz="1400" b="0" i="0" u="none" strike="noStrike" cap="none">
                <a:solidFill>
                  <a:schemeClr val="accent5"/>
                </a:solidFill>
                <a:latin typeface="Arial"/>
                <a:ea typeface="Arial"/>
                <a:cs typeface="Arial"/>
                <a:sym typeface="Arial"/>
              </a:defRPr>
            </a:lvl1pPr>
            <a:lvl2pPr marL="914400" marR="0" lvl="1" indent="-304800" algn="l" rtl="0">
              <a:lnSpc>
                <a:spcPct val="90000"/>
              </a:lnSpc>
              <a:spcBef>
                <a:spcPts val="400"/>
              </a:spcBef>
              <a:spcAft>
                <a:spcPts val="0"/>
              </a:spcAft>
              <a:buClr>
                <a:schemeClr val="accent5"/>
              </a:buClr>
              <a:buSzPts val="1200"/>
              <a:buFont typeface="Arial"/>
              <a:buChar char="•"/>
              <a:defRPr sz="1200" b="0" i="0" u="none" strike="noStrike" cap="none">
                <a:solidFill>
                  <a:schemeClr val="accent5"/>
                </a:solidFill>
                <a:latin typeface="Arial"/>
                <a:ea typeface="Arial"/>
                <a:cs typeface="Arial"/>
                <a:sym typeface="Arial"/>
              </a:defRPr>
            </a:lvl2pPr>
            <a:lvl3pPr marL="1371600" marR="0" lvl="2" indent="-298450" algn="l" rtl="0">
              <a:lnSpc>
                <a:spcPct val="90000"/>
              </a:lnSpc>
              <a:spcBef>
                <a:spcPts val="400"/>
              </a:spcBef>
              <a:spcAft>
                <a:spcPts val="0"/>
              </a:spcAft>
              <a:buClr>
                <a:schemeClr val="accent5"/>
              </a:buClr>
              <a:buSzPts val="1100"/>
              <a:buFont typeface="Arial"/>
              <a:buChar char="•"/>
              <a:defRPr sz="1100" b="0" i="0" u="none" strike="noStrike" cap="none">
                <a:solidFill>
                  <a:schemeClr val="accent5"/>
                </a:solidFill>
                <a:latin typeface="Arial"/>
                <a:ea typeface="Arial"/>
                <a:cs typeface="Arial"/>
                <a:sym typeface="Arial"/>
              </a:defRPr>
            </a:lvl3pPr>
            <a:lvl4pPr marL="1828800" marR="0" lvl="3" indent="-298450" algn="l" rtl="0">
              <a:lnSpc>
                <a:spcPct val="90000"/>
              </a:lnSpc>
              <a:spcBef>
                <a:spcPts val="400"/>
              </a:spcBef>
              <a:spcAft>
                <a:spcPts val="0"/>
              </a:spcAft>
              <a:buClr>
                <a:schemeClr val="accent5"/>
              </a:buClr>
              <a:buSzPts val="1100"/>
              <a:buFont typeface="Arial"/>
              <a:buChar char="•"/>
              <a:defRPr sz="1100" b="0" i="0" u="none" strike="noStrike" cap="none">
                <a:solidFill>
                  <a:schemeClr val="accent5"/>
                </a:solidFill>
                <a:latin typeface="Arial"/>
                <a:ea typeface="Arial"/>
                <a:cs typeface="Arial"/>
                <a:sym typeface="Arial"/>
              </a:defRPr>
            </a:lvl4pPr>
            <a:lvl5pPr marL="2286000" marR="0" lvl="4" indent="-298450" algn="l" rtl="0">
              <a:lnSpc>
                <a:spcPct val="90000"/>
              </a:lnSpc>
              <a:spcBef>
                <a:spcPts val="400"/>
              </a:spcBef>
              <a:spcAft>
                <a:spcPts val="0"/>
              </a:spcAft>
              <a:buClr>
                <a:schemeClr val="accent5"/>
              </a:buClr>
              <a:buSzPts val="1100"/>
              <a:buFont typeface="Arial"/>
              <a:buChar char="•"/>
              <a:defRPr sz="1100" b="0" i="0" u="none" strike="noStrike" cap="none">
                <a:solidFill>
                  <a:schemeClr val="accent5"/>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ucida Sans"/>
                <a:ea typeface="Lucida Sans"/>
                <a:cs typeface="Lucida Sans"/>
                <a:sym typeface="Lucida Sans"/>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ucida Sans"/>
                <a:ea typeface="Lucida Sans"/>
                <a:cs typeface="Lucida Sans"/>
                <a:sym typeface="Lucida Sans"/>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ucida Sans"/>
                <a:ea typeface="Lucida Sans"/>
                <a:cs typeface="Lucida Sans"/>
                <a:sym typeface="Lucida Sans"/>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ucida Sans"/>
                <a:ea typeface="Lucida Sans"/>
                <a:cs typeface="Lucida Sans"/>
                <a:sym typeface="Lucida Sans"/>
              </a:defRPr>
            </a:lvl9pPr>
          </a:lstStyle>
          <a:p>
            <a:endParaRPr/>
          </a:p>
        </p:txBody>
      </p:sp>
      <p:sp>
        <p:nvSpPr>
          <p:cNvPr id="53" name="Google Shape;53;p13"/>
          <p:cNvSpPr txBox="1">
            <a:spLocks noGrp="1"/>
          </p:cNvSpPr>
          <p:nvPr>
            <p:ph type="sldNum" idx="12"/>
          </p:nvPr>
        </p:nvSpPr>
        <p:spPr>
          <a:xfrm>
            <a:off x="7622451" y="4842693"/>
            <a:ext cx="514279" cy="108000"/>
          </a:xfrm>
          <a:prstGeom prst="rect">
            <a:avLst/>
          </a:prstGeom>
          <a:noFill/>
          <a:ln>
            <a:noFill/>
          </a:ln>
        </p:spPr>
        <p:txBody>
          <a:bodyPr spcFirstLastPara="1" wrap="square" lIns="0" tIns="0" rIns="54000" bIns="0" anchor="ctr" anchorCtr="0">
            <a:noAutofit/>
          </a:bodyPr>
          <a:lstStyle>
            <a:lvl1pPr marL="0" marR="0" lvl="0" indent="0" algn="r" rtl="0">
              <a:spcBef>
                <a:spcPts val="0"/>
              </a:spcBef>
              <a:buNone/>
              <a:defRPr sz="900" b="0" i="0" u="none" strike="noStrike" cap="none">
                <a:solidFill>
                  <a:srgbClr val="06A69E"/>
                </a:solidFill>
                <a:latin typeface="Arial"/>
                <a:ea typeface="Arial"/>
                <a:cs typeface="Arial"/>
                <a:sym typeface="Arial"/>
              </a:defRPr>
            </a:lvl1pPr>
            <a:lvl2pPr marL="0" marR="0" lvl="1" indent="0" algn="r" rtl="0">
              <a:spcBef>
                <a:spcPts val="0"/>
              </a:spcBef>
              <a:buNone/>
              <a:defRPr sz="900" b="0" i="0" u="none" strike="noStrike" cap="none">
                <a:solidFill>
                  <a:srgbClr val="06A69E"/>
                </a:solidFill>
                <a:latin typeface="Arial"/>
                <a:ea typeface="Arial"/>
                <a:cs typeface="Arial"/>
                <a:sym typeface="Arial"/>
              </a:defRPr>
            </a:lvl2pPr>
            <a:lvl3pPr marL="0" marR="0" lvl="2" indent="0" algn="r" rtl="0">
              <a:spcBef>
                <a:spcPts val="0"/>
              </a:spcBef>
              <a:buNone/>
              <a:defRPr sz="900" b="0" i="0" u="none" strike="noStrike" cap="none">
                <a:solidFill>
                  <a:srgbClr val="06A69E"/>
                </a:solidFill>
                <a:latin typeface="Arial"/>
                <a:ea typeface="Arial"/>
                <a:cs typeface="Arial"/>
                <a:sym typeface="Arial"/>
              </a:defRPr>
            </a:lvl3pPr>
            <a:lvl4pPr marL="0" marR="0" lvl="3" indent="0" algn="r" rtl="0">
              <a:spcBef>
                <a:spcPts val="0"/>
              </a:spcBef>
              <a:buNone/>
              <a:defRPr sz="900" b="0" i="0" u="none" strike="noStrike" cap="none">
                <a:solidFill>
                  <a:srgbClr val="06A69E"/>
                </a:solidFill>
                <a:latin typeface="Arial"/>
                <a:ea typeface="Arial"/>
                <a:cs typeface="Arial"/>
                <a:sym typeface="Arial"/>
              </a:defRPr>
            </a:lvl4pPr>
            <a:lvl5pPr marL="0" marR="0" lvl="4" indent="0" algn="r" rtl="0">
              <a:spcBef>
                <a:spcPts val="0"/>
              </a:spcBef>
              <a:buNone/>
              <a:defRPr sz="900" b="0" i="0" u="none" strike="noStrike" cap="none">
                <a:solidFill>
                  <a:srgbClr val="06A69E"/>
                </a:solidFill>
                <a:latin typeface="Arial"/>
                <a:ea typeface="Arial"/>
                <a:cs typeface="Arial"/>
                <a:sym typeface="Arial"/>
              </a:defRPr>
            </a:lvl5pPr>
            <a:lvl6pPr marL="0" marR="0" lvl="5" indent="0" algn="r" rtl="0">
              <a:spcBef>
                <a:spcPts val="0"/>
              </a:spcBef>
              <a:buNone/>
              <a:defRPr sz="900" b="0" i="0" u="none" strike="noStrike" cap="none">
                <a:solidFill>
                  <a:srgbClr val="06A69E"/>
                </a:solidFill>
                <a:latin typeface="Arial"/>
                <a:ea typeface="Arial"/>
                <a:cs typeface="Arial"/>
                <a:sym typeface="Arial"/>
              </a:defRPr>
            </a:lvl6pPr>
            <a:lvl7pPr marL="0" marR="0" lvl="6" indent="0" algn="r" rtl="0">
              <a:spcBef>
                <a:spcPts val="0"/>
              </a:spcBef>
              <a:buNone/>
              <a:defRPr sz="900" b="0" i="0" u="none" strike="noStrike" cap="none">
                <a:solidFill>
                  <a:srgbClr val="06A69E"/>
                </a:solidFill>
                <a:latin typeface="Arial"/>
                <a:ea typeface="Arial"/>
                <a:cs typeface="Arial"/>
                <a:sym typeface="Arial"/>
              </a:defRPr>
            </a:lvl7pPr>
            <a:lvl8pPr marL="0" marR="0" lvl="7" indent="0" algn="r" rtl="0">
              <a:spcBef>
                <a:spcPts val="0"/>
              </a:spcBef>
              <a:buNone/>
              <a:defRPr sz="900" b="0" i="0" u="none" strike="noStrike" cap="none">
                <a:solidFill>
                  <a:srgbClr val="06A69E"/>
                </a:solidFill>
                <a:latin typeface="Arial"/>
                <a:ea typeface="Arial"/>
                <a:cs typeface="Arial"/>
                <a:sym typeface="Arial"/>
              </a:defRPr>
            </a:lvl8pPr>
            <a:lvl9pPr marL="0" marR="0" lvl="8" indent="0" algn="r" rtl="0">
              <a:spcBef>
                <a:spcPts val="0"/>
              </a:spcBef>
              <a:buNone/>
              <a:defRPr sz="900" b="0" i="0" u="none" strike="noStrike" cap="none">
                <a:solidFill>
                  <a:srgbClr val="06A69E"/>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‹Nr.›</a:t>
            </a:fld>
            <a:endParaRPr/>
          </a:p>
        </p:txBody>
      </p:sp>
      <p:sp>
        <p:nvSpPr>
          <p:cNvPr id="54" name="Google Shape;54;p13"/>
          <p:cNvSpPr txBox="1">
            <a:spLocks noGrp="1"/>
          </p:cNvSpPr>
          <p:nvPr>
            <p:ph type="ftr" idx="11"/>
          </p:nvPr>
        </p:nvSpPr>
        <p:spPr>
          <a:xfrm>
            <a:off x="1007269" y="4842693"/>
            <a:ext cx="1281334" cy="108000"/>
          </a:xfrm>
          <a:prstGeom prst="rect">
            <a:avLst/>
          </a:prstGeom>
          <a:noFill/>
          <a:ln>
            <a:noFill/>
          </a:ln>
        </p:spPr>
        <p:txBody>
          <a:bodyPr spcFirstLastPara="1" wrap="square" lIns="27000" tIns="0" rIns="0" bIns="0" anchor="ctr" anchorCtr="0">
            <a:noAutofit/>
          </a:bodyPr>
          <a:lstStyle>
            <a:lvl1pPr marR="0" lvl="0" algn="l" rtl="0">
              <a:spcBef>
                <a:spcPts val="0"/>
              </a:spcBef>
              <a:spcAft>
                <a:spcPts val="0"/>
              </a:spcAft>
              <a:buSzPts val="1100"/>
              <a:buNone/>
              <a:defRPr sz="900" b="0" i="0" u="none" strike="noStrike" cap="none">
                <a:solidFill>
                  <a:schemeClr val="dk1"/>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Lucida Sans"/>
                <a:ea typeface="Lucida Sans"/>
                <a:cs typeface="Lucida Sans"/>
                <a:sym typeface="Lucida Sans"/>
              </a:defRPr>
            </a:lvl2pPr>
            <a:lvl3pPr marR="0" lvl="2" algn="l" rtl="0">
              <a:spcBef>
                <a:spcPts val="0"/>
              </a:spcBef>
              <a:spcAft>
                <a:spcPts val="0"/>
              </a:spcAft>
              <a:buSzPts val="1100"/>
              <a:buNone/>
              <a:defRPr sz="1400" b="0" i="0" u="none" strike="noStrike" cap="none">
                <a:solidFill>
                  <a:schemeClr val="dk1"/>
                </a:solidFill>
                <a:latin typeface="Lucida Sans"/>
                <a:ea typeface="Lucida Sans"/>
                <a:cs typeface="Lucida Sans"/>
                <a:sym typeface="Lucida Sans"/>
              </a:defRPr>
            </a:lvl3pPr>
            <a:lvl4pPr marR="0" lvl="3" algn="l" rtl="0">
              <a:spcBef>
                <a:spcPts val="0"/>
              </a:spcBef>
              <a:spcAft>
                <a:spcPts val="0"/>
              </a:spcAft>
              <a:buSzPts val="1100"/>
              <a:buNone/>
              <a:defRPr sz="1400" b="0" i="0" u="none" strike="noStrike" cap="none">
                <a:solidFill>
                  <a:schemeClr val="dk1"/>
                </a:solidFill>
                <a:latin typeface="Lucida Sans"/>
                <a:ea typeface="Lucida Sans"/>
                <a:cs typeface="Lucida Sans"/>
                <a:sym typeface="Lucida Sans"/>
              </a:defRPr>
            </a:lvl4pPr>
            <a:lvl5pPr marR="0" lvl="4" algn="l" rtl="0">
              <a:spcBef>
                <a:spcPts val="0"/>
              </a:spcBef>
              <a:spcAft>
                <a:spcPts val="0"/>
              </a:spcAft>
              <a:buSzPts val="1100"/>
              <a:buNone/>
              <a:defRPr sz="1400" b="0" i="0" u="none" strike="noStrike" cap="none">
                <a:solidFill>
                  <a:schemeClr val="dk1"/>
                </a:solidFill>
                <a:latin typeface="Lucida Sans"/>
                <a:ea typeface="Lucida Sans"/>
                <a:cs typeface="Lucida Sans"/>
                <a:sym typeface="Lucida Sans"/>
              </a:defRPr>
            </a:lvl5pPr>
            <a:lvl6pPr marR="0" lvl="5" algn="l" rtl="0">
              <a:spcBef>
                <a:spcPts val="0"/>
              </a:spcBef>
              <a:spcAft>
                <a:spcPts val="0"/>
              </a:spcAft>
              <a:buSzPts val="1100"/>
              <a:buNone/>
              <a:defRPr sz="1400" b="0" i="0" u="none" strike="noStrike" cap="none">
                <a:solidFill>
                  <a:schemeClr val="dk1"/>
                </a:solidFill>
                <a:latin typeface="Lucida Sans"/>
                <a:ea typeface="Lucida Sans"/>
                <a:cs typeface="Lucida Sans"/>
                <a:sym typeface="Lucida Sans"/>
              </a:defRPr>
            </a:lvl6pPr>
            <a:lvl7pPr marR="0" lvl="6" algn="l" rtl="0">
              <a:spcBef>
                <a:spcPts val="0"/>
              </a:spcBef>
              <a:spcAft>
                <a:spcPts val="0"/>
              </a:spcAft>
              <a:buSzPts val="1100"/>
              <a:buNone/>
              <a:defRPr sz="1400" b="0" i="0" u="none" strike="noStrike" cap="none">
                <a:solidFill>
                  <a:schemeClr val="dk1"/>
                </a:solidFill>
                <a:latin typeface="Lucida Sans"/>
                <a:ea typeface="Lucida Sans"/>
                <a:cs typeface="Lucida Sans"/>
                <a:sym typeface="Lucida Sans"/>
              </a:defRPr>
            </a:lvl7pPr>
            <a:lvl8pPr marR="0" lvl="7" algn="l" rtl="0">
              <a:spcBef>
                <a:spcPts val="0"/>
              </a:spcBef>
              <a:spcAft>
                <a:spcPts val="0"/>
              </a:spcAft>
              <a:buSzPts val="1100"/>
              <a:buNone/>
              <a:defRPr sz="1400" b="0" i="0" u="none" strike="noStrike" cap="none">
                <a:solidFill>
                  <a:schemeClr val="dk1"/>
                </a:solidFill>
                <a:latin typeface="Lucida Sans"/>
                <a:ea typeface="Lucida Sans"/>
                <a:cs typeface="Lucida Sans"/>
                <a:sym typeface="Lucida Sans"/>
              </a:defRPr>
            </a:lvl8pPr>
            <a:lvl9pPr marR="0" lvl="8" algn="l" rtl="0">
              <a:spcBef>
                <a:spcPts val="0"/>
              </a:spcBef>
              <a:spcAft>
                <a:spcPts val="0"/>
              </a:spcAft>
              <a:buSzPts val="1100"/>
              <a:buNone/>
              <a:defRPr sz="1400" b="0" i="0" u="none" strike="noStrike" cap="none">
                <a:solidFill>
                  <a:schemeClr val="dk1"/>
                </a:solidFill>
                <a:latin typeface="Lucida Sans"/>
                <a:ea typeface="Lucida Sans"/>
                <a:cs typeface="Lucida Sans"/>
                <a:sym typeface="Lucida Sans"/>
              </a:defRPr>
            </a:lvl9pPr>
          </a:lstStyle>
          <a:p>
            <a:endParaRPr/>
          </a:p>
        </p:txBody>
      </p:sp>
      <p:grpSp>
        <p:nvGrpSpPr>
          <p:cNvPr id="55" name="Google Shape;55;p13"/>
          <p:cNvGrpSpPr/>
          <p:nvPr/>
        </p:nvGrpSpPr>
        <p:grpSpPr>
          <a:xfrm>
            <a:off x="0" y="5056026"/>
            <a:ext cx="9147951" cy="108000"/>
            <a:chOff x="0" y="6741368"/>
            <a:chExt cx="12197268" cy="144000"/>
          </a:xfrm>
        </p:grpSpPr>
        <p:sp>
          <p:nvSpPr>
            <p:cNvPr id="56" name="Google Shape;56;p13"/>
            <p:cNvSpPr/>
            <p:nvPr/>
          </p:nvSpPr>
          <p:spPr>
            <a:xfrm>
              <a:off x="0" y="6741368"/>
              <a:ext cx="4068000" cy="144000"/>
            </a:xfrm>
            <a:prstGeom prst="rect">
              <a:avLst/>
            </a:prstGeom>
            <a:solidFill>
              <a:srgbClr val="71223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712233"/>
                </a:solidFill>
                <a:latin typeface="Lucida Sans"/>
                <a:ea typeface="Lucida Sans"/>
                <a:cs typeface="Lucida Sans"/>
                <a:sym typeface="Lucida Sans"/>
              </a:endParaRPr>
            </a:p>
          </p:txBody>
        </p:sp>
        <p:sp>
          <p:nvSpPr>
            <p:cNvPr id="57" name="Google Shape;57;p13"/>
            <p:cNvSpPr/>
            <p:nvPr/>
          </p:nvSpPr>
          <p:spPr>
            <a:xfrm>
              <a:off x="4062733" y="6741368"/>
              <a:ext cx="4068000" cy="1440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Lucida Sans"/>
                <a:ea typeface="Lucida Sans"/>
                <a:cs typeface="Lucida Sans"/>
                <a:sym typeface="Lucida Sans"/>
              </a:endParaRPr>
            </a:p>
          </p:txBody>
        </p:sp>
        <p:sp>
          <p:nvSpPr>
            <p:cNvPr id="58" name="Google Shape;58;p13"/>
            <p:cNvSpPr/>
            <p:nvPr/>
          </p:nvSpPr>
          <p:spPr>
            <a:xfrm>
              <a:off x="8129268" y="6741368"/>
              <a:ext cx="4068000" cy="144000"/>
            </a:xfrm>
            <a:prstGeom prst="rect">
              <a:avLst/>
            </a:prstGeom>
            <a:solidFill>
              <a:srgbClr val="009FC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Lucida Sans"/>
                <a:ea typeface="Lucida Sans"/>
                <a:cs typeface="Lucida Sans"/>
                <a:sym typeface="Lucida Sans"/>
              </a:endParaRPr>
            </a:p>
          </p:txBody>
        </p:sp>
      </p:gr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6"/>
          <p:cNvSpPr txBox="1"/>
          <p:nvPr/>
        </p:nvSpPr>
        <p:spPr>
          <a:xfrm>
            <a:off x="1007604" y="1869672"/>
            <a:ext cx="7128792" cy="1800493"/>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400" b="0" i="0" u="none" strike="noStrike" cap="none">
                <a:solidFill>
                  <a:srgbClr val="056862"/>
                </a:solidFill>
                <a:latin typeface="Montserrat Medium"/>
                <a:ea typeface="Montserrat Medium"/>
                <a:cs typeface="Montserrat Medium"/>
                <a:sym typeface="Montserrat Medium"/>
              </a:rPr>
              <a:t>&lt;Winter&gt; &lt;2024/2025&gt;</a:t>
            </a:r>
            <a:endParaRPr sz="2700" b="0" i="0" u="none" strike="noStrike" cap="none">
              <a:solidFill>
                <a:srgbClr val="056862"/>
              </a:solidFill>
              <a:latin typeface="Montserrat Medium"/>
              <a:ea typeface="Montserrat Medium"/>
              <a:cs typeface="Montserrat Medium"/>
              <a:sym typeface="Montserrat Medium"/>
            </a:endParaRPr>
          </a:p>
          <a:p>
            <a:pPr marL="0" marR="0" lvl="0" indent="0" algn="l" rtl="0">
              <a:spcBef>
                <a:spcPts val="0"/>
              </a:spcBef>
              <a:spcAft>
                <a:spcPts val="0"/>
              </a:spcAft>
              <a:buNone/>
            </a:pPr>
            <a:r>
              <a:rPr lang="en-GB" sz="3300" b="0" i="0" u="none" strike="noStrike" cap="none">
                <a:solidFill>
                  <a:srgbClr val="056862"/>
                </a:solidFill>
                <a:latin typeface="Montserrat Medium"/>
                <a:ea typeface="Montserrat Medium"/>
                <a:cs typeface="Montserrat Medium"/>
                <a:sym typeface="Montserrat Medium"/>
              </a:rPr>
              <a:t>ERSTSEMESTER DIGITALISIERUNGSPROJEKT</a:t>
            </a:r>
            <a:endParaRPr sz="1400" b="0" i="0" u="none" strike="noStrike" cap="none">
              <a:solidFill>
                <a:schemeClr val="dk1"/>
              </a:solidFill>
              <a:latin typeface="Lucida Sans"/>
              <a:ea typeface="Lucida Sans"/>
              <a:cs typeface="Lucida Sans"/>
              <a:sym typeface="Lucida Sans"/>
            </a:endParaRPr>
          </a:p>
          <a:p>
            <a:pPr marL="0" marR="0" lvl="0" indent="0" algn="l" rtl="0">
              <a:spcBef>
                <a:spcPts val="0"/>
              </a:spcBef>
              <a:spcAft>
                <a:spcPts val="0"/>
              </a:spcAft>
              <a:buNone/>
            </a:pPr>
            <a:r>
              <a:rPr lang="en-GB" sz="3300" b="0" i="0" u="none" strike="noStrike" cap="none">
                <a:solidFill>
                  <a:srgbClr val="056862"/>
                </a:solidFill>
                <a:latin typeface="Montserrat Medium"/>
                <a:ea typeface="Montserrat Medium"/>
                <a:cs typeface="Montserrat Medium"/>
                <a:sym typeface="Montserrat Medium"/>
              </a:rPr>
              <a:t>&lt;</a:t>
            </a:r>
            <a:r>
              <a:rPr lang="en-GB" sz="3300" b="0" i="0" u="none" strike="noStrike" cap="none">
                <a:solidFill>
                  <a:schemeClr val="dk2"/>
                </a:solidFill>
                <a:latin typeface="Montserrat Medium"/>
                <a:ea typeface="Montserrat Medium"/>
                <a:cs typeface="Montserrat Medium"/>
                <a:sym typeface="Montserrat Medium"/>
              </a:rPr>
              <a:t>ChatBot&gt;</a:t>
            </a:r>
            <a:endParaRPr sz="3300" b="0" i="0" u="none" strike="noStrike" cap="none">
              <a:solidFill>
                <a:srgbClr val="056862"/>
              </a:solidFill>
              <a:latin typeface="Montserrat Medium"/>
              <a:ea typeface="Montserrat Medium"/>
              <a:cs typeface="Montserrat Medium"/>
              <a:sym typeface="Montserr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15"/>
        <p:cNvGrpSpPr/>
        <p:nvPr/>
      </p:nvGrpSpPr>
      <p:grpSpPr>
        <a:xfrm>
          <a:off x="0" y="0"/>
          <a:ext cx="0" cy="0"/>
          <a:chOff x="0" y="0"/>
          <a:chExt cx="0" cy="0"/>
        </a:xfrm>
      </p:grpSpPr>
      <p:sp>
        <p:nvSpPr>
          <p:cNvPr id="216" name="Google Shape;216;p37"/>
          <p:cNvSpPr txBox="1"/>
          <p:nvPr/>
        </p:nvSpPr>
        <p:spPr>
          <a:xfrm>
            <a:off x="8556000" y="4862497"/>
            <a:ext cx="467530" cy="146003"/>
          </a:xfrm>
          <a:prstGeom prst="rect">
            <a:avLst/>
          </a:prstGeom>
          <a:noFill/>
          <a:ln>
            <a:noFill/>
          </a:ln>
        </p:spPr>
        <p:txBody>
          <a:bodyPr spcFirstLastPara="1" wrap="square" lIns="27000" tIns="0" rIns="0" bIns="0" anchor="ctr" anchorCtr="0">
            <a:noAutofit/>
          </a:bodyPr>
          <a:lstStyle/>
          <a:p>
            <a:pPr marL="0" marR="0" lvl="0" indent="0" algn="r" rtl="0">
              <a:lnSpc>
                <a:spcPct val="100000"/>
              </a:lnSpc>
              <a:spcBef>
                <a:spcPts val="0"/>
              </a:spcBef>
              <a:spcAft>
                <a:spcPts val="0"/>
              </a:spcAft>
              <a:buClr>
                <a:srgbClr val="FFFFFF"/>
              </a:buClr>
              <a:buSzPts val="700"/>
              <a:buFont typeface="Montserrat Light"/>
              <a:buNone/>
            </a:pPr>
            <a:fld id="{00000000-1234-1234-1234-123412341234}" type="slidenum">
              <a:rPr lang="en-GB" sz="700" b="0" i="0" u="none" strike="noStrike" cap="none">
                <a:solidFill>
                  <a:srgbClr val="FFFFFF"/>
                </a:solidFill>
                <a:latin typeface="Montserrat Light"/>
                <a:ea typeface="Montserrat Light"/>
                <a:cs typeface="Montserrat Light"/>
                <a:sym typeface="Montserrat Light"/>
              </a:rPr>
              <a:t>10</a:t>
            </a:fld>
            <a:endParaRPr sz="700" b="1" i="0" u="none" strike="noStrike" cap="none">
              <a:solidFill>
                <a:srgbClr val="FFFFFF"/>
              </a:solidFill>
              <a:latin typeface="Montserrat"/>
              <a:ea typeface="Montserrat"/>
              <a:cs typeface="Montserrat"/>
              <a:sym typeface="Montserrat"/>
            </a:endParaRPr>
          </a:p>
        </p:txBody>
      </p:sp>
      <p:sp>
        <p:nvSpPr>
          <p:cNvPr id="217" name="Google Shape;217;p37"/>
          <p:cNvSpPr txBox="1"/>
          <p:nvPr/>
        </p:nvSpPr>
        <p:spPr>
          <a:xfrm>
            <a:off x="737574" y="627534"/>
            <a:ext cx="7818426" cy="276999"/>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Lucida Sans"/>
              <a:buNone/>
            </a:pPr>
            <a:r>
              <a:rPr lang="en-GB" sz="1400" b="1" i="0" u="none" strike="noStrike" cap="none">
                <a:solidFill>
                  <a:srgbClr val="000000"/>
                </a:solidFill>
                <a:latin typeface="Lucida Sans"/>
                <a:ea typeface="Lucida Sans"/>
                <a:cs typeface="Lucida Sans"/>
                <a:sym typeface="Lucida Sans"/>
              </a:rPr>
              <a:t>Funktion: handle_input_user(user_input, question_and_answers):</a:t>
            </a:r>
            <a:endParaRPr sz="1100"/>
          </a:p>
        </p:txBody>
      </p:sp>
      <p:sp>
        <p:nvSpPr>
          <p:cNvPr id="218" name="Google Shape;218;p37"/>
          <p:cNvSpPr txBox="1"/>
          <p:nvPr/>
        </p:nvSpPr>
        <p:spPr>
          <a:xfrm>
            <a:off x="737574" y="1167594"/>
            <a:ext cx="7818426" cy="2977739"/>
          </a:xfrm>
          <a:prstGeom prst="rect">
            <a:avLst/>
          </a:prstGeom>
          <a:noFill/>
          <a:ln>
            <a:noFill/>
          </a:ln>
        </p:spPr>
        <p:txBody>
          <a:bodyPr spcFirstLastPara="1" wrap="square" lIns="68575" tIns="34275" rIns="68575" bIns="34275" anchor="t" anchorCtr="0">
            <a:spAutoFit/>
          </a:bodyPr>
          <a:lstStyle/>
          <a:p>
            <a:pPr marL="215900" marR="0" lvl="0" indent="-215900" algn="l" rtl="0">
              <a:lnSpc>
                <a:spcPct val="100000"/>
              </a:lnSpc>
              <a:spcBef>
                <a:spcPts val="0"/>
              </a:spcBef>
              <a:spcAft>
                <a:spcPts val="0"/>
              </a:spcAft>
              <a:buClr>
                <a:srgbClr val="000000"/>
              </a:buClr>
              <a:buSzPts val="1400"/>
              <a:buFont typeface="Arial"/>
              <a:buChar char="•"/>
            </a:pPr>
            <a:r>
              <a:rPr lang="en-GB" sz="1400" b="1" i="0" u="sng" strike="noStrike" cap="none">
                <a:solidFill>
                  <a:srgbClr val="000000"/>
                </a:solidFill>
                <a:latin typeface="Lucida Sans"/>
                <a:ea typeface="Lucida Sans"/>
                <a:cs typeface="Lucida Sans"/>
                <a:sym typeface="Lucida Sans"/>
              </a:rPr>
              <a:t>In dieser Funktion gibt es 3 Auswahlen:</a:t>
            </a:r>
            <a:endParaRPr sz="1100"/>
          </a:p>
          <a:p>
            <a:pPr marL="0" marR="0" lvl="0" indent="0" algn="l" rtl="0">
              <a:lnSpc>
                <a:spcPct val="100000"/>
              </a:lnSpc>
              <a:spcBef>
                <a:spcPts val="0"/>
              </a:spcBef>
              <a:spcAft>
                <a:spcPts val="0"/>
              </a:spcAft>
              <a:buNone/>
            </a:pPr>
            <a:endParaRPr sz="1400" b="1" i="0" u="sng" strike="noStrike" cap="none">
              <a:solidFill>
                <a:srgbClr val="000000"/>
              </a:solidFill>
              <a:latin typeface="Lucida Sans"/>
              <a:ea typeface="Lucida Sans"/>
              <a:cs typeface="Lucida Sans"/>
              <a:sym typeface="Lucida Sans"/>
            </a:endParaRPr>
          </a:p>
          <a:p>
            <a:pPr marL="215900" marR="0" lvl="0" indent="-215900" algn="l" rtl="0">
              <a:lnSpc>
                <a:spcPct val="100000"/>
              </a:lnSpc>
              <a:spcBef>
                <a:spcPts val="0"/>
              </a:spcBef>
              <a:spcAft>
                <a:spcPts val="0"/>
              </a:spcAft>
              <a:buClr>
                <a:srgbClr val="000000"/>
              </a:buClr>
              <a:buSzPts val="1400"/>
              <a:buFont typeface="Arial"/>
              <a:buChar char="•"/>
            </a:pPr>
            <a:r>
              <a:rPr lang="en-GB" sz="1400" b="0" i="0" u="none" strike="noStrike" cap="none">
                <a:solidFill>
                  <a:srgbClr val="000000"/>
                </a:solidFill>
                <a:latin typeface="Lucida Sans"/>
                <a:ea typeface="Lucida Sans"/>
                <a:cs typeface="Lucida Sans"/>
                <a:sym typeface="Lucida Sans"/>
              </a:rPr>
              <a:t>1- wenn es eine Frage von dem Benutzer gibt, gibt die Funktion die Antwort zufällig zurück.</a:t>
            </a:r>
            <a:endParaRPr sz="1100"/>
          </a:p>
          <a:p>
            <a:pPr marL="215900" marR="0" lvl="0" indent="-12700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Lucida Sans"/>
              <a:ea typeface="Lucida Sans"/>
              <a:cs typeface="Lucida Sans"/>
              <a:sym typeface="Lucida Sans"/>
            </a:endParaRPr>
          </a:p>
          <a:p>
            <a:pPr marL="215900" marR="0" lvl="0" indent="-215900" algn="l" rtl="0">
              <a:lnSpc>
                <a:spcPct val="100000"/>
              </a:lnSpc>
              <a:spcBef>
                <a:spcPts val="0"/>
              </a:spcBef>
              <a:spcAft>
                <a:spcPts val="0"/>
              </a:spcAft>
              <a:buClr>
                <a:srgbClr val="000000"/>
              </a:buClr>
              <a:buSzPts val="1400"/>
              <a:buFont typeface="Arial"/>
              <a:buChar char="•"/>
            </a:pPr>
            <a:r>
              <a:rPr lang="en-GB" sz="1400" b="0" i="0" u="none" strike="noStrike" cap="none">
                <a:solidFill>
                  <a:srgbClr val="000000"/>
                </a:solidFill>
                <a:latin typeface="Lucida Sans"/>
                <a:ea typeface="Lucida Sans"/>
                <a:cs typeface="Lucida Sans"/>
                <a:sym typeface="Lucida Sans"/>
              </a:rPr>
              <a:t>2- wenn die Eingaben Schlüsselwort ist, ruft die Funktion die andere Funktion namens „Suggested_questions“ auf, um nach den Schlüsselwörtern zu suchen und alle zugehörigen Fragen zurückzugeben, die dieses Schlüsselwort enthalten.</a:t>
            </a:r>
            <a:endParaRPr sz="1100"/>
          </a:p>
          <a:p>
            <a:pPr marL="215900" marR="0" lvl="0" indent="-12700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Lucida Sans"/>
              <a:ea typeface="Lucida Sans"/>
              <a:cs typeface="Lucida Sans"/>
              <a:sym typeface="Lucida Sans"/>
            </a:endParaRPr>
          </a:p>
          <a:p>
            <a:pPr marL="215900" marR="0" lvl="0" indent="-215900" algn="l" rtl="0">
              <a:lnSpc>
                <a:spcPct val="100000"/>
              </a:lnSpc>
              <a:spcBef>
                <a:spcPts val="0"/>
              </a:spcBef>
              <a:spcAft>
                <a:spcPts val="0"/>
              </a:spcAft>
              <a:buClr>
                <a:srgbClr val="000000"/>
              </a:buClr>
              <a:buSzPts val="1400"/>
              <a:buFont typeface="Arial"/>
              <a:buChar char="•"/>
            </a:pPr>
            <a:r>
              <a:rPr lang="en-GB" sz="1400" b="0" i="0" u="none" strike="noStrike" cap="none">
                <a:solidFill>
                  <a:srgbClr val="000000"/>
                </a:solidFill>
                <a:latin typeface="Lucida Sans"/>
                <a:ea typeface="Lucida Sans"/>
                <a:cs typeface="Lucida Sans"/>
                <a:sym typeface="Lucida Sans"/>
              </a:rPr>
              <a:t>3- wenn die Eingaben vom Benutzer nicht gefunden hat, lautet die Funktion „Die Frage ist nicht bekannt“ und sie fragt dem Benutzer deine Frage zu stellen</a:t>
            </a:r>
            <a:endParaRPr sz="1100"/>
          </a:p>
          <a:p>
            <a:pPr marL="215900" marR="0" lvl="0" indent="-12700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Lucida Sans"/>
              <a:ea typeface="Lucida Sans"/>
              <a:cs typeface="Lucida Sans"/>
              <a:sym typeface="Lucida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22"/>
        <p:cNvGrpSpPr/>
        <p:nvPr/>
      </p:nvGrpSpPr>
      <p:grpSpPr>
        <a:xfrm>
          <a:off x="0" y="0"/>
          <a:ext cx="0" cy="0"/>
          <a:chOff x="0" y="0"/>
          <a:chExt cx="0" cy="0"/>
        </a:xfrm>
      </p:grpSpPr>
      <p:sp>
        <p:nvSpPr>
          <p:cNvPr id="223" name="Google Shape;223;p38"/>
          <p:cNvSpPr txBox="1"/>
          <p:nvPr/>
        </p:nvSpPr>
        <p:spPr>
          <a:xfrm>
            <a:off x="8556000" y="4862497"/>
            <a:ext cx="467530" cy="146003"/>
          </a:xfrm>
          <a:prstGeom prst="rect">
            <a:avLst/>
          </a:prstGeom>
          <a:noFill/>
          <a:ln>
            <a:noFill/>
          </a:ln>
        </p:spPr>
        <p:txBody>
          <a:bodyPr spcFirstLastPara="1" wrap="square" lIns="27000" tIns="0" rIns="0" bIns="0" anchor="ctr" anchorCtr="0">
            <a:noAutofit/>
          </a:bodyPr>
          <a:lstStyle/>
          <a:p>
            <a:pPr marL="0" marR="0" lvl="0" indent="0" algn="r" rtl="0">
              <a:lnSpc>
                <a:spcPct val="100000"/>
              </a:lnSpc>
              <a:spcBef>
                <a:spcPts val="0"/>
              </a:spcBef>
              <a:spcAft>
                <a:spcPts val="0"/>
              </a:spcAft>
              <a:buClr>
                <a:srgbClr val="FFFFFF"/>
              </a:buClr>
              <a:buSzPts val="700"/>
              <a:buFont typeface="Montserrat Light"/>
              <a:buNone/>
            </a:pPr>
            <a:fld id="{00000000-1234-1234-1234-123412341234}" type="slidenum">
              <a:rPr lang="en-GB" sz="700" b="0" i="0" u="none" strike="noStrike" cap="none">
                <a:solidFill>
                  <a:srgbClr val="FFFFFF"/>
                </a:solidFill>
                <a:latin typeface="Montserrat Light"/>
                <a:ea typeface="Montserrat Light"/>
                <a:cs typeface="Montserrat Light"/>
                <a:sym typeface="Montserrat Light"/>
              </a:rPr>
              <a:t>11</a:t>
            </a:fld>
            <a:endParaRPr sz="700" b="1" i="0" u="none" strike="noStrike" cap="none">
              <a:solidFill>
                <a:srgbClr val="FFFFFF"/>
              </a:solidFill>
              <a:latin typeface="Montserrat"/>
              <a:ea typeface="Montserrat"/>
              <a:cs typeface="Montserrat"/>
              <a:sym typeface="Montserrat"/>
            </a:endParaRPr>
          </a:p>
        </p:txBody>
      </p:sp>
      <p:sp>
        <p:nvSpPr>
          <p:cNvPr id="224" name="Google Shape;224;p38"/>
          <p:cNvSpPr txBox="1"/>
          <p:nvPr/>
        </p:nvSpPr>
        <p:spPr>
          <a:xfrm>
            <a:off x="743975" y="627534"/>
            <a:ext cx="7818426" cy="3808735"/>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Lucida Sans"/>
              <a:buNone/>
            </a:pPr>
            <a:r>
              <a:rPr lang="en-GB" sz="1400" b="1" i="0" u="none" strike="noStrike" cap="none">
                <a:solidFill>
                  <a:srgbClr val="000000"/>
                </a:solidFill>
                <a:latin typeface="Lucida Sans"/>
                <a:ea typeface="Lucida Sans"/>
                <a:cs typeface="Lucida Sans"/>
                <a:sym typeface="Lucida Sans"/>
              </a:rPr>
              <a:t>Funktion: handle_input_user(user_input, question_and_answers):</a:t>
            </a:r>
            <a:endParaRPr sz="1100"/>
          </a:p>
          <a:p>
            <a:pPr marL="0" marR="0" lvl="0" indent="0" algn="l" rtl="0">
              <a:lnSpc>
                <a:spcPct val="100000"/>
              </a:lnSpc>
              <a:spcBef>
                <a:spcPts val="0"/>
              </a:spcBef>
              <a:spcAft>
                <a:spcPts val="0"/>
              </a:spcAft>
              <a:buClr>
                <a:schemeClr val="dk1"/>
              </a:buClr>
              <a:buSzPts val="900"/>
              <a:buFont typeface="Lucida Sans"/>
              <a:buNone/>
            </a:pPr>
            <a:endParaRPr sz="900" b="1" i="0" u="none" strike="noStrike" cap="none">
              <a:solidFill>
                <a:srgbClr val="000000"/>
              </a:solidFill>
              <a:latin typeface="Lucida Sans"/>
              <a:ea typeface="Lucida Sans"/>
              <a:cs typeface="Lucida Sans"/>
              <a:sym typeface="Lucida Sans"/>
            </a:endParaRPr>
          </a:p>
          <a:p>
            <a:pPr marL="0" marR="0" lvl="0" indent="0" algn="l" rtl="0">
              <a:lnSpc>
                <a:spcPct val="100000"/>
              </a:lnSpc>
              <a:spcBef>
                <a:spcPts val="0"/>
              </a:spcBef>
              <a:spcAft>
                <a:spcPts val="0"/>
              </a:spcAft>
              <a:buClr>
                <a:schemeClr val="dk1"/>
              </a:buClr>
              <a:buSzPts val="900"/>
              <a:buFont typeface="Lucida Sans"/>
              <a:buNone/>
            </a:pPr>
            <a:endParaRPr sz="900" b="1" i="0" u="none" strike="noStrike" cap="none">
              <a:solidFill>
                <a:srgbClr val="000000"/>
              </a:solidFill>
              <a:latin typeface="Lucida Sans"/>
              <a:ea typeface="Lucida Sans"/>
              <a:cs typeface="Lucida Sans"/>
              <a:sym typeface="Lucida Sans"/>
            </a:endParaRPr>
          </a:p>
          <a:p>
            <a:pPr marL="0" marR="0" lvl="0" indent="0" algn="l" rtl="0">
              <a:lnSpc>
                <a:spcPct val="100000"/>
              </a:lnSpc>
              <a:spcBef>
                <a:spcPts val="0"/>
              </a:spcBef>
              <a:spcAft>
                <a:spcPts val="0"/>
              </a:spcAft>
              <a:buClr>
                <a:schemeClr val="dk1"/>
              </a:buClr>
              <a:buSzPts val="900"/>
              <a:buFont typeface="Lucida Sans"/>
              <a:buNone/>
            </a:pPr>
            <a:endParaRPr sz="900" b="1" i="0" u="none" strike="noStrike" cap="none">
              <a:solidFill>
                <a:srgbClr val="000000"/>
              </a:solidFill>
              <a:latin typeface="Lucida Sans"/>
              <a:ea typeface="Lucida Sans"/>
              <a:cs typeface="Lucida Sans"/>
              <a:sym typeface="Lucida Sans"/>
            </a:endParaRPr>
          </a:p>
          <a:p>
            <a:pPr marL="0" marR="0" lvl="0" indent="0" algn="l" rtl="0">
              <a:lnSpc>
                <a:spcPct val="100000"/>
              </a:lnSpc>
              <a:spcBef>
                <a:spcPts val="0"/>
              </a:spcBef>
              <a:spcAft>
                <a:spcPts val="0"/>
              </a:spcAft>
              <a:buClr>
                <a:schemeClr val="dk1"/>
              </a:buClr>
              <a:buSzPts val="900"/>
              <a:buFont typeface="Lucida Sans"/>
              <a:buNone/>
            </a:pPr>
            <a:endParaRPr sz="900" b="1" i="0" u="none" strike="noStrike" cap="none">
              <a:solidFill>
                <a:srgbClr val="000000"/>
              </a:solidFill>
              <a:latin typeface="Lucida Sans"/>
              <a:ea typeface="Lucida Sans"/>
              <a:cs typeface="Lucida Sans"/>
              <a:sym typeface="Lucida Sans"/>
            </a:endParaRPr>
          </a:p>
          <a:p>
            <a:pPr marL="0" marR="0" lvl="0" indent="0" algn="l" rtl="0">
              <a:lnSpc>
                <a:spcPct val="100000"/>
              </a:lnSpc>
              <a:spcBef>
                <a:spcPts val="0"/>
              </a:spcBef>
              <a:spcAft>
                <a:spcPts val="0"/>
              </a:spcAft>
              <a:buClr>
                <a:schemeClr val="dk1"/>
              </a:buClr>
              <a:buSzPts val="900"/>
              <a:buFont typeface="Lucida Sans"/>
              <a:buNone/>
            </a:pPr>
            <a:endParaRPr sz="900" b="1" i="0" u="none" strike="noStrike" cap="none">
              <a:solidFill>
                <a:srgbClr val="000000"/>
              </a:solidFill>
              <a:latin typeface="Lucida Sans"/>
              <a:ea typeface="Lucida Sans"/>
              <a:cs typeface="Lucida Sans"/>
              <a:sym typeface="Lucida Sans"/>
            </a:endParaRPr>
          </a:p>
          <a:p>
            <a:pPr marL="0" marR="0" lvl="0" indent="0" algn="l" rtl="0">
              <a:lnSpc>
                <a:spcPct val="100000"/>
              </a:lnSpc>
              <a:spcBef>
                <a:spcPts val="0"/>
              </a:spcBef>
              <a:spcAft>
                <a:spcPts val="0"/>
              </a:spcAft>
              <a:buClr>
                <a:schemeClr val="dk1"/>
              </a:buClr>
              <a:buSzPts val="900"/>
              <a:buFont typeface="Lucida Sans"/>
              <a:buNone/>
            </a:pPr>
            <a:endParaRPr sz="900" b="1" i="0" u="none" strike="noStrike" cap="none">
              <a:solidFill>
                <a:srgbClr val="000000"/>
              </a:solidFill>
              <a:latin typeface="Lucida Sans"/>
              <a:ea typeface="Lucida Sans"/>
              <a:cs typeface="Lucida Sans"/>
              <a:sym typeface="Lucida Sans"/>
            </a:endParaRPr>
          </a:p>
          <a:p>
            <a:pPr marL="0" marR="0" lvl="0" indent="0" algn="l" rtl="0">
              <a:lnSpc>
                <a:spcPct val="100000"/>
              </a:lnSpc>
              <a:spcBef>
                <a:spcPts val="0"/>
              </a:spcBef>
              <a:spcAft>
                <a:spcPts val="0"/>
              </a:spcAft>
              <a:buClr>
                <a:schemeClr val="dk1"/>
              </a:buClr>
              <a:buSzPts val="900"/>
              <a:buFont typeface="Lucida Sans"/>
              <a:buNone/>
            </a:pPr>
            <a:endParaRPr sz="900" b="1" i="0" u="none" strike="noStrike" cap="none">
              <a:solidFill>
                <a:srgbClr val="000000"/>
              </a:solidFill>
              <a:latin typeface="Lucida Sans"/>
              <a:ea typeface="Lucida Sans"/>
              <a:cs typeface="Lucida Sans"/>
              <a:sym typeface="Lucida Sans"/>
            </a:endParaRPr>
          </a:p>
          <a:p>
            <a:pPr marL="0" marR="0" lvl="0" indent="0" algn="l" rtl="0">
              <a:lnSpc>
                <a:spcPct val="100000"/>
              </a:lnSpc>
              <a:spcBef>
                <a:spcPts val="0"/>
              </a:spcBef>
              <a:spcAft>
                <a:spcPts val="0"/>
              </a:spcAft>
              <a:buClr>
                <a:schemeClr val="dk1"/>
              </a:buClr>
              <a:buSzPts val="900"/>
              <a:buFont typeface="Lucida Sans"/>
              <a:buNone/>
            </a:pPr>
            <a:endParaRPr sz="900" b="1" i="0" u="none" strike="noStrike" cap="none">
              <a:solidFill>
                <a:srgbClr val="000000"/>
              </a:solidFill>
              <a:latin typeface="Lucida Sans"/>
              <a:ea typeface="Lucida Sans"/>
              <a:cs typeface="Lucida Sans"/>
              <a:sym typeface="Lucida Sans"/>
            </a:endParaRPr>
          </a:p>
          <a:p>
            <a:pPr marL="0" marR="0" lvl="0" indent="0" algn="l" rtl="0">
              <a:lnSpc>
                <a:spcPct val="100000"/>
              </a:lnSpc>
              <a:spcBef>
                <a:spcPts val="0"/>
              </a:spcBef>
              <a:spcAft>
                <a:spcPts val="0"/>
              </a:spcAft>
              <a:buClr>
                <a:schemeClr val="dk1"/>
              </a:buClr>
              <a:buSzPts val="900"/>
              <a:buFont typeface="Lucida Sans"/>
              <a:buNone/>
            </a:pPr>
            <a:endParaRPr sz="900" b="1" i="0" u="none" strike="noStrike" cap="none">
              <a:solidFill>
                <a:srgbClr val="000000"/>
              </a:solidFill>
              <a:latin typeface="Lucida Sans"/>
              <a:ea typeface="Lucida Sans"/>
              <a:cs typeface="Lucida Sans"/>
              <a:sym typeface="Lucida Sans"/>
            </a:endParaRPr>
          </a:p>
          <a:p>
            <a:pPr marL="215900" marR="0" lvl="0" indent="-12700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Lucida Sans"/>
              <a:ea typeface="Lucida Sans"/>
              <a:cs typeface="Lucida Sans"/>
              <a:sym typeface="Lucida Sans"/>
            </a:endParaRPr>
          </a:p>
          <a:p>
            <a:pPr marL="215900" marR="0" lvl="0" indent="-12700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Lucida Sans"/>
              <a:ea typeface="Lucida Sans"/>
              <a:cs typeface="Lucida Sans"/>
              <a:sym typeface="Lucida Sans"/>
            </a:endParaRPr>
          </a:p>
          <a:p>
            <a:pPr marL="215900" marR="0" lvl="0" indent="-12700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Lucida Sans"/>
              <a:ea typeface="Lucida Sans"/>
              <a:cs typeface="Lucida Sans"/>
              <a:sym typeface="Lucida Sans"/>
            </a:endParaRPr>
          </a:p>
          <a:p>
            <a:pPr marL="215900" marR="0" lvl="0" indent="-12700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Lucida Sans"/>
              <a:ea typeface="Lucida Sans"/>
              <a:cs typeface="Lucida Sans"/>
              <a:sym typeface="Lucida Sans"/>
            </a:endParaRPr>
          </a:p>
          <a:p>
            <a:pPr marL="215900" marR="0" lvl="0" indent="-12700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Lucida Sans"/>
              <a:ea typeface="Lucida Sans"/>
              <a:cs typeface="Lucida Sans"/>
              <a:sym typeface="Lucida Sans"/>
            </a:endParaRPr>
          </a:p>
          <a:p>
            <a:pPr marL="215900" marR="0" lvl="0" indent="-215900" algn="l" rtl="0">
              <a:lnSpc>
                <a:spcPct val="100000"/>
              </a:lnSpc>
              <a:spcBef>
                <a:spcPts val="0"/>
              </a:spcBef>
              <a:spcAft>
                <a:spcPts val="0"/>
              </a:spcAft>
              <a:buClr>
                <a:srgbClr val="000000"/>
              </a:buClr>
              <a:buSzPts val="1400"/>
              <a:buFont typeface="Arial"/>
              <a:buChar char="•"/>
            </a:pPr>
            <a:r>
              <a:rPr lang="en-GB" sz="1400" b="0" i="0" u="none" strike="noStrike" cap="none">
                <a:solidFill>
                  <a:srgbClr val="000000"/>
                </a:solidFill>
                <a:latin typeface="Lucida Sans"/>
                <a:ea typeface="Lucida Sans"/>
                <a:cs typeface="Lucida Sans"/>
                <a:sym typeface="Lucida Sans"/>
              </a:rPr>
              <a:t>Die Funktion benötigt 2 Parameter, um nach der Eingabe im Wörterbuch zu suchen, wählt zufällig eine Antwort über random.choice aus und weist diese Auswahl dann der (String-Antwort) zu.</a:t>
            </a:r>
            <a:endParaRPr sz="1100"/>
          </a:p>
          <a:p>
            <a:pPr marL="215900" marR="0" lvl="0" indent="-12700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Lucida Sans"/>
              <a:ea typeface="Lucida Sans"/>
              <a:cs typeface="Lucida Sans"/>
              <a:sym typeface="Lucida Sans"/>
            </a:endParaRPr>
          </a:p>
          <a:p>
            <a:pPr marL="215900" marR="0" lvl="0" indent="-12700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Lucida Sans"/>
              <a:ea typeface="Lucida Sans"/>
              <a:cs typeface="Lucida Sans"/>
              <a:sym typeface="Lucida Sans"/>
            </a:endParaRPr>
          </a:p>
          <a:p>
            <a:pPr marL="215900" marR="0" lvl="0" indent="-12700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Lucida Sans"/>
              <a:ea typeface="Lucida Sans"/>
              <a:cs typeface="Lucida Sans"/>
              <a:sym typeface="Lucida Sans"/>
            </a:endParaRPr>
          </a:p>
        </p:txBody>
      </p:sp>
      <p:pic>
        <p:nvPicPr>
          <p:cNvPr id="225" name="Google Shape;225;p38"/>
          <p:cNvPicPr preferRelativeResize="0"/>
          <p:nvPr/>
        </p:nvPicPr>
        <p:blipFill rotWithShape="1">
          <a:blip r:embed="rId3">
            <a:alphaModFix/>
          </a:blip>
          <a:srcRect/>
          <a:stretch/>
        </p:blipFill>
        <p:spPr>
          <a:xfrm>
            <a:off x="1001204" y="1167594"/>
            <a:ext cx="7398821" cy="172819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29"/>
        <p:cNvGrpSpPr/>
        <p:nvPr/>
      </p:nvGrpSpPr>
      <p:grpSpPr>
        <a:xfrm>
          <a:off x="0" y="0"/>
          <a:ext cx="0" cy="0"/>
          <a:chOff x="0" y="0"/>
          <a:chExt cx="0" cy="0"/>
        </a:xfrm>
      </p:grpSpPr>
      <p:sp>
        <p:nvSpPr>
          <p:cNvPr id="230" name="Google Shape;230;p39"/>
          <p:cNvSpPr txBox="1"/>
          <p:nvPr/>
        </p:nvSpPr>
        <p:spPr>
          <a:xfrm>
            <a:off x="8556000" y="4862497"/>
            <a:ext cx="467530" cy="146003"/>
          </a:xfrm>
          <a:prstGeom prst="rect">
            <a:avLst/>
          </a:prstGeom>
          <a:noFill/>
          <a:ln>
            <a:noFill/>
          </a:ln>
        </p:spPr>
        <p:txBody>
          <a:bodyPr spcFirstLastPara="1" wrap="square" lIns="27000" tIns="0" rIns="0" bIns="0" anchor="ctr" anchorCtr="0">
            <a:noAutofit/>
          </a:bodyPr>
          <a:lstStyle/>
          <a:p>
            <a:pPr marL="0" marR="0" lvl="0" indent="0" algn="r" rtl="0">
              <a:lnSpc>
                <a:spcPct val="100000"/>
              </a:lnSpc>
              <a:spcBef>
                <a:spcPts val="0"/>
              </a:spcBef>
              <a:spcAft>
                <a:spcPts val="0"/>
              </a:spcAft>
              <a:buClr>
                <a:srgbClr val="FFFFFF"/>
              </a:buClr>
              <a:buSzPts val="700"/>
              <a:buFont typeface="Montserrat Light"/>
              <a:buNone/>
            </a:pPr>
            <a:fld id="{00000000-1234-1234-1234-123412341234}" type="slidenum">
              <a:rPr lang="en-GB" sz="700" b="0" i="0" u="none" strike="noStrike" cap="none">
                <a:solidFill>
                  <a:srgbClr val="FFFFFF"/>
                </a:solidFill>
                <a:latin typeface="Montserrat Light"/>
                <a:ea typeface="Montserrat Light"/>
                <a:cs typeface="Montserrat Light"/>
                <a:sym typeface="Montserrat Light"/>
              </a:rPr>
              <a:t>12</a:t>
            </a:fld>
            <a:endParaRPr sz="700" b="1" i="0" u="none" strike="noStrike" cap="none">
              <a:solidFill>
                <a:srgbClr val="FFFFFF"/>
              </a:solidFill>
              <a:latin typeface="Montserrat"/>
              <a:ea typeface="Montserrat"/>
              <a:cs typeface="Montserrat"/>
              <a:sym typeface="Montserrat"/>
            </a:endParaRPr>
          </a:p>
        </p:txBody>
      </p:sp>
      <p:sp>
        <p:nvSpPr>
          <p:cNvPr id="231" name="Google Shape;231;p39"/>
          <p:cNvSpPr txBox="1"/>
          <p:nvPr/>
        </p:nvSpPr>
        <p:spPr>
          <a:xfrm>
            <a:off x="743975" y="619143"/>
            <a:ext cx="7818426" cy="4760919"/>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Lucida Sans"/>
              <a:buNone/>
            </a:pPr>
            <a:r>
              <a:rPr lang="en-GB" sz="1400" b="1" i="0" u="none" strike="noStrike" cap="none">
                <a:solidFill>
                  <a:srgbClr val="000000"/>
                </a:solidFill>
                <a:latin typeface="Lucida Sans"/>
                <a:ea typeface="Lucida Sans"/>
                <a:cs typeface="Lucida Sans"/>
                <a:sym typeface="Lucida Sans"/>
              </a:rPr>
              <a:t>Funktion: handle_input_user(user_input, question_and_answers):</a:t>
            </a:r>
            <a:endParaRPr sz="1100"/>
          </a:p>
          <a:p>
            <a:pPr marL="0" marR="0" lvl="0" indent="0" algn="l" rtl="0">
              <a:lnSpc>
                <a:spcPct val="100000"/>
              </a:lnSpc>
              <a:spcBef>
                <a:spcPts val="0"/>
              </a:spcBef>
              <a:spcAft>
                <a:spcPts val="0"/>
              </a:spcAft>
              <a:buClr>
                <a:schemeClr val="dk1"/>
              </a:buClr>
              <a:buSzPts val="900"/>
              <a:buFont typeface="Lucida Sans"/>
              <a:buNone/>
            </a:pPr>
            <a:endParaRPr sz="900" b="1" i="0" u="none" strike="noStrike" cap="none">
              <a:solidFill>
                <a:srgbClr val="000000"/>
              </a:solidFill>
              <a:latin typeface="Lucida Sans"/>
              <a:ea typeface="Lucida Sans"/>
              <a:cs typeface="Lucida Sans"/>
              <a:sym typeface="Lucida Sans"/>
            </a:endParaRPr>
          </a:p>
          <a:p>
            <a:pPr marL="0" marR="0" lvl="0" indent="0" algn="l" rtl="0">
              <a:lnSpc>
                <a:spcPct val="100000"/>
              </a:lnSpc>
              <a:spcBef>
                <a:spcPts val="0"/>
              </a:spcBef>
              <a:spcAft>
                <a:spcPts val="0"/>
              </a:spcAft>
              <a:buClr>
                <a:schemeClr val="dk1"/>
              </a:buClr>
              <a:buSzPts val="900"/>
              <a:buFont typeface="Lucida Sans"/>
              <a:buNone/>
            </a:pPr>
            <a:endParaRPr sz="900" b="1" i="0" u="none" strike="noStrike" cap="none">
              <a:solidFill>
                <a:srgbClr val="000000"/>
              </a:solidFill>
              <a:latin typeface="Lucida Sans"/>
              <a:ea typeface="Lucida Sans"/>
              <a:cs typeface="Lucida Sans"/>
              <a:sym typeface="Lucida Sans"/>
            </a:endParaRPr>
          </a:p>
          <a:p>
            <a:pPr marL="0" marR="0" lvl="0" indent="0" algn="l" rtl="0">
              <a:lnSpc>
                <a:spcPct val="100000"/>
              </a:lnSpc>
              <a:spcBef>
                <a:spcPts val="0"/>
              </a:spcBef>
              <a:spcAft>
                <a:spcPts val="0"/>
              </a:spcAft>
              <a:buClr>
                <a:schemeClr val="dk1"/>
              </a:buClr>
              <a:buSzPts val="900"/>
              <a:buFont typeface="Lucida Sans"/>
              <a:buNone/>
            </a:pPr>
            <a:endParaRPr sz="900" b="1" i="0" u="none" strike="noStrike" cap="none">
              <a:solidFill>
                <a:srgbClr val="000000"/>
              </a:solidFill>
              <a:latin typeface="Lucida Sans"/>
              <a:ea typeface="Lucida Sans"/>
              <a:cs typeface="Lucida Sans"/>
              <a:sym typeface="Lucida Sans"/>
            </a:endParaRPr>
          </a:p>
          <a:p>
            <a:pPr marL="0" marR="0" lvl="0" indent="0" algn="l" rtl="0">
              <a:lnSpc>
                <a:spcPct val="100000"/>
              </a:lnSpc>
              <a:spcBef>
                <a:spcPts val="0"/>
              </a:spcBef>
              <a:spcAft>
                <a:spcPts val="0"/>
              </a:spcAft>
              <a:buClr>
                <a:schemeClr val="dk1"/>
              </a:buClr>
              <a:buSzPts val="900"/>
              <a:buFont typeface="Lucida Sans"/>
              <a:buNone/>
            </a:pPr>
            <a:endParaRPr sz="900" b="1" i="0" u="none" strike="noStrike" cap="none">
              <a:solidFill>
                <a:srgbClr val="000000"/>
              </a:solidFill>
              <a:latin typeface="Lucida Sans"/>
              <a:ea typeface="Lucida Sans"/>
              <a:cs typeface="Lucida Sans"/>
              <a:sym typeface="Lucida Sans"/>
            </a:endParaRPr>
          </a:p>
          <a:p>
            <a:pPr marL="0" marR="0" lvl="0" indent="0" algn="l" rtl="0">
              <a:lnSpc>
                <a:spcPct val="100000"/>
              </a:lnSpc>
              <a:spcBef>
                <a:spcPts val="0"/>
              </a:spcBef>
              <a:spcAft>
                <a:spcPts val="0"/>
              </a:spcAft>
              <a:buClr>
                <a:schemeClr val="dk1"/>
              </a:buClr>
              <a:buSzPts val="900"/>
              <a:buFont typeface="Lucida Sans"/>
              <a:buNone/>
            </a:pPr>
            <a:endParaRPr sz="900" b="1" i="0" u="none" strike="noStrike" cap="none">
              <a:solidFill>
                <a:srgbClr val="000000"/>
              </a:solidFill>
              <a:latin typeface="Lucida Sans"/>
              <a:ea typeface="Lucida Sans"/>
              <a:cs typeface="Lucida Sans"/>
              <a:sym typeface="Lucida Sans"/>
            </a:endParaRPr>
          </a:p>
          <a:p>
            <a:pPr marL="0" marR="0" lvl="0" indent="0" algn="l" rtl="0">
              <a:lnSpc>
                <a:spcPct val="100000"/>
              </a:lnSpc>
              <a:spcBef>
                <a:spcPts val="0"/>
              </a:spcBef>
              <a:spcAft>
                <a:spcPts val="0"/>
              </a:spcAft>
              <a:buClr>
                <a:schemeClr val="dk1"/>
              </a:buClr>
              <a:buSzPts val="900"/>
              <a:buFont typeface="Lucida Sans"/>
              <a:buNone/>
            </a:pPr>
            <a:endParaRPr sz="900" b="1" i="0" u="none" strike="noStrike" cap="none">
              <a:solidFill>
                <a:srgbClr val="000000"/>
              </a:solidFill>
              <a:latin typeface="Lucida Sans"/>
              <a:ea typeface="Lucida Sans"/>
              <a:cs typeface="Lucida Sans"/>
              <a:sym typeface="Lucida Sans"/>
            </a:endParaRPr>
          </a:p>
          <a:p>
            <a:pPr marL="0" marR="0" lvl="0" indent="0" algn="l" rtl="0">
              <a:lnSpc>
                <a:spcPct val="100000"/>
              </a:lnSpc>
              <a:spcBef>
                <a:spcPts val="0"/>
              </a:spcBef>
              <a:spcAft>
                <a:spcPts val="0"/>
              </a:spcAft>
              <a:buClr>
                <a:schemeClr val="dk1"/>
              </a:buClr>
              <a:buSzPts val="900"/>
              <a:buFont typeface="Lucida Sans"/>
              <a:buNone/>
            </a:pPr>
            <a:endParaRPr sz="900" b="1" i="0" u="none" strike="noStrike" cap="none">
              <a:solidFill>
                <a:srgbClr val="000000"/>
              </a:solidFill>
              <a:latin typeface="Lucida Sans"/>
              <a:ea typeface="Lucida Sans"/>
              <a:cs typeface="Lucida Sans"/>
              <a:sym typeface="Lucida Sans"/>
            </a:endParaRPr>
          </a:p>
          <a:p>
            <a:pPr marL="0" marR="0" lvl="0" indent="0" algn="l" rtl="0">
              <a:lnSpc>
                <a:spcPct val="100000"/>
              </a:lnSpc>
              <a:spcBef>
                <a:spcPts val="0"/>
              </a:spcBef>
              <a:spcAft>
                <a:spcPts val="0"/>
              </a:spcAft>
              <a:buClr>
                <a:schemeClr val="dk1"/>
              </a:buClr>
              <a:buSzPts val="900"/>
              <a:buFont typeface="Lucida Sans"/>
              <a:buNone/>
            </a:pPr>
            <a:endParaRPr sz="900" b="1" i="0" u="none" strike="noStrike" cap="none">
              <a:solidFill>
                <a:srgbClr val="000000"/>
              </a:solidFill>
              <a:latin typeface="Lucida Sans"/>
              <a:ea typeface="Lucida Sans"/>
              <a:cs typeface="Lucida Sans"/>
              <a:sym typeface="Lucida Sans"/>
            </a:endParaRPr>
          </a:p>
          <a:p>
            <a:pPr marL="0" marR="0" lvl="0" indent="0" algn="l" rtl="0">
              <a:lnSpc>
                <a:spcPct val="100000"/>
              </a:lnSpc>
              <a:spcBef>
                <a:spcPts val="0"/>
              </a:spcBef>
              <a:spcAft>
                <a:spcPts val="0"/>
              </a:spcAft>
              <a:buClr>
                <a:schemeClr val="dk1"/>
              </a:buClr>
              <a:buSzPts val="900"/>
              <a:buFont typeface="Lucida Sans"/>
              <a:buNone/>
            </a:pPr>
            <a:endParaRPr sz="900" b="1" i="0" u="none" strike="noStrike" cap="none">
              <a:solidFill>
                <a:srgbClr val="000000"/>
              </a:solidFill>
              <a:latin typeface="Lucida Sans"/>
              <a:ea typeface="Lucida Sans"/>
              <a:cs typeface="Lucida Sans"/>
              <a:sym typeface="Lucida Sans"/>
            </a:endParaRPr>
          </a:p>
          <a:p>
            <a:pPr marL="215900" marR="0" lvl="0" indent="-12700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Lucida Sans"/>
              <a:ea typeface="Lucida Sans"/>
              <a:cs typeface="Lucida Sans"/>
              <a:sym typeface="Lucida Sans"/>
            </a:endParaRPr>
          </a:p>
          <a:p>
            <a:pPr marL="215900" marR="0" lvl="0" indent="-12700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Lucida Sans"/>
              <a:ea typeface="Lucida Sans"/>
              <a:cs typeface="Lucida Sans"/>
              <a:sym typeface="Lucida Sans"/>
            </a:endParaRPr>
          </a:p>
          <a:p>
            <a:pPr marL="215900" marR="0" lvl="0" indent="-12700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Lucida Sans"/>
              <a:ea typeface="Lucida Sans"/>
              <a:cs typeface="Lucida Sans"/>
              <a:sym typeface="Lucida Sans"/>
            </a:endParaRPr>
          </a:p>
          <a:p>
            <a:pPr marL="215900" marR="0" lvl="0" indent="-165100" algn="l" rtl="0">
              <a:lnSpc>
                <a:spcPct val="100000"/>
              </a:lnSpc>
              <a:spcBef>
                <a:spcPts val="0"/>
              </a:spcBef>
              <a:spcAft>
                <a:spcPts val="0"/>
              </a:spcAft>
              <a:buClr>
                <a:schemeClr val="dk1"/>
              </a:buClr>
              <a:buSzPts val="800"/>
              <a:buFont typeface="Arial"/>
              <a:buNone/>
            </a:pPr>
            <a:endParaRPr sz="800" b="0" i="0" u="none" strike="noStrike" cap="none">
              <a:solidFill>
                <a:srgbClr val="000000"/>
              </a:solidFill>
              <a:latin typeface="Lucida Sans"/>
              <a:ea typeface="Lucida Sans"/>
              <a:cs typeface="Lucida Sans"/>
              <a:sym typeface="Lucida Sans"/>
            </a:endParaRPr>
          </a:p>
          <a:p>
            <a:pPr marL="215900" marR="0" lvl="0" indent="-215900" algn="l" rtl="0">
              <a:lnSpc>
                <a:spcPct val="100000"/>
              </a:lnSpc>
              <a:spcBef>
                <a:spcPts val="0"/>
              </a:spcBef>
              <a:spcAft>
                <a:spcPts val="0"/>
              </a:spcAft>
              <a:buClr>
                <a:srgbClr val="000000"/>
              </a:buClr>
              <a:buSzPts val="1400"/>
              <a:buFont typeface="Arial"/>
              <a:buChar char="•"/>
            </a:pPr>
            <a:r>
              <a:rPr lang="en-GB" sz="1400" b="0" i="0" u="none" strike="noStrike" cap="none">
                <a:solidFill>
                  <a:srgbClr val="000000"/>
                </a:solidFill>
                <a:latin typeface="Lucida Sans"/>
                <a:ea typeface="Lucida Sans"/>
                <a:cs typeface="Lucida Sans"/>
                <a:sym typeface="Lucida Sans"/>
              </a:rPr>
              <a:t>Falls eine Frage ein Schlüsselwort enthält, ruft der Chatbot die Funktion (suggest_question) auf und weist die Ergebnisse in (string: related_questions) zu.</a:t>
            </a:r>
            <a:endParaRPr sz="1100"/>
          </a:p>
          <a:p>
            <a:pPr marL="0" marR="0" lvl="0" indent="0" algn="l" rtl="0">
              <a:lnSpc>
                <a:spcPct val="100000"/>
              </a:lnSpc>
              <a:spcBef>
                <a:spcPts val="0"/>
              </a:spcBef>
              <a:spcAft>
                <a:spcPts val="0"/>
              </a:spcAft>
              <a:buNone/>
            </a:pPr>
            <a:endParaRPr sz="900" b="0" i="0" u="none" strike="noStrike" cap="none">
              <a:solidFill>
                <a:srgbClr val="000000"/>
              </a:solidFill>
              <a:latin typeface="Lucida Sans"/>
              <a:ea typeface="Lucida Sans"/>
              <a:cs typeface="Lucida Sans"/>
              <a:sym typeface="Lucida Sans"/>
            </a:endParaRPr>
          </a:p>
          <a:p>
            <a:pPr marL="215900" marR="0" lvl="0" indent="-215900" algn="l" rtl="0">
              <a:lnSpc>
                <a:spcPct val="100000"/>
              </a:lnSpc>
              <a:spcBef>
                <a:spcPts val="0"/>
              </a:spcBef>
              <a:spcAft>
                <a:spcPts val="0"/>
              </a:spcAft>
              <a:buClr>
                <a:srgbClr val="000000"/>
              </a:buClr>
              <a:buSzPts val="1400"/>
              <a:buFont typeface="Arial"/>
              <a:buChar char="•"/>
            </a:pPr>
            <a:r>
              <a:rPr lang="en-GB" sz="1400" b="0" i="0" u="none" strike="noStrike" cap="none">
                <a:solidFill>
                  <a:srgbClr val="000000"/>
                </a:solidFill>
                <a:latin typeface="Lucida Sans"/>
                <a:ea typeface="Lucida Sans"/>
                <a:cs typeface="Lucida Sans"/>
                <a:sym typeface="Lucida Sans"/>
              </a:rPr>
              <a:t>Wenn (related_question) „true“ zurückgibt, fordert der Chatbot den Benutzer auf, die Anzahl der Fragen auszuwählen.</a:t>
            </a:r>
            <a:endParaRPr sz="1100"/>
          </a:p>
          <a:p>
            <a:pPr marL="215900" marR="0" lvl="0" indent="-139700" algn="l" rtl="0">
              <a:lnSpc>
                <a:spcPct val="100000"/>
              </a:lnSpc>
              <a:spcBef>
                <a:spcPts val="0"/>
              </a:spcBef>
              <a:spcAft>
                <a:spcPts val="0"/>
              </a:spcAft>
              <a:buClr>
                <a:schemeClr val="dk1"/>
              </a:buClr>
              <a:buSzPts val="1200"/>
              <a:buFont typeface="Arial"/>
              <a:buNone/>
            </a:pPr>
            <a:endParaRPr sz="1200" b="0" i="0" u="none" strike="noStrike" cap="none">
              <a:solidFill>
                <a:srgbClr val="000000"/>
              </a:solidFill>
              <a:latin typeface="Lucida Sans"/>
              <a:ea typeface="Lucida Sans"/>
              <a:cs typeface="Lucida Sans"/>
              <a:sym typeface="Lucida Sans"/>
            </a:endParaRPr>
          </a:p>
          <a:p>
            <a:pPr marL="215900" marR="0" lvl="0" indent="-215900" algn="l" rtl="0">
              <a:lnSpc>
                <a:spcPct val="100000"/>
              </a:lnSpc>
              <a:spcBef>
                <a:spcPts val="0"/>
              </a:spcBef>
              <a:spcAft>
                <a:spcPts val="0"/>
              </a:spcAft>
              <a:buClr>
                <a:srgbClr val="000000"/>
              </a:buClr>
              <a:buSzPts val="1400"/>
              <a:buFont typeface="Arial"/>
              <a:buChar char="•"/>
            </a:pPr>
            <a:r>
              <a:rPr lang="en-GB" sz="1400" b="0" i="0" u="none" strike="noStrike" cap="none">
                <a:solidFill>
                  <a:srgbClr val="000000"/>
                </a:solidFill>
                <a:latin typeface="Lucida Sans"/>
                <a:ea typeface="Lucida Sans"/>
                <a:cs typeface="Lucida Sans"/>
                <a:sym typeface="Lucida Sans"/>
              </a:rPr>
              <a:t>Normalerweise gibt es eine Schleife mit (Enumerator), um die Frage beginnend bei 1 zu nummerieren</a:t>
            </a:r>
            <a:endParaRPr sz="1100"/>
          </a:p>
          <a:p>
            <a:pPr marL="215900" marR="0" lvl="0" indent="-12700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Lucida Sans"/>
              <a:ea typeface="Lucida Sans"/>
              <a:cs typeface="Lucida Sans"/>
              <a:sym typeface="Lucida Sans"/>
            </a:endParaRPr>
          </a:p>
          <a:p>
            <a:pPr marL="215900" marR="0" lvl="0" indent="-12700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Lucida Sans"/>
              <a:ea typeface="Lucida Sans"/>
              <a:cs typeface="Lucida Sans"/>
              <a:sym typeface="Lucida Sans"/>
            </a:endParaRPr>
          </a:p>
          <a:p>
            <a:pPr marL="215900" marR="0" lvl="0" indent="-12700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Lucida Sans"/>
              <a:ea typeface="Lucida Sans"/>
              <a:cs typeface="Lucida Sans"/>
              <a:sym typeface="Lucida Sans"/>
            </a:endParaRPr>
          </a:p>
        </p:txBody>
      </p:sp>
      <p:pic>
        <p:nvPicPr>
          <p:cNvPr id="232" name="Google Shape;232;p39"/>
          <p:cNvPicPr preferRelativeResize="0"/>
          <p:nvPr/>
        </p:nvPicPr>
        <p:blipFill rotWithShape="1">
          <a:blip r:embed="rId3">
            <a:alphaModFix/>
          </a:blip>
          <a:srcRect/>
          <a:stretch/>
        </p:blipFill>
        <p:spPr>
          <a:xfrm>
            <a:off x="1115616" y="1005576"/>
            <a:ext cx="6912768" cy="159327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0"/>
          <p:cNvSpPr txBox="1"/>
          <p:nvPr/>
        </p:nvSpPr>
        <p:spPr>
          <a:xfrm>
            <a:off x="8556000" y="4862497"/>
            <a:ext cx="467400" cy="146100"/>
          </a:xfrm>
          <a:prstGeom prst="rect">
            <a:avLst/>
          </a:prstGeom>
          <a:noFill/>
          <a:ln>
            <a:noFill/>
          </a:ln>
        </p:spPr>
        <p:txBody>
          <a:bodyPr spcFirstLastPara="1" wrap="square" lIns="27000" tIns="0" rIns="0" bIns="0" anchor="ctr" anchorCtr="0">
            <a:noAutofit/>
          </a:bodyPr>
          <a:lstStyle/>
          <a:p>
            <a:pPr marL="0" marR="0" lvl="0" indent="0" algn="r" rtl="0">
              <a:lnSpc>
                <a:spcPct val="100000"/>
              </a:lnSpc>
              <a:spcBef>
                <a:spcPts val="0"/>
              </a:spcBef>
              <a:spcAft>
                <a:spcPts val="0"/>
              </a:spcAft>
              <a:buClr>
                <a:srgbClr val="FFFFFF"/>
              </a:buClr>
              <a:buSzPts val="700"/>
              <a:buFont typeface="Montserrat Light"/>
              <a:buNone/>
            </a:pPr>
            <a:fld id="{00000000-1234-1234-1234-123412341234}" type="slidenum">
              <a:rPr lang="en-GB" sz="700" b="0" i="0" u="none" strike="noStrike" cap="none">
                <a:solidFill>
                  <a:srgbClr val="FFFFFF"/>
                </a:solidFill>
                <a:latin typeface="Montserrat Light"/>
                <a:ea typeface="Montserrat Light"/>
                <a:cs typeface="Montserrat Light"/>
                <a:sym typeface="Montserrat Light"/>
              </a:rPr>
              <a:t>13</a:t>
            </a:fld>
            <a:endParaRPr sz="700" b="1" i="0" u="none" strike="noStrike" cap="none">
              <a:solidFill>
                <a:srgbClr val="FFFFFF"/>
              </a:solidFill>
              <a:latin typeface="Montserrat"/>
              <a:ea typeface="Montserrat"/>
              <a:cs typeface="Montserrat"/>
              <a:sym typeface="Montserrat"/>
            </a:endParaRPr>
          </a:p>
        </p:txBody>
      </p:sp>
      <p:sp>
        <p:nvSpPr>
          <p:cNvPr id="238" name="Google Shape;238;p40"/>
          <p:cNvSpPr txBox="1"/>
          <p:nvPr/>
        </p:nvSpPr>
        <p:spPr>
          <a:xfrm>
            <a:off x="4788024" y="141480"/>
            <a:ext cx="4104600" cy="50871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Lucida Sans"/>
              <a:buNone/>
            </a:pPr>
            <a:r>
              <a:rPr lang="en-GB" sz="1400" b="1" i="0" u="none" strike="noStrike" cap="none">
                <a:solidFill>
                  <a:srgbClr val="000000"/>
                </a:solidFill>
                <a:latin typeface="Lucida Sans"/>
                <a:ea typeface="Lucida Sans"/>
                <a:cs typeface="Lucida Sans"/>
                <a:sym typeface="Lucida Sans"/>
              </a:rPr>
              <a:t>handle_input_user(user_input, question_and_answers</a:t>
            </a:r>
            <a:endParaRPr sz="800" b="0" i="0" u="none" strike="noStrike" cap="none">
              <a:solidFill>
                <a:srgbClr val="000000"/>
              </a:solidFill>
              <a:latin typeface="Lucida Sans"/>
              <a:ea typeface="Lucida Sans"/>
              <a:cs typeface="Lucida Sans"/>
              <a:sym typeface="Lucida Sans"/>
            </a:endParaRPr>
          </a:p>
          <a:p>
            <a:pPr marL="0" marR="0" lvl="0" indent="0" algn="l" rtl="0">
              <a:lnSpc>
                <a:spcPct val="100000"/>
              </a:lnSpc>
              <a:spcBef>
                <a:spcPts val="0"/>
              </a:spcBef>
              <a:spcAft>
                <a:spcPts val="0"/>
              </a:spcAft>
              <a:buNone/>
            </a:pPr>
            <a:endParaRPr sz="800" b="0" i="0" u="none" strike="noStrike" cap="none">
              <a:solidFill>
                <a:srgbClr val="000000"/>
              </a:solidFill>
              <a:latin typeface="Lucida Sans"/>
              <a:ea typeface="Lucida Sans"/>
              <a:cs typeface="Lucida Sans"/>
              <a:sym typeface="Lucida Sans"/>
            </a:endParaRPr>
          </a:p>
          <a:p>
            <a:pPr marL="215900" marR="0" lvl="0" indent="-215900" algn="l" rtl="0">
              <a:lnSpc>
                <a:spcPct val="100000"/>
              </a:lnSpc>
              <a:spcBef>
                <a:spcPts val="0"/>
              </a:spcBef>
              <a:spcAft>
                <a:spcPts val="0"/>
              </a:spcAft>
              <a:buClr>
                <a:srgbClr val="000000"/>
              </a:buClr>
              <a:buSzPts val="1400"/>
              <a:buFont typeface="Arial"/>
              <a:buChar char="•"/>
            </a:pPr>
            <a:r>
              <a:rPr lang="en-GB" sz="1400" b="0" i="0" u="none" strike="noStrike" cap="none">
                <a:solidFill>
                  <a:srgbClr val="000000"/>
                </a:solidFill>
                <a:latin typeface="Lucida Sans"/>
                <a:ea typeface="Lucida Sans"/>
                <a:cs typeface="Lucida Sans"/>
                <a:sym typeface="Lucida Sans"/>
              </a:rPr>
              <a:t>Jetzt muss der Benutzer die Nummer der Frage auswählen.</a:t>
            </a:r>
            <a:endParaRPr sz="1100"/>
          </a:p>
          <a:p>
            <a:pPr marL="215900" marR="0" lvl="0" indent="-12700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Lucida Sans"/>
              <a:ea typeface="Lucida Sans"/>
              <a:cs typeface="Lucida Sans"/>
              <a:sym typeface="Lucida Sans"/>
            </a:endParaRPr>
          </a:p>
          <a:p>
            <a:pPr marL="215900" marR="0" lvl="0" indent="-215900" algn="l" rtl="0">
              <a:lnSpc>
                <a:spcPct val="100000"/>
              </a:lnSpc>
              <a:spcBef>
                <a:spcPts val="0"/>
              </a:spcBef>
              <a:spcAft>
                <a:spcPts val="0"/>
              </a:spcAft>
              <a:buClr>
                <a:srgbClr val="000000"/>
              </a:buClr>
              <a:buSzPts val="1400"/>
              <a:buFont typeface="Arial"/>
              <a:buChar char="•"/>
            </a:pPr>
            <a:r>
              <a:rPr lang="en-GB" sz="1400" b="0" i="0" u="none" strike="noStrike" cap="none">
                <a:solidFill>
                  <a:srgbClr val="000000"/>
                </a:solidFill>
                <a:latin typeface="Lucida Sans"/>
                <a:ea typeface="Lucida Sans"/>
                <a:cs typeface="Lucida Sans"/>
                <a:sym typeface="Lucida Sans"/>
              </a:rPr>
              <a:t>Wenn seine Auswahl gleich oder größer als 1 und zu diesem Zeitpunkt kürzer als die Länge von (be</a:t>
            </a:r>
            <a:r>
              <a:rPr lang="en-GB">
                <a:latin typeface="Lucida Sans"/>
                <a:ea typeface="Lucida Sans"/>
                <a:cs typeface="Lucida Sans"/>
                <a:sym typeface="Lucida Sans"/>
              </a:rPr>
              <a:t>z</a:t>
            </a:r>
            <a:r>
              <a:rPr lang="en-GB" sz="1400" b="0" i="0" u="none" strike="noStrike" cap="none">
                <a:solidFill>
                  <a:srgbClr val="000000"/>
                </a:solidFill>
                <a:latin typeface="Lucida Sans"/>
                <a:ea typeface="Lucida Sans"/>
                <a:cs typeface="Lucida Sans"/>
                <a:sym typeface="Lucida Sans"/>
              </a:rPr>
              <a:t>ogene_Frage) ist, geht der Chatbot zum Index und stellt die Frage.</a:t>
            </a:r>
            <a:endParaRPr sz="1100"/>
          </a:p>
          <a:p>
            <a:pPr marL="215900" marR="0" lvl="0" indent="-12700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Lucida Sans"/>
              <a:ea typeface="Lucida Sans"/>
              <a:cs typeface="Lucida Sans"/>
              <a:sym typeface="Lucida Sans"/>
            </a:endParaRPr>
          </a:p>
          <a:p>
            <a:pPr marL="215900" marR="0" lvl="0" indent="-215900" algn="l" rtl="0">
              <a:lnSpc>
                <a:spcPct val="100000"/>
              </a:lnSpc>
              <a:spcBef>
                <a:spcPts val="0"/>
              </a:spcBef>
              <a:spcAft>
                <a:spcPts val="0"/>
              </a:spcAft>
              <a:buClr>
                <a:srgbClr val="000000"/>
              </a:buClr>
              <a:buSzPts val="1400"/>
              <a:buFont typeface="Arial"/>
              <a:buChar char="•"/>
            </a:pPr>
            <a:r>
              <a:rPr lang="en-GB" sz="1400" b="0" i="0" u="none" strike="noStrike" cap="none">
                <a:solidFill>
                  <a:srgbClr val="000000"/>
                </a:solidFill>
                <a:latin typeface="Lucida Sans"/>
                <a:ea typeface="Lucida Sans"/>
                <a:cs typeface="Lucida Sans"/>
                <a:sym typeface="Lucida Sans"/>
              </a:rPr>
              <a:t>Wenn der Benutzer etwas, aber keine ganze Zahl eingibt, wird ihm eine Fehlermeldung angezeigt. Deshalb verwenden wir (try - außer) und die Schleife wird fortgesetzt.</a:t>
            </a:r>
            <a:endParaRPr sz="1100"/>
          </a:p>
          <a:p>
            <a:pPr marL="215900" marR="0" lvl="0" indent="-12700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Lucida Sans"/>
              <a:ea typeface="Lucida Sans"/>
              <a:cs typeface="Lucida Sans"/>
              <a:sym typeface="Lucida Sans"/>
            </a:endParaRPr>
          </a:p>
          <a:p>
            <a:pPr marL="215900" marR="0" lvl="0" indent="-215900" algn="l" rtl="0">
              <a:lnSpc>
                <a:spcPct val="100000"/>
              </a:lnSpc>
              <a:spcBef>
                <a:spcPts val="0"/>
              </a:spcBef>
              <a:spcAft>
                <a:spcPts val="0"/>
              </a:spcAft>
              <a:buClr>
                <a:srgbClr val="000000"/>
              </a:buClr>
              <a:buSzPts val="1400"/>
              <a:buFont typeface="Arial"/>
              <a:buChar char="•"/>
            </a:pPr>
            <a:r>
              <a:rPr lang="en-GB" sz="1400" b="0" i="0" u="none" strike="noStrike" cap="none">
                <a:solidFill>
                  <a:srgbClr val="000000"/>
                </a:solidFill>
                <a:latin typeface="Lucida Sans"/>
                <a:ea typeface="Lucida Sans"/>
                <a:cs typeface="Lucida Sans"/>
                <a:sym typeface="Lucida Sans"/>
              </a:rPr>
              <a:t>Wenn der Benutzer eine Ganzzahl wählt, stoppt (break-Anweisung) die Schleife.</a:t>
            </a:r>
            <a:endParaRPr sz="1100"/>
          </a:p>
          <a:p>
            <a:pPr marL="215900" marR="0" lvl="0" indent="-165100" algn="l" rtl="0">
              <a:lnSpc>
                <a:spcPct val="100000"/>
              </a:lnSpc>
              <a:spcBef>
                <a:spcPts val="0"/>
              </a:spcBef>
              <a:spcAft>
                <a:spcPts val="0"/>
              </a:spcAft>
              <a:buClr>
                <a:schemeClr val="dk1"/>
              </a:buClr>
              <a:buSzPts val="800"/>
              <a:buFont typeface="Arial"/>
              <a:buNone/>
            </a:pPr>
            <a:endParaRPr sz="800" b="0" i="0" u="none" strike="noStrike" cap="none">
              <a:solidFill>
                <a:srgbClr val="000000"/>
              </a:solidFill>
              <a:latin typeface="Lucida Sans"/>
              <a:ea typeface="Lucida Sans"/>
              <a:cs typeface="Lucida Sans"/>
              <a:sym typeface="Lucida Sans"/>
            </a:endParaRPr>
          </a:p>
          <a:p>
            <a:pPr marL="215900" marR="0" lvl="0" indent="-165100" algn="l" rtl="0">
              <a:lnSpc>
                <a:spcPct val="100000"/>
              </a:lnSpc>
              <a:spcBef>
                <a:spcPts val="0"/>
              </a:spcBef>
              <a:spcAft>
                <a:spcPts val="0"/>
              </a:spcAft>
              <a:buClr>
                <a:schemeClr val="dk1"/>
              </a:buClr>
              <a:buSzPts val="800"/>
              <a:buFont typeface="Arial"/>
              <a:buNone/>
            </a:pPr>
            <a:endParaRPr sz="800" b="0" i="0" u="none" strike="noStrike" cap="none">
              <a:solidFill>
                <a:srgbClr val="000000"/>
              </a:solidFill>
              <a:latin typeface="Lucida Sans"/>
              <a:ea typeface="Lucida Sans"/>
              <a:cs typeface="Lucida Sans"/>
              <a:sym typeface="Lucida Sans"/>
            </a:endParaRPr>
          </a:p>
          <a:p>
            <a:pPr marL="215900" marR="0" lvl="0" indent="-165100" algn="l" rtl="0">
              <a:lnSpc>
                <a:spcPct val="100000"/>
              </a:lnSpc>
              <a:spcBef>
                <a:spcPts val="0"/>
              </a:spcBef>
              <a:spcAft>
                <a:spcPts val="0"/>
              </a:spcAft>
              <a:buClr>
                <a:schemeClr val="dk1"/>
              </a:buClr>
              <a:buSzPts val="800"/>
              <a:buFont typeface="Arial"/>
              <a:buNone/>
            </a:pPr>
            <a:endParaRPr sz="800" b="0" i="0" u="none" strike="noStrike" cap="none">
              <a:solidFill>
                <a:srgbClr val="000000"/>
              </a:solidFill>
              <a:latin typeface="Lucida Sans"/>
              <a:ea typeface="Lucida Sans"/>
              <a:cs typeface="Lucida Sans"/>
              <a:sym typeface="Lucida Sans"/>
            </a:endParaRPr>
          </a:p>
          <a:p>
            <a:pPr marL="215900" marR="0" lvl="0" indent="-12700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Lucida Sans"/>
              <a:ea typeface="Lucida Sans"/>
              <a:cs typeface="Lucida Sans"/>
              <a:sym typeface="Lucida Sans"/>
            </a:endParaRPr>
          </a:p>
          <a:p>
            <a:pPr marL="215900" marR="0" lvl="0" indent="-12700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Lucida Sans"/>
              <a:ea typeface="Lucida Sans"/>
              <a:cs typeface="Lucida Sans"/>
              <a:sym typeface="Lucida Sans"/>
            </a:endParaRPr>
          </a:p>
          <a:p>
            <a:pPr marL="215900" marR="0" lvl="0" indent="-12700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Lucida Sans"/>
              <a:ea typeface="Lucida Sans"/>
              <a:cs typeface="Lucida Sans"/>
              <a:sym typeface="Lucida Sans"/>
            </a:endParaRPr>
          </a:p>
        </p:txBody>
      </p:sp>
      <p:pic>
        <p:nvPicPr>
          <p:cNvPr id="239" name="Google Shape;239;p40"/>
          <p:cNvPicPr preferRelativeResize="0"/>
          <p:nvPr/>
        </p:nvPicPr>
        <p:blipFill rotWithShape="1">
          <a:blip r:embed="rId3">
            <a:alphaModFix/>
          </a:blip>
          <a:srcRect/>
          <a:stretch/>
        </p:blipFill>
        <p:spPr>
          <a:xfrm>
            <a:off x="97433" y="87474"/>
            <a:ext cx="4636586" cy="4921026"/>
          </a:xfrm>
          <a:prstGeom prst="rect">
            <a:avLst/>
          </a:prstGeom>
          <a:noFill/>
          <a:ln>
            <a:noFill/>
          </a:ln>
        </p:spPr>
      </p:pic>
      <p:sp>
        <p:nvSpPr>
          <p:cNvPr id="240" name="Google Shape;240;p40"/>
          <p:cNvSpPr txBox="1"/>
          <p:nvPr/>
        </p:nvSpPr>
        <p:spPr>
          <a:xfrm>
            <a:off x="0" y="0"/>
            <a:ext cx="3000000" cy="8681400"/>
          </a:xfrm>
          <a:prstGeom prst="rect">
            <a:avLst/>
          </a:prstGeom>
          <a:noFill/>
          <a:ln>
            <a:noFill/>
          </a:ln>
        </p:spPr>
        <p:txBody>
          <a:bodyPr spcFirstLastPara="1" wrap="square" lIns="91425" tIns="91425" rIns="91425" bIns="91425" anchor="t" anchorCtr="0">
            <a:spAutoFit/>
          </a:bodyPr>
          <a:lstStyle/>
          <a:p>
            <a:pPr marL="0" lvl="0" indent="0" algn="l" rtl="0">
              <a:lnSpc>
                <a:spcPct val="135714"/>
              </a:lnSpc>
              <a:spcBef>
                <a:spcPts val="0"/>
              </a:spcBef>
              <a:spcAft>
                <a:spcPts val="0"/>
              </a:spcAft>
              <a:buNone/>
            </a:pPr>
            <a:r>
              <a:rPr lang="en-GB" sz="1050">
                <a:solidFill>
                  <a:srgbClr val="6A9955"/>
                </a:solidFill>
                <a:highlight>
                  <a:srgbClr val="1F1F1F"/>
                </a:highlight>
                <a:latin typeface="Courier New"/>
                <a:ea typeface="Courier New"/>
                <a:cs typeface="Courier New"/>
                <a:sym typeface="Courier New"/>
              </a:rPr>
              <a:t># New function to load Q&amp;A data from a CSV file</a:t>
            </a:r>
            <a:endParaRPr sz="1050">
              <a:solidFill>
                <a:srgbClr val="6A9955"/>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GB" sz="1050">
                <a:solidFill>
                  <a:srgbClr val="569CD6"/>
                </a:solidFill>
                <a:highlight>
                  <a:srgbClr val="1F1F1F"/>
                </a:highlight>
                <a:latin typeface="Courier New"/>
                <a:ea typeface="Courier New"/>
                <a:cs typeface="Courier New"/>
                <a:sym typeface="Courier New"/>
              </a:rPr>
              <a:t>def</a:t>
            </a:r>
            <a:r>
              <a:rPr lang="en-GB" sz="1050">
                <a:solidFill>
                  <a:srgbClr val="CCCCCC"/>
                </a:solidFill>
                <a:highlight>
                  <a:srgbClr val="1F1F1F"/>
                </a:highlight>
                <a:latin typeface="Courier New"/>
                <a:ea typeface="Courier New"/>
                <a:cs typeface="Courier New"/>
                <a:sym typeface="Courier New"/>
              </a:rPr>
              <a:t> </a:t>
            </a:r>
            <a:r>
              <a:rPr lang="en-GB" sz="1050">
                <a:solidFill>
                  <a:srgbClr val="DCDCAA"/>
                </a:solidFill>
                <a:highlight>
                  <a:srgbClr val="1F1F1F"/>
                </a:highlight>
                <a:latin typeface="Courier New"/>
                <a:ea typeface="Courier New"/>
                <a:cs typeface="Courier New"/>
                <a:sym typeface="Courier New"/>
              </a:rPr>
              <a:t>load_qna_from_csv</a:t>
            </a:r>
            <a:r>
              <a:rPr lang="en-GB" sz="1050">
                <a:solidFill>
                  <a:srgbClr val="CCCCCC"/>
                </a:solidFill>
                <a:highlight>
                  <a:srgbClr val="1F1F1F"/>
                </a:highlight>
                <a:latin typeface="Courier New"/>
                <a:ea typeface="Courier New"/>
                <a:cs typeface="Courier New"/>
                <a:sym typeface="Courier New"/>
              </a:rPr>
              <a:t>(</a:t>
            </a:r>
            <a:r>
              <a:rPr lang="en-GB" sz="1050">
                <a:solidFill>
                  <a:srgbClr val="9CDCFE"/>
                </a:solidFill>
                <a:highlight>
                  <a:srgbClr val="1F1F1F"/>
                </a:highlight>
                <a:latin typeface="Courier New"/>
                <a:ea typeface="Courier New"/>
                <a:cs typeface="Courier New"/>
                <a:sym typeface="Courier New"/>
              </a:rPr>
              <a:t>file_path</a:t>
            </a:r>
            <a:r>
              <a:rPr lang="en-GB" sz="1050">
                <a:solidFill>
                  <a:srgbClr val="CCCCCC"/>
                </a:solidFill>
                <a:highlight>
                  <a:srgbClr val="1F1F1F"/>
                </a:highlight>
                <a:latin typeface="Courier New"/>
                <a:ea typeface="Courier New"/>
                <a:cs typeface="Courier New"/>
                <a:sym typeface="Courier New"/>
              </a:rPr>
              <a:t>):  </a:t>
            </a:r>
            <a:r>
              <a:rPr lang="en-GB" sz="1050">
                <a:solidFill>
                  <a:srgbClr val="6A9955"/>
                </a:solidFill>
                <a:highlight>
                  <a:srgbClr val="1F1F1F"/>
                </a:highlight>
                <a:latin typeface="Courier New"/>
                <a:ea typeface="Courier New"/>
                <a:cs typeface="Courier New"/>
                <a:sym typeface="Courier New"/>
              </a:rPr>
              <a:t># NEW FUNCTION</a:t>
            </a:r>
            <a:endParaRPr sz="1050">
              <a:solidFill>
                <a:srgbClr val="6A9955"/>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GB" sz="1050">
                <a:solidFill>
                  <a:srgbClr val="CCCCCC"/>
                </a:solidFill>
                <a:highlight>
                  <a:srgbClr val="1F1F1F"/>
                </a:highlight>
                <a:latin typeface="Courier New"/>
                <a:ea typeface="Courier New"/>
                <a:cs typeface="Courier New"/>
                <a:sym typeface="Courier New"/>
              </a:rPr>
              <a:t>    </a:t>
            </a:r>
            <a:r>
              <a:rPr lang="en-GB" sz="1050">
                <a:solidFill>
                  <a:srgbClr val="9CDCFE"/>
                </a:solidFill>
                <a:highlight>
                  <a:srgbClr val="1F1F1F"/>
                </a:highlight>
                <a:latin typeface="Courier New"/>
                <a:ea typeface="Courier New"/>
                <a:cs typeface="Courier New"/>
                <a:sym typeface="Courier New"/>
              </a:rPr>
              <a:t>qna_data</a:t>
            </a:r>
            <a:r>
              <a:rPr lang="en-GB" sz="1050">
                <a:solidFill>
                  <a:srgbClr val="CCCCCC"/>
                </a:solidFill>
                <a:highlight>
                  <a:srgbClr val="1F1F1F"/>
                </a:highlight>
                <a:latin typeface="Courier New"/>
                <a:ea typeface="Courier New"/>
                <a:cs typeface="Courier New"/>
                <a:sym typeface="Courier New"/>
              </a:rPr>
              <a:t> </a:t>
            </a:r>
            <a:r>
              <a:rPr lang="en-GB" sz="1050">
                <a:solidFill>
                  <a:srgbClr val="D4D4D4"/>
                </a:solidFill>
                <a:highlight>
                  <a:srgbClr val="1F1F1F"/>
                </a:highlight>
                <a:latin typeface="Courier New"/>
                <a:ea typeface="Courier New"/>
                <a:cs typeface="Courier New"/>
                <a:sym typeface="Courier New"/>
              </a:rPr>
              <a:t>=</a:t>
            </a:r>
            <a:r>
              <a:rPr lang="en-GB"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GB" sz="1050">
                <a:solidFill>
                  <a:srgbClr val="CCCCCC"/>
                </a:solidFill>
                <a:highlight>
                  <a:srgbClr val="1F1F1F"/>
                </a:highlight>
                <a:latin typeface="Courier New"/>
                <a:ea typeface="Courier New"/>
                <a:cs typeface="Courier New"/>
                <a:sym typeface="Courier New"/>
              </a:rPr>
              <a:t>    </a:t>
            </a:r>
            <a:r>
              <a:rPr lang="en-GB" sz="1050">
                <a:solidFill>
                  <a:srgbClr val="C586C0"/>
                </a:solidFill>
                <a:highlight>
                  <a:srgbClr val="1F1F1F"/>
                </a:highlight>
                <a:latin typeface="Courier New"/>
                <a:ea typeface="Courier New"/>
                <a:cs typeface="Courier New"/>
                <a:sym typeface="Courier New"/>
              </a:rPr>
              <a:t>try</a:t>
            </a:r>
            <a:r>
              <a:rPr lang="en-GB"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GB" sz="1050">
                <a:solidFill>
                  <a:srgbClr val="CCCCCC"/>
                </a:solidFill>
                <a:highlight>
                  <a:srgbClr val="1F1F1F"/>
                </a:highlight>
                <a:latin typeface="Courier New"/>
                <a:ea typeface="Courier New"/>
                <a:cs typeface="Courier New"/>
                <a:sym typeface="Courier New"/>
              </a:rPr>
              <a:t>        </a:t>
            </a:r>
            <a:r>
              <a:rPr lang="en-GB" sz="1050">
                <a:solidFill>
                  <a:srgbClr val="C586C0"/>
                </a:solidFill>
                <a:highlight>
                  <a:srgbClr val="1F1F1F"/>
                </a:highlight>
                <a:latin typeface="Courier New"/>
                <a:ea typeface="Courier New"/>
                <a:cs typeface="Courier New"/>
                <a:sym typeface="Courier New"/>
              </a:rPr>
              <a:t>with</a:t>
            </a:r>
            <a:r>
              <a:rPr lang="en-GB" sz="1050">
                <a:solidFill>
                  <a:srgbClr val="CCCCCC"/>
                </a:solidFill>
                <a:highlight>
                  <a:srgbClr val="1F1F1F"/>
                </a:highlight>
                <a:latin typeface="Courier New"/>
                <a:ea typeface="Courier New"/>
                <a:cs typeface="Courier New"/>
                <a:sym typeface="Courier New"/>
              </a:rPr>
              <a:t> </a:t>
            </a:r>
            <a:r>
              <a:rPr lang="en-GB" sz="1050">
                <a:solidFill>
                  <a:srgbClr val="DCDCAA"/>
                </a:solidFill>
                <a:highlight>
                  <a:srgbClr val="1F1F1F"/>
                </a:highlight>
                <a:latin typeface="Courier New"/>
                <a:ea typeface="Courier New"/>
                <a:cs typeface="Courier New"/>
                <a:sym typeface="Courier New"/>
              </a:rPr>
              <a:t>open</a:t>
            </a:r>
            <a:r>
              <a:rPr lang="en-GB" sz="1050">
                <a:solidFill>
                  <a:srgbClr val="CCCCCC"/>
                </a:solidFill>
                <a:highlight>
                  <a:srgbClr val="1F1F1F"/>
                </a:highlight>
                <a:latin typeface="Courier New"/>
                <a:ea typeface="Courier New"/>
                <a:cs typeface="Courier New"/>
                <a:sym typeface="Courier New"/>
              </a:rPr>
              <a:t>(</a:t>
            </a:r>
            <a:r>
              <a:rPr lang="en-GB" sz="1050">
                <a:solidFill>
                  <a:srgbClr val="9CDCFE"/>
                </a:solidFill>
                <a:highlight>
                  <a:srgbClr val="1F1F1F"/>
                </a:highlight>
                <a:latin typeface="Courier New"/>
                <a:ea typeface="Courier New"/>
                <a:cs typeface="Courier New"/>
                <a:sym typeface="Courier New"/>
              </a:rPr>
              <a:t>file_path</a:t>
            </a:r>
            <a:r>
              <a:rPr lang="en-GB" sz="1050">
                <a:solidFill>
                  <a:srgbClr val="CCCCCC"/>
                </a:solidFill>
                <a:highlight>
                  <a:srgbClr val="1F1F1F"/>
                </a:highlight>
                <a:latin typeface="Courier New"/>
                <a:ea typeface="Courier New"/>
                <a:cs typeface="Courier New"/>
                <a:sym typeface="Courier New"/>
              </a:rPr>
              <a:t>, </a:t>
            </a:r>
            <a:r>
              <a:rPr lang="en-GB" sz="1050">
                <a:solidFill>
                  <a:srgbClr val="9CDCFE"/>
                </a:solidFill>
                <a:highlight>
                  <a:srgbClr val="1F1F1F"/>
                </a:highlight>
                <a:latin typeface="Courier New"/>
                <a:ea typeface="Courier New"/>
                <a:cs typeface="Courier New"/>
                <a:sym typeface="Courier New"/>
              </a:rPr>
              <a:t>mode</a:t>
            </a:r>
            <a:r>
              <a:rPr lang="en-GB" sz="1050">
                <a:solidFill>
                  <a:srgbClr val="D4D4D4"/>
                </a:solidFill>
                <a:highlight>
                  <a:srgbClr val="1F1F1F"/>
                </a:highlight>
                <a:latin typeface="Courier New"/>
                <a:ea typeface="Courier New"/>
                <a:cs typeface="Courier New"/>
                <a:sym typeface="Courier New"/>
              </a:rPr>
              <a:t>=</a:t>
            </a:r>
            <a:r>
              <a:rPr lang="en-GB" sz="1050">
                <a:solidFill>
                  <a:srgbClr val="CE9178"/>
                </a:solidFill>
                <a:highlight>
                  <a:srgbClr val="1F1F1F"/>
                </a:highlight>
                <a:latin typeface="Courier New"/>
                <a:ea typeface="Courier New"/>
                <a:cs typeface="Courier New"/>
                <a:sym typeface="Courier New"/>
              </a:rPr>
              <a:t>'r'</a:t>
            </a:r>
            <a:r>
              <a:rPr lang="en-GB" sz="1050">
                <a:solidFill>
                  <a:srgbClr val="CCCCCC"/>
                </a:solidFill>
                <a:highlight>
                  <a:srgbClr val="1F1F1F"/>
                </a:highlight>
                <a:latin typeface="Courier New"/>
                <a:ea typeface="Courier New"/>
                <a:cs typeface="Courier New"/>
                <a:sym typeface="Courier New"/>
              </a:rPr>
              <a:t>, </a:t>
            </a:r>
            <a:r>
              <a:rPr lang="en-GB" sz="1050">
                <a:solidFill>
                  <a:srgbClr val="9CDCFE"/>
                </a:solidFill>
                <a:highlight>
                  <a:srgbClr val="1F1F1F"/>
                </a:highlight>
                <a:latin typeface="Courier New"/>
                <a:ea typeface="Courier New"/>
                <a:cs typeface="Courier New"/>
                <a:sym typeface="Courier New"/>
              </a:rPr>
              <a:t>encoding</a:t>
            </a:r>
            <a:r>
              <a:rPr lang="en-GB" sz="1050">
                <a:solidFill>
                  <a:srgbClr val="D4D4D4"/>
                </a:solidFill>
                <a:highlight>
                  <a:srgbClr val="1F1F1F"/>
                </a:highlight>
                <a:latin typeface="Courier New"/>
                <a:ea typeface="Courier New"/>
                <a:cs typeface="Courier New"/>
                <a:sym typeface="Courier New"/>
              </a:rPr>
              <a:t>=</a:t>
            </a:r>
            <a:r>
              <a:rPr lang="en-GB" sz="1050">
                <a:solidFill>
                  <a:srgbClr val="CE9178"/>
                </a:solidFill>
                <a:highlight>
                  <a:srgbClr val="1F1F1F"/>
                </a:highlight>
                <a:latin typeface="Courier New"/>
                <a:ea typeface="Courier New"/>
                <a:cs typeface="Courier New"/>
                <a:sym typeface="Courier New"/>
              </a:rPr>
              <a:t>'utf-8'</a:t>
            </a:r>
            <a:r>
              <a:rPr lang="en-GB" sz="1050">
                <a:solidFill>
                  <a:srgbClr val="CCCCCC"/>
                </a:solidFill>
                <a:highlight>
                  <a:srgbClr val="1F1F1F"/>
                </a:highlight>
                <a:latin typeface="Courier New"/>
                <a:ea typeface="Courier New"/>
                <a:cs typeface="Courier New"/>
                <a:sym typeface="Courier New"/>
              </a:rPr>
              <a:t>) </a:t>
            </a:r>
            <a:r>
              <a:rPr lang="en-GB" sz="1050">
                <a:solidFill>
                  <a:srgbClr val="C586C0"/>
                </a:solidFill>
                <a:highlight>
                  <a:srgbClr val="1F1F1F"/>
                </a:highlight>
                <a:latin typeface="Courier New"/>
                <a:ea typeface="Courier New"/>
                <a:cs typeface="Courier New"/>
                <a:sym typeface="Courier New"/>
              </a:rPr>
              <a:t>as</a:t>
            </a:r>
            <a:r>
              <a:rPr lang="en-GB" sz="1050">
                <a:solidFill>
                  <a:srgbClr val="CCCCCC"/>
                </a:solidFill>
                <a:highlight>
                  <a:srgbClr val="1F1F1F"/>
                </a:highlight>
                <a:latin typeface="Courier New"/>
                <a:ea typeface="Courier New"/>
                <a:cs typeface="Courier New"/>
                <a:sym typeface="Courier New"/>
              </a:rPr>
              <a:t> </a:t>
            </a:r>
            <a:r>
              <a:rPr lang="en-GB" sz="1050">
                <a:solidFill>
                  <a:srgbClr val="9CDCFE"/>
                </a:solidFill>
                <a:highlight>
                  <a:srgbClr val="1F1F1F"/>
                </a:highlight>
                <a:latin typeface="Courier New"/>
                <a:ea typeface="Courier New"/>
                <a:cs typeface="Courier New"/>
                <a:sym typeface="Courier New"/>
              </a:rPr>
              <a:t>csvfile</a:t>
            </a:r>
            <a:r>
              <a:rPr lang="en-GB"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GB" sz="1050">
                <a:solidFill>
                  <a:srgbClr val="CCCCCC"/>
                </a:solidFill>
                <a:highlight>
                  <a:srgbClr val="1F1F1F"/>
                </a:highlight>
                <a:latin typeface="Courier New"/>
                <a:ea typeface="Courier New"/>
                <a:cs typeface="Courier New"/>
                <a:sym typeface="Courier New"/>
              </a:rPr>
              <a:t>            </a:t>
            </a:r>
            <a:r>
              <a:rPr lang="en-GB" sz="1050">
                <a:solidFill>
                  <a:srgbClr val="9CDCFE"/>
                </a:solidFill>
                <a:highlight>
                  <a:srgbClr val="1F1F1F"/>
                </a:highlight>
                <a:latin typeface="Courier New"/>
                <a:ea typeface="Courier New"/>
                <a:cs typeface="Courier New"/>
                <a:sym typeface="Courier New"/>
              </a:rPr>
              <a:t>reader</a:t>
            </a:r>
            <a:r>
              <a:rPr lang="en-GB" sz="1050">
                <a:solidFill>
                  <a:srgbClr val="CCCCCC"/>
                </a:solidFill>
                <a:highlight>
                  <a:srgbClr val="1F1F1F"/>
                </a:highlight>
                <a:latin typeface="Courier New"/>
                <a:ea typeface="Courier New"/>
                <a:cs typeface="Courier New"/>
                <a:sym typeface="Courier New"/>
              </a:rPr>
              <a:t> </a:t>
            </a:r>
            <a:r>
              <a:rPr lang="en-GB" sz="1050">
                <a:solidFill>
                  <a:srgbClr val="D4D4D4"/>
                </a:solidFill>
                <a:highlight>
                  <a:srgbClr val="1F1F1F"/>
                </a:highlight>
                <a:latin typeface="Courier New"/>
                <a:ea typeface="Courier New"/>
                <a:cs typeface="Courier New"/>
                <a:sym typeface="Courier New"/>
              </a:rPr>
              <a:t>=</a:t>
            </a:r>
            <a:r>
              <a:rPr lang="en-GB" sz="1050">
                <a:solidFill>
                  <a:srgbClr val="CCCCCC"/>
                </a:solidFill>
                <a:highlight>
                  <a:srgbClr val="1F1F1F"/>
                </a:highlight>
                <a:latin typeface="Courier New"/>
                <a:ea typeface="Courier New"/>
                <a:cs typeface="Courier New"/>
                <a:sym typeface="Courier New"/>
              </a:rPr>
              <a:t> </a:t>
            </a:r>
            <a:r>
              <a:rPr lang="en-GB" sz="1050">
                <a:solidFill>
                  <a:srgbClr val="4EC9B0"/>
                </a:solidFill>
                <a:highlight>
                  <a:srgbClr val="1F1F1F"/>
                </a:highlight>
                <a:latin typeface="Courier New"/>
                <a:ea typeface="Courier New"/>
                <a:cs typeface="Courier New"/>
                <a:sym typeface="Courier New"/>
              </a:rPr>
              <a:t>csv</a:t>
            </a:r>
            <a:r>
              <a:rPr lang="en-GB" sz="1050">
                <a:solidFill>
                  <a:srgbClr val="CCCCCC"/>
                </a:solidFill>
                <a:highlight>
                  <a:srgbClr val="1F1F1F"/>
                </a:highlight>
                <a:latin typeface="Courier New"/>
                <a:ea typeface="Courier New"/>
                <a:cs typeface="Courier New"/>
                <a:sym typeface="Courier New"/>
              </a:rPr>
              <a:t>.</a:t>
            </a:r>
            <a:r>
              <a:rPr lang="en-GB" sz="1050">
                <a:solidFill>
                  <a:srgbClr val="4EC9B0"/>
                </a:solidFill>
                <a:highlight>
                  <a:srgbClr val="1F1F1F"/>
                </a:highlight>
                <a:latin typeface="Courier New"/>
                <a:ea typeface="Courier New"/>
                <a:cs typeface="Courier New"/>
                <a:sym typeface="Courier New"/>
              </a:rPr>
              <a:t>DictReader</a:t>
            </a:r>
            <a:r>
              <a:rPr lang="en-GB" sz="1050">
                <a:solidFill>
                  <a:srgbClr val="CCCCCC"/>
                </a:solidFill>
                <a:highlight>
                  <a:srgbClr val="1F1F1F"/>
                </a:highlight>
                <a:latin typeface="Courier New"/>
                <a:ea typeface="Courier New"/>
                <a:cs typeface="Courier New"/>
                <a:sym typeface="Courier New"/>
              </a:rPr>
              <a:t>(</a:t>
            </a:r>
            <a:r>
              <a:rPr lang="en-GB" sz="1050">
                <a:solidFill>
                  <a:srgbClr val="9CDCFE"/>
                </a:solidFill>
                <a:highlight>
                  <a:srgbClr val="1F1F1F"/>
                </a:highlight>
                <a:latin typeface="Courier New"/>
                <a:ea typeface="Courier New"/>
                <a:cs typeface="Courier New"/>
                <a:sym typeface="Courier New"/>
              </a:rPr>
              <a:t>csvfile</a:t>
            </a:r>
            <a:r>
              <a:rPr lang="en-GB"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GB" sz="1050">
                <a:solidFill>
                  <a:srgbClr val="CCCCCC"/>
                </a:solidFill>
                <a:highlight>
                  <a:srgbClr val="1F1F1F"/>
                </a:highlight>
                <a:latin typeface="Courier New"/>
                <a:ea typeface="Courier New"/>
                <a:cs typeface="Courier New"/>
                <a:sym typeface="Courier New"/>
              </a:rPr>
              <a:t>            </a:t>
            </a:r>
            <a:r>
              <a:rPr lang="en-GB" sz="1050">
                <a:solidFill>
                  <a:srgbClr val="C586C0"/>
                </a:solidFill>
                <a:highlight>
                  <a:srgbClr val="1F1F1F"/>
                </a:highlight>
                <a:latin typeface="Courier New"/>
                <a:ea typeface="Courier New"/>
                <a:cs typeface="Courier New"/>
                <a:sym typeface="Courier New"/>
              </a:rPr>
              <a:t>for</a:t>
            </a:r>
            <a:r>
              <a:rPr lang="en-GB" sz="1050">
                <a:solidFill>
                  <a:srgbClr val="CCCCCC"/>
                </a:solidFill>
                <a:highlight>
                  <a:srgbClr val="1F1F1F"/>
                </a:highlight>
                <a:latin typeface="Courier New"/>
                <a:ea typeface="Courier New"/>
                <a:cs typeface="Courier New"/>
                <a:sym typeface="Courier New"/>
              </a:rPr>
              <a:t> </a:t>
            </a:r>
            <a:r>
              <a:rPr lang="en-GB" sz="1050">
                <a:solidFill>
                  <a:srgbClr val="9CDCFE"/>
                </a:solidFill>
                <a:highlight>
                  <a:srgbClr val="1F1F1F"/>
                </a:highlight>
                <a:latin typeface="Courier New"/>
                <a:ea typeface="Courier New"/>
                <a:cs typeface="Courier New"/>
                <a:sym typeface="Courier New"/>
              </a:rPr>
              <a:t>row</a:t>
            </a:r>
            <a:r>
              <a:rPr lang="en-GB" sz="1050">
                <a:solidFill>
                  <a:srgbClr val="CCCCCC"/>
                </a:solidFill>
                <a:highlight>
                  <a:srgbClr val="1F1F1F"/>
                </a:highlight>
                <a:latin typeface="Courier New"/>
                <a:ea typeface="Courier New"/>
                <a:cs typeface="Courier New"/>
                <a:sym typeface="Courier New"/>
              </a:rPr>
              <a:t> </a:t>
            </a:r>
            <a:r>
              <a:rPr lang="en-GB" sz="1050">
                <a:solidFill>
                  <a:srgbClr val="DCDCAA"/>
                </a:solidFill>
                <a:highlight>
                  <a:srgbClr val="1F1F1F"/>
                </a:highlight>
                <a:latin typeface="Courier New"/>
                <a:ea typeface="Courier New"/>
                <a:cs typeface="Courier New"/>
                <a:sym typeface="Courier New"/>
              </a:rPr>
              <a:t>in</a:t>
            </a:r>
            <a:r>
              <a:rPr lang="en-GB" sz="1050">
                <a:solidFill>
                  <a:srgbClr val="CCCCCC"/>
                </a:solidFill>
                <a:highlight>
                  <a:srgbClr val="1F1F1F"/>
                </a:highlight>
                <a:latin typeface="Courier New"/>
                <a:ea typeface="Courier New"/>
                <a:cs typeface="Courier New"/>
                <a:sym typeface="Courier New"/>
              </a:rPr>
              <a:t> </a:t>
            </a:r>
            <a:r>
              <a:rPr lang="en-GB" sz="1050">
                <a:solidFill>
                  <a:srgbClr val="9CDCFE"/>
                </a:solidFill>
                <a:highlight>
                  <a:srgbClr val="1F1F1F"/>
                </a:highlight>
                <a:latin typeface="Courier New"/>
                <a:ea typeface="Courier New"/>
                <a:cs typeface="Courier New"/>
                <a:sym typeface="Courier New"/>
              </a:rPr>
              <a:t>reader</a:t>
            </a:r>
            <a:r>
              <a:rPr lang="en-GB"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GB" sz="1050">
                <a:solidFill>
                  <a:srgbClr val="CCCCCC"/>
                </a:solidFill>
                <a:highlight>
                  <a:srgbClr val="1F1F1F"/>
                </a:highlight>
                <a:latin typeface="Courier New"/>
                <a:ea typeface="Courier New"/>
                <a:cs typeface="Courier New"/>
                <a:sym typeface="Courier New"/>
              </a:rPr>
              <a:t>                </a:t>
            </a:r>
            <a:r>
              <a:rPr lang="en-GB" sz="1050">
                <a:solidFill>
                  <a:srgbClr val="9CDCFE"/>
                </a:solidFill>
                <a:highlight>
                  <a:srgbClr val="1F1F1F"/>
                </a:highlight>
                <a:latin typeface="Courier New"/>
                <a:ea typeface="Courier New"/>
                <a:cs typeface="Courier New"/>
                <a:sym typeface="Courier New"/>
              </a:rPr>
              <a:t>question</a:t>
            </a:r>
            <a:r>
              <a:rPr lang="en-GB" sz="1050">
                <a:solidFill>
                  <a:srgbClr val="CCCCCC"/>
                </a:solidFill>
                <a:highlight>
                  <a:srgbClr val="1F1F1F"/>
                </a:highlight>
                <a:latin typeface="Courier New"/>
                <a:ea typeface="Courier New"/>
                <a:cs typeface="Courier New"/>
                <a:sym typeface="Courier New"/>
              </a:rPr>
              <a:t> </a:t>
            </a:r>
            <a:r>
              <a:rPr lang="en-GB" sz="1050">
                <a:solidFill>
                  <a:srgbClr val="D4D4D4"/>
                </a:solidFill>
                <a:highlight>
                  <a:srgbClr val="1F1F1F"/>
                </a:highlight>
                <a:latin typeface="Courier New"/>
                <a:ea typeface="Courier New"/>
                <a:cs typeface="Courier New"/>
                <a:sym typeface="Courier New"/>
              </a:rPr>
              <a:t>=</a:t>
            </a:r>
            <a:r>
              <a:rPr lang="en-GB" sz="1050">
                <a:solidFill>
                  <a:srgbClr val="CCCCCC"/>
                </a:solidFill>
                <a:highlight>
                  <a:srgbClr val="1F1F1F"/>
                </a:highlight>
                <a:latin typeface="Courier New"/>
                <a:ea typeface="Courier New"/>
                <a:cs typeface="Courier New"/>
                <a:sym typeface="Courier New"/>
              </a:rPr>
              <a:t> </a:t>
            </a:r>
            <a:r>
              <a:rPr lang="en-GB" sz="1050">
                <a:solidFill>
                  <a:srgbClr val="9CDCFE"/>
                </a:solidFill>
                <a:highlight>
                  <a:srgbClr val="1F1F1F"/>
                </a:highlight>
                <a:latin typeface="Courier New"/>
                <a:ea typeface="Courier New"/>
                <a:cs typeface="Courier New"/>
                <a:sym typeface="Courier New"/>
              </a:rPr>
              <a:t>row</a:t>
            </a:r>
            <a:r>
              <a:rPr lang="en-GB" sz="1050">
                <a:solidFill>
                  <a:srgbClr val="CCCCCC"/>
                </a:solidFill>
                <a:highlight>
                  <a:srgbClr val="1F1F1F"/>
                </a:highlight>
                <a:latin typeface="Courier New"/>
                <a:ea typeface="Courier New"/>
                <a:cs typeface="Courier New"/>
                <a:sym typeface="Courier New"/>
              </a:rPr>
              <a:t>[</a:t>
            </a:r>
            <a:r>
              <a:rPr lang="en-GB" sz="1050">
                <a:solidFill>
                  <a:srgbClr val="CE9178"/>
                </a:solidFill>
                <a:highlight>
                  <a:srgbClr val="1F1F1F"/>
                </a:highlight>
                <a:latin typeface="Courier New"/>
                <a:ea typeface="Courier New"/>
                <a:cs typeface="Courier New"/>
                <a:sym typeface="Courier New"/>
              </a:rPr>
              <a:t>"question"</a:t>
            </a:r>
            <a:r>
              <a:rPr lang="en-GB" sz="1050">
                <a:solidFill>
                  <a:srgbClr val="CCCCCC"/>
                </a:solidFill>
                <a:highlight>
                  <a:srgbClr val="1F1F1F"/>
                </a:highlight>
                <a:latin typeface="Courier New"/>
                <a:ea typeface="Courier New"/>
                <a:cs typeface="Courier New"/>
                <a:sym typeface="Courier New"/>
              </a:rPr>
              <a:t>].</a:t>
            </a:r>
            <a:r>
              <a:rPr lang="en-GB" sz="1050">
                <a:solidFill>
                  <a:srgbClr val="DCDCAA"/>
                </a:solidFill>
                <a:highlight>
                  <a:srgbClr val="1F1F1F"/>
                </a:highlight>
                <a:latin typeface="Courier New"/>
                <a:ea typeface="Courier New"/>
                <a:cs typeface="Courier New"/>
                <a:sym typeface="Courier New"/>
              </a:rPr>
              <a:t>strip</a:t>
            </a:r>
            <a:r>
              <a:rPr lang="en-GB" sz="1050">
                <a:solidFill>
                  <a:srgbClr val="CCCCCC"/>
                </a:solidFill>
                <a:highlight>
                  <a:srgbClr val="1F1F1F"/>
                </a:highlight>
                <a:latin typeface="Courier New"/>
                <a:ea typeface="Courier New"/>
                <a:cs typeface="Courier New"/>
                <a:sym typeface="Courier New"/>
              </a:rPr>
              <a:t>().</a:t>
            </a:r>
            <a:r>
              <a:rPr lang="en-GB" sz="1050">
                <a:solidFill>
                  <a:srgbClr val="DCDCAA"/>
                </a:solidFill>
                <a:highlight>
                  <a:srgbClr val="1F1F1F"/>
                </a:highlight>
                <a:latin typeface="Courier New"/>
                <a:ea typeface="Courier New"/>
                <a:cs typeface="Courier New"/>
                <a:sym typeface="Courier New"/>
              </a:rPr>
              <a:t>lower</a:t>
            </a:r>
            <a:r>
              <a:rPr lang="en-GB"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GB" sz="1050">
                <a:solidFill>
                  <a:srgbClr val="CCCCCC"/>
                </a:solidFill>
                <a:highlight>
                  <a:srgbClr val="1F1F1F"/>
                </a:highlight>
                <a:latin typeface="Courier New"/>
                <a:ea typeface="Courier New"/>
                <a:cs typeface="Courier New"/>
                <a:sym typeface="Courier New"/>
              </a:rPr>
              <a:t>                </a:t>
            </a:r>
            <a:r>
              <a:rPr lang="en-GB" sz="1050">
                <a:solidFill>
                  <a:srgbClr val="9CDCFE"/>
                </a:solidFill>
                <a:highlight>
                  <a:srgbClr val="1F1F1F"/>
                </a:highlight>
                <a:latin typeface="Courier New"/>
                <a:ea typeface="Courier New"/>
                <a:cs typeface="Courier New"/>
                <a:sym typeface="Courier New"/>
              </a:rPr>
              <a:t>answers</a:t>
            </a:r>
            <a:r>
              <a:rPr lang="en-GB" sz="1050">
                <a:solidFill>
                  <a:srgbClr val="CCCCCC"/>
                </a:solidFill>
                <a:highlight>
                  <a:srgbClr val="1F1F1F"/>
                </a:highlight>
                <a:latin typeface="Courier New"/>
                <a:ea typeface="Courier New"/>
                <a:cs typeface="Courier New"/>
                <a:sym typeface="Courier New"/>
              </a:rPr>
              <a:t> </a:t>
            </a:r>
            <a:r>
              <a:rPr lang="en-GB" sz="1050">
                <a:solidFill>
                  <a:srgbClr val="D4D4D4"/>
                </a:solidFill>
                <a:highlight>
                  <a:srgbClr val="1F1F1F"/>
                </a:highlight>
                <a:latin typeface="Courier New"/>
                <a:ea typeface="Courier New"/>
                <a:cs typeface="Courier New"/>
                <a:sym typeface="Courier New"/>
              </a:rPr>
              <a:t>=</a:t>
            </a:r>
            <a:r>
              <a:rPr lang="en-GB" sz="1050">
                <a:solidFill>
                  <a:srgbClr val="CCCCCC"/>
                </a:solidFill>
                <a:highlight>
                  <a:srgbClr val="1F1F1F"/>
                </a:highlight>
                <a:latin typeface="Courier New"/>
                <a:ea typeface="Courier New"/>
                <a:cs typeface="Courier New"/>
                <a:sym typeface="Courier New"/>
              </a:rPr>
              <a:t> [</a:t>
            </a:r>
            <a:r>
              <a:rPr lang="en-GB" sz="1050">
                <a:solidFill>
                  <a:srgbClr val="9CDCFE"/>
                </a:solidFill>
                <a:highlight>
                  <a:srgbClr val="1F1F1F"/>
                </a:highlight>
                <a:latin typeface="Courier New"/>
                <a:ea typeface="Courier New"/>
                <a:cs typeface="Courier New"/>
                <a:sym typeface="Courier New"/>
              </a:rPr>
              <a:t>row</a:t>
            </a:r>
            <a:r>
              <a:rPr lang="en-GB" sz="1050">
                <a:solidFill>
                  <a:srgbClr val="CCCCCC"/>
                </a:solidFill>
                <a:highlight>
                  <a:srgbClr val="1F1F1F"/>
                </a:highlight>
                <a:latin typeface="Courier New"/>
                <a:ea typeface="Courier New"/>
                <a:cs typeface="Courier New"/>
                <a:sym typeface="Courier New"/>
              </a:rPr>
              <a:t>[</a:t>
            </a:r>
            <a:r>
              <a:rPr lang="en-GB" sz="1050">
                <a:solidFill>
                  <a:srgbClr val="569CD6"/>
                </a:solidFill>
                <a:highlight>
                  <a:srgbClr val="1F1F1F"/>
                </a:highlight>
                <a:latin typeface="Courier New"/>
                <a:ea typeface="Courier New"/>
                <a:cs typeface="Courier New"/>
                <a:sym typeface="Courier New"/>
              </a:rPr>
              <a:t>f</a:t>
            </a:r>
            <a:r>
              <a:rPr lang="en-GB" sz="1050">
                <a:solidFill>
                  <a:srgbClr val="CE9178"/>
                </a:solidFill>
                <a:highlight>
                  <a:srgbClr val="1F1F1F"/>
                </a:highlight>
                <a:latin typeface="Courier New"/>
                <a:ea typeface="Courier New"/>
                <a:cs typeface="Courier New"/>
                <a:sym typeface="Courier New"/>
              </a:rPr>
              <a:t>"answer</a:t>
            </a:r>
            <a:r>
              <a:rPr lang="en-GB" sz="1050">
                <a:solidFill>
                  <a:srgbClr val="569CD6"/>
                </a:solidFill>
                <a:highlight>
                  <a:srgbClr val="1F1F1F"/>
                </a:highlight>
                <a:latin typeface="Courier New"/>
                <a:ea typeface="Courier New"/>
                <a:cs typeface="Courier New"/>
                <a:sym typeface="Courier New"/>
              </a:rPr>
              <a:t>{</a:t>
            </a:r>
            <a:r>
              <a:rPr lang="en-GB" sz="1050">
                <a:solidFill>
                  <a:srgbClr val="9CDCFE"/>
                </a:solidFill>
                <a:highlight>
                  <a:srgbClr val="1F1F1F"/>
                </a:highlight>
                <a:latin typeface="Courier New"/>
                <a:ea typeface="Courier New"/>
                <a:cs typeface="Courier New"/>
                <a:sym typeface="Courier New"/>
              </a:rPr>
              <a:t>i</a:t>
            </a:r>
            <a:r>
              <a:rPr lang="en-GB" sz="1050">
                <a:solidFill>
                  <a:srgbClr val="D4D4D4"/>
                </a:solidFill>
                <a:highlight>
                  <a:srgbClr val="1F1F1F"/>
                </a:highlight>
                <a:latin typeface="Courier New"/>
                <a:ea typeface="Courier New"/>
                <a:cs typeface="Courier New"/>
                <a:sym typeface="Courier New"/>
              </a:rPr>
              <a:t>+</a:t>
            </a:r>
            <a:r>
              <a:rPr lang="en-GB" sz="1050">
                <a:solidFill>
                  <a:srgbClr val="B5CEA8"/>
                </a:solidFill>
                <a:highlight>
                  <a:srgbClr val="1F1F1F"/>
                </a:highlight>
                <a:latin typeface="Courier New"/>
                <a:ea typeface="Courier New"/>
                <a:cs typeface="Courier New"/>
                <a:sym typeface="Courier New"/>
              </a:rPr>
              <a:t>1</a:t>
            </a:r>
            <a:r>
              <a:rPr lang="en-GB" sz="1050">
                <a:solidFill>
                  <a:srgbClr val="569CD6"/>
                </a:solidFill>
                <a:highlight>
                  <a:srgbClr val="1F1F1F"/>
                </a:highlight>
                <a:latin typeface="Courier New"/>
                <a:ea typeface="Courier New"/>
                <a:cs typeface="Courier New"/>
                <a:sym typeface="Courier New"/>
              </a:rPr>
              <a:t>}</a:t>
            </a:r>
            <a:r>
              <a:rPr lang="en-GB" sz="1050">
                <a:solidFill>
                  <a:srgbClr val="CE9178"/>
                </a:solidFill>
                <a:highlight>
                  <a:srgbClr val="1F1F1F"/>
                </a:highlight>
                <a:latin typeface="Courier New"/>
                <a:ea typeface="Courier New"/>
                <a:cs typeface="Courier New"/>
                <a:sym typeface="Courier New"/>
              </a:rPr>
              <a:t>"</a:t>
            </a:r>
            <a:r>
              <a:rPr lang="en-GB" sz="1050">
                <a:solidFill>
                  <a:srgbClr val="CCCCCC"/>
                </a:solidFill>
                <a:highlight>
                  <a:srgbClr val="1F1F1F"/>
                </a:highlight>
                <a:latin typeface="Courier New"/>
                <a:ea typeface="Courier New"/>
                <a:cs typeface="Courier New"/>
                <a:sym typeface="Courier New"/>
              </a:rPr>
              <a:t>].</a:t>
            </a:r>
            <a:r>
              <a:rPr lang="en-GB" sz="1050">
                <a:solidFill>
                  <a:srgbClr val="DCDCAA"/>
                </a:solidFill>
                <a:highlight>
                  <a:srgbClr val="1F1F1F"/>
                </a:highlight>
                <a:latin typeface="Courier New"/>
                <a:ea typeface="Courier New"/>
                <a:cs typeface="Courier New"/>
                <a:sym typeface="Courier New"/>
              </a:rPr>
              <a:t>strip</a:t>
            </a:r>
            <a:r>
              <a:rPr lang="en-GB" sz="1050">
                <a:solidFill>
                  <a:srgbClr val="CCCCCC"/>
                </a:solidFill>
                <a:highlight>
                  <a:srgbClr val="1F1F1F"/>
                </a:highlight>
                <a:latin typeface="Courier New"/>
                <a:ea typeface="Courier New"/>
                <a:cs typeface="Courier New"/>
                <a:sym typeface="Courier New"/>
              </a:rPr>
              <a:t>() </a:t>
            </a:r>
            <a:r>
              <a:rPr lang="en-GB" sz="1050">
                <a:solidFill>
                  <a:srgbClr val="C586C0"/>
                </a:solidFill>
                <a:highlight>
                  <a:srgbClr val="1F1F1F"/>
                </a:highlight>
                <a:latin typeface="Courier New"/>
                <a:ea typeface="Courier New"/>
                <a:cs typeface="Courier New"/>
                <a:sym typeface="Courier New"/>
              </a:rPr>
              <a:t>for</a:t>
            </a:r>
            <a:r>
              <a:rPr lang="en-GB" sz="1050">
                <a:solidFill>
                  <a:srgbClr val="CCCCCC"/>
                </a:solidFill>
                <a:highlight>
                  <a:srgbClr val="1F1F1F"/>
                </a:highlight>
                <a:latin typeface="Courier New"/>
                <a:ea typeface="Courier New"/>
                <a:cs typeface="Courier New"/>
                <a:sym typeface="Courier New"/>
              </a:rPr>
              <a:t> </a:t>
            </a:r>
            <a:r>
              <a:rPr lang="en-GB" sz="1050">
                <a:solidFill>
                  <a:srgbClr val="9CDCFE"/>
                </a:solidFill>
                <a:highlight>
                  <a:srgbClr val="1F1F1F"/>
                </a:highlight>
                <a:latin typeface="Courier New"/>
                <a:ea typeface="Courier New"/>
                <a:cs typeface="Courier New"/>
                <a:sym typeface="Courier New"/>
              </a:rPr>
              <a:t>i</a:t>
            </a:r>
            <a:r>
              <a:rPr lang="en-GB" sz="1050">
                <a:solidFill>
                  <a:srgbClr val="CCCCCC"/>
                </a:solidFill>
                <a:highlight>
                  <a:srgbClr val="1F1F1F"/>
                </a:highlight>
                <a:latin typeface="Courier New"/>
                <a:ea typeface="Courier New"/>
                <a:cs typeface="Courier New"/>
                <a:sym typeface="Courier New"/>
              </a:rPr>
              <a:t> </a:t>
            </a:r>
            <a:r>
              <a:rPr lang="en-GB" sz="1050">
                <a:solidFill>
                  <a:srgbClr val="C586C0"/>
                </a:solidFill>
                <a:highlight>
                  <a:srgbClr val="1F1F1F"/>
                </a:highlight>
                <a:latin typeface="Courier New"/>
                <a:ea typeface="Courier New"/>
                <a:cs typeface="Courier New"/>
                <a:sym typeface="Courier New"/>
              </a:rPr>
              <a:t>in</a:t>
            </a:r>
            <a:r>
              <a:rPr lang="en-GB" sz="1050">
                <a:solidFill>
                  <a:srgbClr val="CCCCCC"/>
                </a:solidFill>
                <a:highlight>
                  <a:srgbClr val="1F1F1F"/>
                </a:highlight>
                <a:latin typeface="Courier New"/>
                <a:ea typeface="Courier New"/>
                <a:cs typeface="Courier New"/>
                <a:sym typeface="Courier New"/>
              </a:rPr>
              <a:t> </a:t>
            </a:r>
            <a:r>
              <a:rPr lang="en-GB" sz="1050">
                <a:solidFill>
                  <a:srgbClr val="4EC9B0"/>
                </a:solidFill>
                <a:highlight>
                  <a:srgbClr val="1F1F1F"/>
                </a:highlight>
                <a:latin typeface="Courier New"/>
                <a:ea typeface="Courier New"/>
                <a:cs typeface="Courier New"/>
                <a:sym typeface="Courier New"/>
              </a:rPr>
              <a:t>range</a:t>
            </a:r>
            <a:r>
              <a:rPr lang="en-GB" sz="1050">
                <a:solidFill>
                  <a:srgbClr val="CCCCCC"/>
                </a:solidFill>
                <a:highlight>
                  <a:srgbClr val="1F1F1F"/>
                </a:highlight>
                <a:latin typeface="Courier New"/>
                <a:ea typeface="Courier New"/>
                <a:cs typeface="Courier New"/>
                <a:sym typeface="Courier New"/>
              </a:rPr>
              <a:t>(</a:t>
            </a:r>
            <a:r>
              <a:rPr lang="en-GB" sz="1050">
                <a:solidFill>
                  <a:srgbClr val="B5CEA8"/>
                </a:solidFill>
                <a:highlight>
                  <a:srgbClr val="1F1F1F"/>
                </a:highlight>
                <a:latin typeface="Courier New"/>
                <a:ea typeface="Courier New"/>
                <a:cs typeface="Courier New"/>
                <a:sym typeface="Courier New"/>
              </a:rPr>
              <a:t>4</a:t>
            </a:r>
            <a:r>
              <a:rPr lang="en-GB" sz="1050">
                <a:solidFill>
                  <a:srgbClr val="CCCCCC"/>
                </a:solidFill>
                <a:highlight>
                  <a:srgbClr val="1F1F1F"/>
                </a:highlight>
                <a:latin typeface="Courier New"/>
                <a:ea typeface="Courier New"/>
                <a:cs typeface="Courier New"/>
                <a:sym typeface="Courier New"/>
              </a:rPr>
              <a:t>) </a:t>
            </a:r>
            <a:r>
              <a:rPr lang="en-GB" sz="1050">
                <a:solidFill>
                  <a:srgbClr val="C586C0"/>
                </a:solidFill>
                <a:highlight>
                  <a:srgbClr val="1F1F1F"/>
                </a:highlight>
                <a:latin typeface="Courier New"/>
                <a:ea typeface="Courier New"/>
                <a:cs typeface="Courier New"/>
                <a:sym typeface="Courier New"/>
              </a:rPr>
              <a:t>if</a:t>
            </a:r>
            <a:r>
              <a:rPr lang="en-GB" sz="1050">
                <a:solidFill>
                  <a:srgbClr val="CCCCCC"/>
                </a:solidFill>
                <a:highlight>
                  <a:srgbClr val="1F1F1F"/>
                </a:highlight>
                <a:latin typeface="Courier New"/>
                <a:ea typeface="Courier New"/>
                <a:cs typeface="Courier New"/>
                <a:sym typeface="Courier New"/>
              </a:rPr>
              <a:t> </a:t>
            </a:r>
            <a:r>
              <a:rPr lang="en-GB" sz="1050">
                <a:solidFill>
                  <a:srgbClr val="9CDCFE"/>
                </a:solidFill>
                <a:highlight>
                  <a:srgbClr val="1F1F1F"/>
                </a:highlight>
                <a:latin typeface="Courier New"/>
                <a:ea typeface="Courier New"/>
                <a:cs typeface="Courier New"/>
                <a:sym typeface="Courier New"/>
              </a:rPr>
              <a:t>row</a:t>
            </a:r>
            <a:r>
              <a:rPr lang="en-GB" sz="1050">
                <a:solidFill>
                  <a:srgbClr val="CCCCCC"/>
                </a:solidFill>
                <a:highlight>
                  <a:srgbClr val="1F1F1F"/>
                </a:highlight>
                <a:latin typeface="Courier New"/>
                <a:ea typeface="Courier New"/>
                <a:cs typeface="Courier New"/>
                <a:sym typeface="Courier New"/>
              </a:rPr>
              <a:t>.</a:t>
            </a:r>
            <a:r>
              <a:rPr lang="en-GB" sz="1050">
                <a:solidFill>
                  <a:srgbClr val="DCDCAA"/>
                </a:solidFill>
                <a:highlight>
                  <a:srgbClr val="1F1F1F"/>
                </a:highlight>
                <a:latin typeface="Courier New"/>
                <a:ea typeface="Courier New"/>
                <a:cs typeface="Courier New"/>
                <a:sym typeface="Courier New"/>
              </a:rPr>
              <a:t>get</a:t>
            </a:r>
            <a:r>
              <a:rPr lang="en-GB" sz="1050">
                <a:solidFill>
                  <a:srgbClr val="CCCCCC"/>
                </a:solidFill>
                <a:highlight>
                  <a:srgbClr val="1F1F1F"/>
                </a:highlight>
                <a:latin typeface="Courier New"/>
                <a:ea typeface="Courier New"/>
                <a:cs typeface="Courier New"/>
                <a:sym typeface="Courier New"/>
              </a:rPr>
              <a:t>(</a:t>
            </a:r>
            <a:r>
              <a:rPr lang="en-GB" sz="1050">
                <a:solidFill>
                  <a:srgbClr val="569CD6"/>
                </a:solidFill>
                <a:highlight>
                  <a:srgbClr val="1F1F1F"/>
                </a:highlight>
                <a:latin typeface="Courier New"/>
                <a:ea typeface="Courier New"/>
                <a:cs typeface="Courier New"/>
                <a:sym typeface="Courier New"/>
              </a:rPr>
              <a:t>f</a:t>
            </a:r>
            <a:r>
              <a:rPr lang="en-GB" sz="1050">
                <a:solidFill>
                  <a:srgbClr val="CE9178"/>
                </a:solidFill>
                <a:highlight>
                  <a:srgbClr val="1F1F1F"/>
                </a:highlight>
                <a:latin typeface="Courier New"/>
                <a:ea typeface="Courier New"/>
                <a:cs typeface="Courier New"/>
                <a:sym typeface="Courier New"/>
              </a:rPr>
              <a:t>"answer</a:t>
            </a:r>
            <a:r>
              <a:rPr lang="en-GB" sz="1050">
                <a:solidFill>
                  <a:srgbClr val="569CD6"/>
                </a:solidFill>
                <a:highlight>
                  <a:srgbClr val="1F1F1F"/>
                </a:highlight>
                <a:latin typeface="Courier New"/>
                <a:ea typeface="Courier New"/>
                <a:cs typeface="Courier New"/>
                <a:sym typeface="Courier New"/>
              </a:rPr>
              <a:t>{</a:t>
            </a:r>
            <a:r>
              <a:rPr lang="en-GB" sz="1050">
                <a:solidFill>
                  <a:srgbClr val="9CDCFE"/>
                </a:solidFill>
                <a:highlight>
                  <a:srgbClr val="1F1F1F"/>
                </a:highlight>
                <a:latin typeface="Courier New"/>
                <a:ea typeface="Courier New"/>
                <a:cs typeface="Courier New"/>
                <a:sym typeface="Courier New"/>
              </a:rPr>
              <a:t>i</a:t>
            </a:r>
            <a:r>
              <a:rPr lang="en-GB" sz="1050">
                <a:solidFill>
                  <a:srgbClr val="D4D4D4"/>
                </a:solidFill>
                <a:highlight>
                  <a:srgbClr val="1F1F1F"/>
                </a:highlight>
                <a:latin typeface="Courier New"/>
                <a:ea typeface="Courier New"/>
                <a:cs typeface="Courier New"/>
                <a:sym typeface="Courier New"/>
              </a:rPr>
              <a:t>+</a:t>
            </a:r>
            <a:r>
              <a:rPr lang="en-GB" sz="1050">
                <a:solidFill>
                  <a:srgbClr val="B5CEA8"/>
                </a:solidFill>
                <a:highlight>
                  <a:srgbClr val="1F1F1F"/>
                </a:highlight>
                <a:latin typeface="Courier New"/>
                <a:ea typeface="Courier New"/>
                <a:cs typeface="Courier New"/>
                <a:sym typeface="Courier New"/>
              </a:rPr>
              <a:t>1</a:t>
            </a:r>
            <a:r>
              <a:rPr lang="en-GB" sz="1050">
                <a:solidFill>
                  <a:srgbClr val="569CD6"/>
                </a:solidFill>
                <a:highlight>
                  <a:srgbClr val="1F1F1F"/>
                </a:highlight>
                <a:latin typeface="Courier New"/>
                <a:ea typeface="Courier New"/>
                <a:cs typeface="Courier New"/>
                <a:sym typeface="Courier New"/>
              </a:rPr>
              <a:t>}</a:t>
            </a:r>
            <a:r>
              <a:rPr lang="en-GB" sz="1050">
                <a:solidFill>
                  <a:srgbClr val="CE9178"/>
                </a:solidFill>
                <a:highlight>
                  <a:srgbClr val="1F1F1F"/>
                </a:highlight>
                <a:latin typeface="Courier New"/>
                <a:ea typeface="Courier New"/>
                <a:cs typeface="Courier New"/>
                <a:sym typeface="Courier New"/>
              </a:rPr>
              <a:t>"</a:t>
            </a:r>
            <a:r>
              <a:rPr lang="en-GB"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GB" sz="1050">
                <a:solidFill>
                  <a:srgbClr val="CCCCCC"/>
                </a:solidFill>
                <a:highlight>
                  <a:srgbClr val="1F1F1F"/>
                </a:highlight>
                <a:latin typeface="Courier New"/>
                <a:ea typeface="Courier New"/>
                <a:cs typeface="Courier New"/>
                <a:sym typeface="Courier New"/>
              </a:rPr>
              <a:t>                </a:t>
            </a:r>
            <a:r>
              <a:rPr lang="en-GB" sz="1050">
                <a:solidFill>
                  <a:srgbClr val="9CDCFE"/>
                </a:solidFill>
                <a:highlight>
                  <a:srgbClr val="1F1F1F"/>
                </a:highlight>
                <a:latin typeface="Courier New"/>
                <a:ea typeface="Courier New"/>
                <a:cs typeface="Courier New"/>
                <a:sym typeface="Courier New"/>
              </a:rPr>
              <a:t>variants</a:t>
            </a:r>
            <a:r>
              <a:rPr lang="en-GB" sz="1050">
                <a:solidFill>
                  <a:srgbClr val="CCCCCC"/>
                </a:solidFill>
                <a:highlight>
                  <a:srgbClr val="1F1F1F"/>
                </a:highlight>
                <a:latin typeface="Courier New"/>
                <a:ea typeface="Courier New"/>
                <a:cs typeface="Courier New"/>
                <a:sym typeface="Courier New"/>
              </a:rPr>
              <a:t> </a:t>
            </a:r>
            <a:r>
              <a:rPr lang="en-GB" sz="1050">
                <a:solidFill>
                  <a:srgbClr val="D4D4D4"/>
                </a:solidFill>
                <a:highlight>
                  <a:srgbClr val="1F1F1F"/>
                </a:highlight>
                <a:latin typeface="Courier New"/>
                <a:ea typeface="Courier New"/>
                <a:cs typeface="Courier New"/>
                <a:sym typeface="Courier New"/>
              </a:rPr>
              <a:t>=</a:t>
            </a:r>
            <a:r>
              <a:rPr lang="en-GB" sz="1050">
                <a:solidFill>
                  <a:srgbClr val="CCCCCC"/>
                </a:solidFill>
                <a:highlight>
                  <a:srgbClr val="1F1F1F"/>
                </a:highlight>
                <a:latin typeface="Courier New"/>
                <a:ea typeface="Courier New"/>
                <a:cs typeface="Courier New"/>
                <a:sym typeface="Courier New"/>
              </a:rPr>
              <a:t> [</a:t>
            </a:r>
            <a:r>
              <a:rPr lang="en-GB" sz="1050">
                <a:solidFill>
                  <a:srgbClr val="9CDCFE"/>
                </a:solidFill>
                <a:highlight>
                  <a:srgbClr val="1F1F1F"/>
                </a:highlight>
                <a:latin typeface="Courier New"/>
                <a:ea typeface="Courier New"/>
                <a:cs typeface="Courier New"/>
                <a:sym typeface="Courier New"/>
              </a:rPr>
              <a:t>v</a:t>
            </a:r>
            <a:r>
              <a:rPr lang="en-GB" sz="1050">
                <a:solidFill>
                  <a:srgbClr val="CCCCCC"/>
                </a:solidFill>
                <a:highlight>
                  <a:srgbClr val="1F1F1F"/>
                </a:highlight>
                <a:latin typeface="Courier New"/>
                <a:ea typeface="Courier New"/>
                <a:cs typeface="Courier New"/>
                <a:sym typeface="Courier New"/>
              </a:rPr>
              <a:t>.</a:t>
            </a:r>
            <a:r>
              <a:rPr lang="en-GB" sz="1050">
                <a:solidFill>
                  <a:srgbClr val="DCDCAA"/>
                </a:solidFill>
                <a:highlight>
                  <a:srgbClr val="1F1F1F"/>
                </a:highlight>
                <a:latin typeface="Courier New"/>
                <a:ea typeface="Courier New"/>
                <a:cs typeface="Courier New"/>
                <a:sym typeface="Courier New"/>
              </a:rPr>
              <a:t>strip</a:t>
            </a:r>
            <a:r>
              <a:rPr lang="en-GB" sz="1050">
                <a:solidFill>
                  <a:srgbClr val="CCCCCC"/>
                </a:solidFill>
                <a:highlight>
                  <a:srgbClr val="1F1F1F"/>
                </a:highlight>
                <a:latin typeface="Courier New"/>
                <a:ea typeface="Courier New"/>
                <a:cs typeface="Courier New"/>
                <a:sym typeface="Courier New"/>
              </a:rPr>
              <a:t>().</a:t>
            </a:r>
            <a:r>
              <a:rPr lang="en-GB" sz="1050">
                <a:solidFill>
                  <a:srgbClr val="DCDCAA"/>
                </a:solidFill>
                <a:highlight>
                  <a:srgbClr val="1F1F1F"/>
                </a:highlight>
                <a:latin typeface="Courier New"/>
                <a:ea typeface="Courier New"/>
                <a:cs typeface="Courier New"/>
                <a:sym typeface="Courier New"/>
              </a:rPr>
              <a:t>lower</a:t>
            </a:r>
            <a:r>
              <a:rPr lang="en-GB" sz="1050">
                <a:solidFill>
                  <a:srgbClr val="CCCCCC"/>
                </a:solidFill>
                <a:highlight>
                  <a:srgbClr val="1F1F1F"/>
                </a:highlight>
                <a:latin typeface="Courier New"/>
                <a:ea typeface="Courier New"/>
                <a:cs typeface="Courier New"/>
                <a:sym typeface="Courier New"/>
              </a:rPr>
              <a:t>() </a:t>
            </a:r>
            <a:r>
              <a:rPr lang="en-GB" sz="1050">
                <a:solidFill>
                  <a:srgbClr val="C586C0"/>
                </a:solidFill>
                <a:highlight>
                  <a:srgbClr val="1F1F1F"/>
                </a:highlight>
                <a:latin typeface="Courier New"/>
                <a:ea typeface="Courier New"/>
                <a:cs typeface="Courier New"/>
                <a:sym typeface="Courier New"/>
              </a:rPr>
              <a:t>for</a:t>
            </a:r>
            <a:r>
              <a:rPr lang="en-GB" sz="1050">
                <a:solidFill>
                  <a:srgbClr val="CCCCCC"/>
                </a:solidFill>
                <a:highlight>
                  <a:srgbClr val="1F1F1F"/>
                </a:highlight>
                <a:latin typeface="Courier New"/>
                <a:ea typeface="Courier New"/>
                <a:cs typeface="Courier New"/>
                <a:sym typeface="Courier New"/>
              </a:rPr>
              <a:t> </a:t>
            </a:r>
            <a:r>
              <a:rPr lang="en-GB" sz="1050">
                <a:solidFill>
                  <a:srgbClr val="9CDCFE"/>
                </a:solidFill>
                <a:highlight>
                  <a:srgbClr val="1F1F1F"/>
                </a:highlight>
                <a:latin typeface="Courier New"/>
                <a:ea typeface="Courier New"/>
                <a:cs typeface="Courier New"/>
                <a:sym typeface="Courier New"/>
              </a:rPr>
              <a:t>v</a:t>
            </a:r>
            <a:r>
              <a:rPr lang="en-GB" sz="1050">
                <a:solidFill>
                  <a:srgbClr val="CCCCCC"/>
                </a:solidFill>
                <a:highlight>
                  <a:srgbClr val="1F1F1F"/>
                </a:highlight>
                <a:latin typeface="Courier New"/>
                <a:ea typeface="Courier New"/>
                <a:cs typeface="Courier New"/>
                <a:sym typeface="Courier New"/>
              </a:rPr>
              <a:t> </a:t>
            </a:r>
            <a:r>
              <a:rPr lang="en-GB" sz="1050">
                <a:solidFill>
                  <a:srgbClr val="C586C0"/>
                </a:solidFill>
                <a:highlight>
                  <a:srgbClr val="1F1F1F"/>
                </a:highlight>
                <a:latin typeface="Courier New"/>
                <a:ea typeface="Courier New"/>
                <a:cs typeface="Courier New"/>
                <a:sym typeface="Courier New"/>
              </a:rPr>
              <a:t>in</a:t>
            </a:r>
            <a:r>
              <a:rPr lang="en-GB" sz="1050">
                <a:solidFill>
                  <a:srgbClr val="CCCCCC"/>
                </a:solidFill>
                <a:highlight>
                  <a:srgbClr val="1F1F1F"/>
                </a:highlight>
                <a:latin typeface="Courier New"/>
                <a:ea typeface="Courier New"/>
                <a:cs typeface="Courier New"/>
                <a:sym typeface="Courier New"/>
              </a:rPr>
              <a:t> </a:t>
            </a:r>
            <a:r>
              <a:rPr lang="en-GB" sz="1050">
                <a:solidFill>
                  <a:srgbClr val="9CDCFE"/>
                </a:solidFill>
                <a:highlight>
                  <a:srgbClr val="1F1F1F"/>
                </a:highlight>
                <a:latin typeface="Courier New"/>
                <a:ea typeface="Courier New"/>
                <a:cs typeface="Courier New"/>
                <a:sym typeface="Courier New"/>
              </a:rPr>
              <a:t>row</a:t>
            </a:r>
            <a:r>
              <a:rPr lang="en-GB" sz="1050">
                <a:solidFill>
                  <a:srgbClr val="CCCCCC"/>
                </a:solidFill>
                <a:highlight>
                  <a:srgbClr val="1F1F1F"/>
                </a:highlight>
                <a:latin typeface="Courier New"/>
                <a:ea typeface="Courier New"/>
                <a:cs typeface="Courier New"/>
                <a:sym typeface="Courier New"/>
              </a:rPr>
              <a:t>[</a:t>
            </a:r>
            <a:r>
              <a:rPr lang="en-GB" sz="1050">
                <a:solidFill>
                  <a:srgbClr val="CE9178"/>
                </a:solidFill>
                <a:highlight>
                  <a:srgbClr val="1F1F1F"/>
                </a:highlight>
                <a:latin typeface="Courier New"/>
                <a:ea typeface="Courier New"/>
                <a:cs typeface="Courier New"/>
                <a:sym typeface="Courier New"/>
              </a:rPr>
              <a:t>"variants"</a:t>
            </a:r>
            <a:r>
              <a:rPr lang="en-GB" sz="1050">
                <a:solidFill>
                  <a:srgbClr val="CCCCCC"/>
                </a:solidFill>
                <a:highlight>
                  <a:srgbClr val="1F1F1F"/>
                </a:highlight>
                <a:latin typeface="Courier New"/>
                <a:ea typeface="Courier New"/>
                <a:cs typeface="Courier New"/>
                <a:sym typeface="Courier New"/>
              </a:rPr>
              <a:t>].</a:t>
            </a:r>
            <a:r>
              <a:rPr lang="en-GB" sz="1050">
                <a:solidFill>
                  <a:srgbClr val="DCDCAA"/>
                </a:solidFill>
                <a:highlight>
                  <a:srgbClr val="1F1F1F"/>
                </a:highlight>
                <a:latin typeface="Courier New"/>
                <a:ea typeface="Courier New"/>
                <a:cs typeface="Courier New"/>
                <a:sym typeface="Courier New"/>
              </a:rPr>
              <a:t>split</a:t>
            </a:r>
            <a:r>
              <a:rPr lang="en-GB" sz="1050">
                <a:solidFill>
                  <a:srgbClr val="CCCCCC"/>
                </a:solidFill>
                <a:highlight>
                  <a:srgbClr val="1F1F1F"/>
                </a:highlight>
                <a:latin typeface="Courier New"/>
                <a:ea typeface="Courier New"/>
                <a:cs typeface="Courier New"/>
                <a:sym typeface="Courier New"/>
              </a:rPr>
              <a:t>(</a:t>
            </a:r>
            <a:r>
              <a:rPr lang="en-GB" sz="1050">
                <a:solidFill>
                  <a:srgbClr val="CE9178"/>
                </a:solidFill>
                <a:highlight>
                  <a:srgbClr val="1F1F1F"/>
                </a:highlight>
                <a:latin typeface="Courier New"/>
                <a:ea typeface="Courier New"/>
                <a:cs typeface="Courier New"/>
                <a:sym typeface="Courier New"/>
              </a:rPr>
              <a:t>";"</a:t>
            </a:r>
            <a:r>
              <a:rPr lang="en-GB"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GB" sz="1050">
                <a:solidFill>
                  <a:srgbClr val="CCCCCC"/>
                </a:solidFill>
                <a:highlight>
                  <a:srgbClr val="1F1F1F"/>
                </a:highlight>
                <a:latin typeface="Courier New"/>
                <a:ea typeface="Courier New"/>
                <a:cs typeface="Courier New"/>
                <a:sym typeface="Courier New"/>
              </a:rPr>
              <a:t>                </a:t>
            </a:r>
            <a:r>
              <a:rPr lang="en-GB" sz="1050">
                <a:solidFill>
                  <a:srgbClr val="9CDCFE"/>
                </a:solidFill>
                <a:highlight>
                  <a:srgbClr val="1F1F1F"/>
                </a:highlight>
                <a:latin typeface="Courier New"/>
                <a:ea typeface="Courier New"/>
                <a:cs typeface="Courier New"/>
                <a:sym typeface="Courier New"/>
              </a:rPr>
              <a:t>keywords</a:t>
            </a:r>
            <a:r>
              <a:rPr lang="en-GB" sz="1050">
                <a:solidFill>
                  <a:srgbClr val="CCCCCC"/>
                </a:solidFill>
                <a:highlight>
                  <a:srgbClr val="1F1F1F"/>
                </a:highlight>
                <a:latin typeface="Courier New"/>
                <a:ea typeface="Courier New"/>
                <a:cs typeface="Courier New"/>
                <a:sym typeface="Courier New"/>
              </a:rPr>
              <a:t> </a:t>
            </a:r>
            <a:r>
              <a:rPr lang="en-GB" sz="1050">
                <a:solidFill>
                  <a:srgbClr val="D4D4D4"/>
                </a:solidFill>
                <a:highlight>
                  <a:srgbClr val="1F1F1F"/>
                </a:highlight>
                <a:latin typeface="Courier New"/>
                <a:ea typeface="Courier New"/>
                <a:cs typeface="Courier New"/>
                <a:sym typeface="Courier New"/>
              </a:rPr>
              <a:t>=</a:t>
            </a:r>
            <a:r>
              <a:rPr lang="en-GB" sz="1050">
                <a:solidFill>
                  <a:srgbClr val="CCCCCC"/>
                </a:solidFill>
                <a:highlight>
                  <a:srgbClr val="1F1F1F"/>
                </a:highlight>
                <a:latin typeface="Courier New"/>
                <a:ea typeface="Courier New"/>
                <a:cs typeface="Courier New"/>
                <a:sym typeface="Courier New"/>
              </a:rPr>
              <a:t> [</a:t>
            </a:r>
            <a:r>
              <a:rPr lang="en-GB" sz="1050">
                <a:solidFill>
                  <a:srgbClr val="9CDCFE"/>
                </a:solidFill>
                <a:highlight>
                  <a:srgbClr val="1F1F1F"/>
                </a:highlight>
                <a:latin typeface="Courier New"/>
                <a:ea typeface="Courier New"/>
                <a:cs typeface="Courier New"/>
                <a:sym typeface="Courier New"/>
              </a:rPr>
              <a:t>k</a:t>
            </a:r>
            <a:r>
              <a:rPr lang="en-GB" sz="1050">
                <a:solidFill>
                  <a:srgbClr val="CCCCCC"/>
                </a:solidFill>
                <a:highlight>
                  <a:srgbClr val="1F1F1F"/>
                </a:highlight>
                <a:latin typeface="Courier New"/>
                <a:ea typeface="Courier New"/>
                <a:cs typeface="Courier New"/>
                <a:sym typeface="Courier New"/>
              </a:rPr>
              <a:t>.</a:t>
            </a:r>
            <a:r>
              <a:rPr lang="en-GB" sz="1050">
                <a:solidFill>
                  <a:srgbClr val="DCDCAA"/>
                </a:solidFill>
                <a:highlight>
                  <a:srgbClr val="1F1F1F"/>
                </a:highlight>
                <a:latin typeface="Courier New"/>
                <a:ea typeface="Courier New"/>
                <a:cs typeface="Courier New"/>
                <a:sym typeface="Courier New"/>
              </a:rPr>
              <a:t>strip</a:t>
            </a:r>
            <a:r>
              <a:rPr lang="en-GB" sz="1050">
                <a:solidFill>
                  <a:srgbClr val="CCCCCC"/>
                </a:solidFill>
                <a:highlight>
                  <a:srgbClr val="1F1F1F"/>
                </a:highlight>
                <a:latin typeface="Courier New"/>
                <a:ea typeface="Courier New"/>
                <a:cs typeface="Courier New"/>
                <a:sym typeface="Courier New"/>
              </a:rPr>
              <a:t>().</a:t>
            </a:r>
            <a:r>
              <a:rPr lang="en-GB" sz="1050">
                <a:solidFill>
                  <a:srgbClr val="DCDCAA"/>
                </a:solidFill>
                <a:highlight>
                  <a:srgbClr val="1F1F1F"/>
                </a:highlight>
                <a:latin typeface="Courier New"/>
                <a:ea typeface="Courier New"/>
                <a:cs typeface="Courier New"/>
                <a:sym typeface="Courier New"/>
              </a:rPr>
              <a:t>lower</a:t>
            </a:r>
            <a:r>
              <a:rPr lang="en-GB" sz="1050">
                <a:solidFill>
                  <a:srgbClr val="CCCCCC"/>
                </a:solidFill>
                <a:highlight>
                  <a:srgbClr val="1F1F1F"/>
                </a:highlight>
                <a:latin typeface="Courier New"/>
                <a:ea typeface="Courier New"/>
                <a:cs typeface="Courier New"/>
                <a:sym typeface="Courier New"/>
              </a:rPr>
              <a:t>() </a:t>
            </a:r>
            <a:r>
              <a:rPr lang="en-GB" sz="1050">
                <a:solidFill>
                  <a:srgbClr val="C586C0"/>
                </a:solidFill>
                <a:highlight>
                  <a:srgbClr val="1F1F1F"/>
                </a:highlight>
                <a:latin typeface="Courier New"/>
                <a:ea typeface="Courier New"/>
                <a:cs typeface="Courier New"/>
                <a:sym typeface="Courier New"/>
              </a:rPr>
              <a:t>for</a:t>
            </a:r>
            <a:r>
              <a:rPr lang="en-GB" sz="1050">
                <a:solidFill>
                  <a:srgbClr val="CCCCCC"/>
                </a:solidFill>
                <a:highlight>
                  <a:srgbClr val="1F1F1F"/>
                </a:highlight>
                <a:latin typeface="Courier New"/>
                <a:ea typeface="Courier New"/>
                <a:cs typeface="Courier New"/>
                <a:sym typeface="Courier New"/>
              </a:rPr>
              <a:t> </a:t>
            </a:r>
            <a:r>
              <a:rPr lang="en-GB" sz="1050">
                <a:solidFill>
                  <a:srgbClr val="9CDCFE"/>
                </a:solidFill>
                <a:highlight>
                  <a:srgbClr val="1F1F1F"/>
                </a:highlight>
                <a:latin typeface="Courier New"/>
                <a:ea typeface="Courier New"/>
                <a:cs typeface="Courier New"/>
                <a:sym typeface="Courier New"/>
              </a:rPr>
              <a:t>k</a:t>
            </a:r>
            <a:r>
              <a:rPr lang="en-GB" sz="1050">
                <a:solidFill>
                  <a:srgbClr val="CCCCCC"/>
                </a:solidFill>
                <a:highlight>
                  <a:srgbClr val="1F1F1F"/>
                </a:highlight>
                <a:latin typeface="Courier New"/>
                <a:ea typeface="Courier New"/>
                <a:cs typeface="Courier New"/>
                <a:sym typeface="Courier New"/>
              </a:rPr>
              <a:t> </a:t>
            </a:r>
            <a:r>
              <a:rPr lang="en-GB" sz="1050">
                <a:solidFill>
                  <a:srgbClr val="C586C0"/>
                </a:solidFill>
                <a:highlight>
                  <a:srgbClr val="1F1F1F"/>
                </a:highlight>
                <a:latin typeface="Courier New"/>
                <a:ea typeface="Courier New"/>
                <a:cs typeface="Courier New"/>
                <a:sym typeface="Courier New"/>
              </a:rPr>
              <a:t>in</a:t>
            </a:r>
            <a:r>
              <a:rPr lang="en-GB" sz="1050">
                <a:solidFill>
                  <a:srgbClr val="CCCCCC"/>
                </a:solidFill>
                <a:highlight>
                  <a:srgbClr val="1F1F1F"/>
                </a:highlight>
                <a:latin typeface="Courier New"/>
                <a:ea typeface="Courier New"/>
                <a:cs typeface="Courier New"/>
                <a:sym typeface="Courier New"/>
              </a:rPr>
              <a:t> </a:t>
            </a:r>
            <a:r>
              <a:rPr lang="en-GB" sz="1050">
                <a:solidFill>
                  <a:srgbClr val="9CDCFE"/>
                </a:solidFill>
                <a:highlight>
                  <a:srgbClr val="1F1F1F"/>
                </a:highlight>
                <a:latin typeface="Courier New"/>
                <a:ea typeface="Courier New"/>
                <a:cs typeface="Courier New"/>
                <a:sym typeface="Courier New"/>
              </a:rPr>
              <a:t>row</a:t>
            </a:r>
            <a:r>
              <a:rPr lang="en-GB" sz="1050">
                <a:solidFill>
                  <a:srgbClr val="CCCCCC"/>
                </a:solidFill>
                <a:highlight>
                  <a:srgbClr val="1F1F1F"/>
                </a:highlight>
                <a:latin typeface="Courier New"/>
                <a:ea typeface="Courier New"/>
                <a:cs typeface="Courier New"/>
                <a:sym typeface="Courier New"/>
              </a:rPr>
              <a:t>[</a:t>
            </a:r>
            <a:r>
              <a:rPr lang="en-GB" sz="1050">
                <a:solidFill>
                  <a:srgbClr val="CE9178"/>
                </a:solidFill>
                <a:highlight>
                  <a:srgbClr val="1F1F1F"/>
                </a:highlight>
                <a:latin typeface="Courier New"/>
                <a:ea typeface="Courier New"/>
                <a:cs typeface="Courier New"/>
                <a:sym typeface="Courier New"/>
              </a:rPr>
              <a:t>"keywords"</a:t>
            </a:r>
            <a:r>
              <a:rPr lang="en-GB" sz="1050">
                <a:solidFill>
                  <a:srgbClr val="CCCCCC"/>
                </a:solidFill>
                <a:highlight>
                  <a:srgbClr val="1F1F1F"/>
                </a:highlight>
                <a:latin typeface="Courier New"/>
                <a:ea typeface="Courier New"/>
                <a:cs typeface="Courier New"/>
                <a:sym typeface="Courier New"/>
              </a:rPr>
              <a:t>].</a:t>
            </a:r>
            <a:r>
              <a:rPr lang="en-GB" sz="1050">
                <a:solidFill>
                  <a:srgbClr val="DCDCAA"/>
                </a:solidFill>
                <a:highlight>
                  <a:srgbClr val="1F1F1F"/>
                </a:highlight>
                <a:latin typeface="Courier New"/>
                <a:ea typeface="Courier New"/>
                <a:cs typeface="Courier New"/>
                <a:sym typeface="Courier New"/>
              </a:rPr>
              <a:t>split</a:t>
            </a:r>
            <a:r>
              <a:rPr lang="en-GB" sz="1050">
                <a:solidFill>
                  <a:srgbClr val="CCCCCC"/>
                </a:solidFill>
                <a:highlight>
                  <a:srgbClr val="1F1F1F"/>
                </a:highlight>
                <a:latin typeface="Courier New"/>
                <a:ea typeface="Courier New"/>
                <a:cs typeface="Courier New"/>
                <a:sym typeface="Courier New"/>
              </a:rPr>
              <a:t>(</a:t>
            </a:r>
            <a:r>
              <a:rPr lang="en-GB" sz="1050">
                <a:solidFill>
                  <a:srgbClr val="CE9178"/>
                </a:solidFill>
                <a:highlight>
                  <a:srgbClr val="1F1F1F"/>
                </a:highlight>
                <a:latin typeface="Courier New"/>
                <a:ea typeface="Courier New"/>
                <a:cs typeface="Courier New"/>
                <a:sym typeface="Courier New"/>
              </a:rPr>
              <a:t>";"</a:t>
            </a:r>
            <a:r>
              <a:rPr lang="en-GB"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GB" sz="1050">
                <a:solidFill>
                  <a:srgbClr val="CCCCCC"/>
                </a:solidFill>
                <a:highlight>
                  <a:srgbClr val="1F1F1F"/>
                </a:highlight>
                <a:latin typeface="Courier New"/>
                <a:ea typeface="Courier New"/>
                <a:cs typeface="Courier New"/>
                <a:sym typeface="Courier New"/>
              </a:rPr>
              <a:t>                </a:t>
            </a:r>
            <a:r>
              <a:rPr lang="en-GB" sz="1050">
                <a:solidFill>
                  <a:srgbClr val="9CDCFE"/>
                </a:solidFill>
                <a:highlight>
                  <a:srgbClr val="1F1F1F"/>
                </a:highlight>
                <a:latin typeface="Courier New"/>
                <a:ea typeface="Courier New"/>
                <a:cs typeface="Courier New"/>
                <a:sym typeface="Courier New"/>
              </a:rPr>
              <a:t>qna_data</a:t>
            </a:r>
            <a:r>
              <a:rPr lang="en-GB" sz="1050">
                <a:solidFill>
                  <a:srgbClr val="CCCCCC"/>
                </a:solidFill>
                <a:highlight>
                  <a:srgbClr val="1F1F1F"/>
                </a:highlight>
                <a:latin typeface="Courier New"/>
                <a:ea typeface="Courier New"/>
                <a:cs typeface="Courier New"/>
                <a:sym typeface="Courier New"/>
              </a:rPr>
              <a:t>[</a:t>
            </a:r>
            <a:r>
              <a:rPr lang="en-GB" sz="1050">
                <a:solidFill>
                  <a:srgbClr val="9CDCFE"/>
                </a:solidFill>
                <a:highlight>
                  <a:srgbClr val="1F1F1F"/>
                </a:highlight>
                <a:latin typeface="Courier New"/>
                <a:ea typeface="Courier New"/>
                <a:cs typeface="Courier New"/>
                <a:sym typeface="Courier New"/>
              </a:rPr>
              <a:t>question</a:t>
            </a:r>
            <a:r>
              <a:rPr lang="en-GB" sz="1050">
                <a:solidFill>
                  <a:srgbClr val="CCCCCC"/>
                </a:solidFill>
                <a:highlight>
                  <a:srgbClr val="1F1F1F"/>
                </a:highlight>
                <a:latin typeface="Courier New"/>
                <a:ea typeface="Courier New"/>
                <a:cs typeface="Courier New"/>
                <a:sym typeface="Courier New"/>
              </a:rPr>
              <a:t>] </a:t>
            </a:r>
            <a:r>
              <a:rPr lang="en-GB" sz="1050">
                <a:solidFill>
                  <a:srgbClr val="D4D4D4"/>
                </a:solidFill>
                <a:highlight>
                  <a:srgbClr val="1F1F1F"/>
                </a:highlight>
                <a:latin typeface="Courier New"/>
                <a:ea typeface="Courier New"/>
                <a:cs typeface="Courier New"/>
                <a:sym typeface="Courier New"/>
              </a:rPr>
              <a:t>=</a:t>
            </a:r>
            <a:r>
              <a:rPr lang="en-GB"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GB" sz="1050">
                <a:solidFill>
                  <a:srgbClr val="CCCCCC"/>
                </a:solidFill>
                <a:highlight>
                  <a:srgbClr val="1F1F1F"/>
                </a:highlight>
                <a:latin typeface="Courier New"/>
                <a:ea typeface="Courier New"/>
                <a:cs typeface="Courier New"/>
                <a:sym typeface="Courier New"/>
              </a:rPr>
              <a:t>                    </a:t>
            </a:r>
            <a:r>
              <a:rPr lang="en-GB" sz="1050">
                <a:solidFill>
                  <a:srgbClr val="CE9178"/>
                </a:solidFill>
                <a:highlight>
                  <a:srgbClr val="1F1F1F"/>
                </a:highlight>
                <a:latin typeface="Courier New"/>
                <a:ea typeface="Courier New"/>
                <a:cs typeface="Courier New"/>
                <a:sym typeface="Courier New"/>
              </a:rPr>
              <a:t>"answers"</a:t>
            </a:r>
            <a:r>
              <a:rPr lang="en-GB" sz="1050">
                <a:solidFill>
                  <a:srgbClr val="CCCCCC"/>
                </a:solidFill>
                <a:highlight>
                  <a:srgbClr val="1F1F1F"/>
                </a:highlight>
                <a:latin typeface="Courier New"/>
                <a:ea typeface="Courier New"/>
                <a:cs typeface="Courier New"/>
                <a:sym typeface="Courier New"/>
              </a:rPr>
              <a:t>: </a:t>
            </a:r>
            <a:r>
              <a:rPr lang="en-GB" sz="1050">
                <a:solidFill>
                  <a:srgbClr val="9CDCFE"/>
                </a:solidFill>
                <a:highlight>
                  <a:srgbClr val="1F1F1F"/>
                </a:highlight>
                <a:latin typeface="Courier New"/>
                <a:ea typeface="Courier New"/>
                <a:cs typeface="Courier New"/>
                <a:sym typeface="Courier New"/>
              </a:rPr>
              <a:t>answers</a:t>
            </a:r>
            <a:r>
              <a:rPr lang="en-GB"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GB" sz="1050">
                <a:solidFill>
                  <a:srgbClr val="CCCCCC"/>
                </a:solidFill>
                <a:highlight>
                  <a:srgbClr val="1F1F1F"/>
                </a:highlight>
                <a:latin typeface="Courier New"/>
                <a:ea typeface="Courier New"/>
                <a:cs typeface="Courier New"/>
                <a:sym typeface="Courier New"/>
              </a:rPr>
              <a:t>                    </a:t>
            </a:r>
            <a:r>
              <a:rPr lang="en-GB" sz="1050">
                <a:solidFill>
                  <a:srgbClr val="CE9178"/>
                </a:solidFill>
                <a:highlight>
                  <a:srgbClr val="1F1F1F"/>
                </a:highlight>
                <a:latin typeface="Courier New"/>
                <a:ea typeface="Courier New"/>
                <a:cs typeface="Courier New"/>
                <a:sym typeface="Courier New"/>
              </a:rPr>
              <a:t>"variants"</a:t>
            </a:r>
            <a:r>
              <a:rPr lang="en-GB" sz="1050">
                <a:solidFill>
                  <a:srgbClr val="CCCCCC"/>
                </a:solidFill>
                <a:highlight>
                  <a:srgbClr val="1F1F1F"/>
                </a:highlight>
                <a:latin typeface="Courier New"/>
                <a:ea typeface="Courier New"/>
                <a:cs typeface="Courier New"/>
                <a:sym typeface="Courier New"/>
              </a:rPr>
              <a:t>: </a:t>
            </a:r>
            <a:r>
              <a:rPr lang="en-GB" sz="1050">
                <a:solidFill>
                  <a:srgbClr val="9CDCFE"/>
                </a:solidFill>
                <a:highlight>
                  <a:srgbClr val="1F1F1F"/>
                </a:highlight>
                <a:latin typeface="Courier New"/>
                <a:ea typeface="Courier New"/>
                <a:cs typeface="Courier New"/>
                <a:sym typeface="Courier New"/>
              </a:rPr>
              <a:t>variants</a:t>
            </a:r>
            <a:r>
              <a:rPr lang="en-GB"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GB" sz="1050">
                <a:solidFill>
                  <a:srgbClr val="CCCCCC"/>
                </a:solidFill>
                <a:highlight>
                  <a:srgbClr val="1F1F1F"/>
                </a:highlight>
                <a:latin typeface="Courier New"/>
                <a:ea typeface="Courier New"/>
                <a:cs typeface="Courier New"/>
                <a:sym typeface="Courier New"/>
              </a:rPr>
              <a:t>                    </a:t>
            </a:r>
            <a:r>
              <a:rPr lang="en-GB" sz="1050">
                <a:solidFill>
                  <a:srgbClr val="CE9178"/>
                </a:solidFill>
                <a:highlight>
                  <a:srgbClr val="1F1F1F"/>
                </a:highlight>
                <a:latin typeface="Courier New"/>
                <a:ea typeface="Courier New"/>
                <a:cs typeface="Courier New"/>
                <a:sym typeface="Courier New"/>
              </a:rPr>
              <a:t>"keywords"</a:t>
            </a:r>
            <a:r>
              <a:rPr lang="en-GB" sz="1050">
                <a:solidFill>
                  <a:srgbClr val="CCCCCC"/>
                </a:solidFill>
                <a:highlight>
                  <a:srgbClr val="1F1F1F"/>
                </a:highlight>
                <a:latin typeface="Courier New"/>
                <a:ea typeface="Courier New"/>
                <a:cs typeface="Courier New"/>
                <a:sym typeface="Courier New"/>
              </a:rPr>
              <a:t>: </a:t>
            </a:r>
            <a:r>
              <a:rPr lang="en-GB" sz="1050">
                <a:solidFill>
                  <a:srgbClr val="9CDCFE"/>
                </a:solidFill>
                <a:highlight>
                  <a:srgbClr val="1F1F1F"/>
                </a:highlight>
                <a:latin typeface="Courier New"/>
                <a:ea typeface="Courier New"/>
                <a:cs typeface="Courier New"/>
                <a:sym typeface="Courier New"/>
              </a:rPr>
              <a:t>keywords</a:t>
            </a:r>
            <a:endParaRPr sz="1050">
              <a:solidFill>
                <a:srgbClr val="9CDCFE"/>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GB" sz="1050">
                <a:solidFill>
                  <a:srgbClr val="CCCCCC"/>
                </a:solidFill>
                <a:highlight>
                  <a:srgbClr val="1F1F1F"/>
                </a:highlight>
                <a:latin typeface="Courier New"/>
                <a:ea typeface="Courier New"/>
                <a:cs typeface="Courier New"/>
                <a:sym typeface="Courier New"/>
              </a:rPr>
              <a:t>                }</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GB" sz="1050">
                <a:solidFill>
                  <a:srgbClr val="CCCCCC"/>
                </a:solidFill>
                <a:highlight>
                  <a:srgbClr val="1F1F1F"/>
                </a:highlight>
                <a:latin typeface="Courier New"/>
                <a:ea typeface="Courier New"/>
                <a:cs typeface="Courier New"/>
                <a:sym typeface="Courier New"/>
              </a:rPr>
              <a:t>    </a:t>
            </a:r>
            <a:r>
              <a:rPr lang="en-GB" sz="1050">
                <a:solidFill>
                  <a:srgbClr val="C586C0"/>
                </a:solidFill>
                <a:highlight>
                  <a:srgbClr val="1F1F1F"/>
                </a:highlight>
                <a:latin typeface="Courier New"/>
                <a:ea typeface="Courier New"/>
                <a:cs typeface="Courier New"/>
                <a:sym typeface="Courier New"/>
              </a:rPr>
              <a:t>except</a:t>
            </a:r>
            <a:r>
              <a:rPr lang="en-GB" sz="1050">
                <a:solidFill>
                  <a:srgbClr val="CCCCCC"/>
                </a:solidFill>
                <a:highlight>
                  <a:srgbClr val="1F1F1F"/>
                </a:highlight>
                <a:latin typeface="Courier New"/>
                <a:ea typeface="Courier New"/>
                <a:cs typeface="Courier New"/>
                <a:sym typeface="Courier New"/>
              </a:rPr>
              <a:t> </a:t>
            </a:r>
            <a:r>
              <a:rPr lang="en-GB" sz="1050">
                <a:solidFill>
                  <a:srgbClr val="4EC9B0"/>
                </a:solidFill>
                <a:highlight>
                  <a:srgbClr val="1F1F1F"/>
                </a:highlight>
                <a:latin typeface="Courier New"/>
                <a:ea typeface="Courier New"/>
                <a:cs typeface="Courier New"/>
                <a:sym typeface="Courier New"/>
              </a:rPr>
              <a:t>Exception</a:t>
            </a:r>
            <a:r>
              <a:rPr lang="en-GB" sz="1050">
                <a:solidFill>
                  <a:srgbClr val="CCCCCC"/>
                </a:solidFill>
                <a:highlight>
                  <a:srgbClr val="1F1F1F"/>
                </a:highlight>
                <a:latin typeface="Courier New"/>
                <a:ea typeface="Courier New"/>
                <a:cs typeface="Courier New"/>
                <a:sym typeface="Courier New"/>
              </a:rPr>
              <a:t> </a:t>
            </a:r>
            <a:r>
              <a:rPr lang="en-GB" sz="1050">
                <a:solidFill>
                  <a:srgbClr val="C586C0"/>
                </a:solidFill>
                <a:highlight>
                  <a:srgbClr val="1F1F1F"/>
                </a:highlight>
                <a:latin typeface="Courier New"/>
                <a:ea typeface="Courier New"/>
                <a:cs typeface="Courier New"/>
                <a:sym typeface="Courier New"/>
              </a:rPr>
              <a:t>as</a:t>
            </a:r>
            <a:r>
              <a:rPr lang="en-GB" sz="1050">
                <a:solidFill>
                  <a:srgbClr val="CCCCCC"/>
                </a:solidFill>
                <a:highlight>
                  <a:srgbClr val="1F1F1F"/>
                </a:highlight>
                <a:latin typeface="Courier New"/>
                <a:ea typeface="Courier New"/>
                <a:cs typeface="Courier New"/>
                <a:sym typeface="Courier New"/>
              </a:rPr>
              <a:t> </a:t>
            </a:r>
            <a:r>
              <a:rPr lang="en-GB" sz="1050">
                <a:solidFill>
                  <a:srgbClr val="9CDCFE"/>
                </a:solidFill>
                <a:highlight>
                  <a:srgbClr val="1F1F1F"/>
                </a:highlight>
                <a:latin typeface="Courier New"/>
                <a:ea typeface="Courier New"/>
                <a:cs typeface="Courier New"/>
                <a:sym typeface="Courier New"/>
              </a:rPr>
              <a:t>e</a:t>
            </a:r>
            <a:r>
              <a:rPr lang="en-GB"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GB" sz="1050">
                <a:solidFill>
                  <a:srgbClr val="CCCCCC"/>
                </a:solidFill>
                <a:highlight>
                  <a:srgbClr val="1F1F1F"/>
                </a:highlight>
                <a:latin typeface="Courier New"/>
                <a:ea typeface="Courier New"/>
                <a:cs typeface="Courier New"/>
                <a:sym typeface="Courier New"/>
              </a:rPr>
              <a:t>        </a:t>
            </a:r>
            <a:r>
              <a:rPr lang="en-GB" sz="1050">
                <a:solidFill>
                  <a:srgbClr val="DCDCAA"/>
                </a:solidFill>
                <a:highlight>
                  <a:srgbClr val="1F1F1F"/>
                </a:highlight>
                <a:latin typeface="Courier New"/>
                <a:ea typeface="Courier New"/>
                <a:cs typeface="Courier New"/>
                <a:sym typeface="Courier New"/>
              </a:rPr>
              <a:t>print</a:t>
            </a:r>
            <a:r>
              <a:rPr lang="en-GB" sz="1050">
                <a:solidFill>
                  <a:srgbClr val="CCCCCC"/>
                </a:solidFill>
                <a:highlight>
                  <a:srgbClr val="1F1F1F"/>
                </a:highlight>
                <a:latin typeface="Courier New"/>
                <a:ea typeface="Courier New"/>
                <a:cs typeface="Courier New"/>
                <a:sym typeface="Courier New"/>
              </a:rPr>
              <a:t>(</a:t>
            </a:r>
            <a:r>
              <a:rPr lang="en-GB" sz="1050">
                <a:solidFill>
                  <a:srgbClr val="569CD6"/>
                </a:solidFill>
                <a:highlight>
                  <a:srgbClr val="1F1F1F"/>
                </a:highlight>
                <a:latin typeface="Courier New"/>
                <a:ea typeface="Courier New"/>
                <a:cs typeface="Courier New"/>
                <a:sym typeface="Courier New"/>
              </a:rPr>
              <a:t>f</a:t>
            </a:r>
            <a:r>
              <a:rPr lang="en-GB" sz="1050">
                <a:solidFill>
                  <a:srgbClr val="CE9178"/>
                </a:solidFill>
                <a:highlight>
                  <a:srgbClr val="1F1F1F"/>
                </a:highlight>
                <a:latin typeface="Courier New"/>
                <a:ea typeface="Courier New"/>
                <a:cs typeface="Courier New"/>
                <a:sym typeface="Courier New"/>
              </a:rPr>
              <a:t>"</a:t>
            </a:r>
            <a:r>
              <a:rPr lang="en-GB" sz="1050">
                <a:solidFill>
                  <a:srgbClr val="569CD6"/>
                </a:solidFill>
                <a:highlight>
                  <a:srgbClr val="1F1F1F"/>
                </a:highlight>
                <a:latin typeface="Courier New"/>
                <a:ea typeface="Courier New"/>
                <a:cs typeface="Courier New"/>
                <a:sym typeface="Courier New"/>
              </a:rPr>
              <a:t>{</a:t>
            </a:r>
            <a:r>
              <a:rPr lang="en-GB" sz="1050">
                <a:solidFill>
                  <a:srgbClr val="DCDCAA"/>
                </a:solidFill>
                <a:highlight>
                  <a:srgbClr val="1F1F1F"/>
                </a:highlight>
                <a:latin typeface="Courier New"/>
                <a:ea typeface="Courier New"/>
                <a:cs typeface="Courier New"/>
                <a:sym typeface="Courier New"/>
              </a:rPr>
              <a:t>get_current_time</a:t>
            </a:r>
            <a:r>
              <a:rPr lang="en-GB" sz="1050">
                <a:solidFill>
                  <a:srgbClr val="CCCCCC"/>
                </a:solidFill>
                <a:highlight>
                  <a:srgbClr val="1F1F1F"/>
                </a:highlight>
                <a:latin typeface="Courier New"/>
                <a:ea typeface="Courier New"/>
                <a:cs typeface="Courier New"/>
                <a:sym typeface="Courier New"/>
              </a:rPr>
              <a:t>()</a:t>
            </a:r>
            <a:r>
              <a:rPr lang="en-GB" sz="1050">
                <a:solidFill>
                  <a:srgbClr val="569CD6"/>
                </a:solidFill>
                <a:highlight>
                  <a:srgbClr val="1F1F1F"/>
                </a:highlight>
                <a:latin typeface="Courier New"/>
                <a:ea typeface="Courier New"/>
                <a:cs typeface="Courier New"/>
                <a:sym typeface="Courier New"/>
              </a:rPr>
              <a:t>}</a:t>
            </a:r>
            <a:r>
              <a:rPr lang="en-GB" sz="1050">
                <a:solidFill>
                  <a:srgbClr val="CE9178"/>
                </a:solidFill>
                <a:highlight>
                  <a:srgbClr val="1F1F1F"/>
                </a:highlight>
                <a:latin typeface="Courier New"/>
                <a:ea typeface="Courier New"/>
                <a:cs typeface="Courier New"/>
                <a:sym typeface="Courier New"/>
              </a:rPr>
              <a:t> ChatBot: Fehler beim Laden der Datei: </a:t>
            </a:r>
            <a:r>
              <a:rPr lang="en-GB" sz="1050">
                <a:solidFill>
                  <a:srgbClr val="569CD6"/>
                </a:solidFill>
                <a:highlight>
                  <a:srgbClr val="1F1F1F"/>
                </a:highlight>
                <a:latin typeface="Courier New"/>
                <a:ea typeface="Courier New"/>
                <a:cs typeface="Courier New"/>
                <a:sym typeface="Courier New"/>
              </a:rPr>
              <a:t>{</a:t>
            </a:r>
            <a:r>
              <a:rPr lang="en-GB" sz="1050">
                <a:solidFill>
                  <a:srgbClr val="9CDCFE"/>
                </a:solidFill>
                <a:highlight>
                  <a:srgbClr val="1F1F1F"/>
                </a:highlight>
                <a:latin typeface="Courier New"/>
                <a:ea typeface="Courier New"/>
                <a:cs typeface="Courier New"/>
                <a:sym typeface="Courier New"/>
              </a:rPr>
              <a:t>e</a:t>
            </a:r>
            <a:r>
              <a:rPr lang="en-GB" sz="1050">
                <a:solidFill>
                  <a:srgbClr val="569CD6"/>
                </a:solidFill>
                <a:highlight>
                  <a:srgbClr val="1F1F1F"/>
                </a:highlight>
                <a:latin typeface="Courier New"/>
                <a:ea typeface="Courier New"/>
                <a:cs typeface="Courier New"/>
                <a:sym typeface="Courier New"/>
              </a:rPr>
              <a:t>}</a:t>
            </a:r>
            <a:r>
              <a:rPr lang="en-GB" sz="1050">
                <a:solidFill>
                  <a:srgbClr val="CE9178"/>
                </a:solidFill>
                <a:highlight>
                  <a:srgbClr val="1F1F1F"/>
                </a:highlight>
                <a:latin typeface="Courier New"/>
                <a:ea typeface="Courier New"/>
                <a:cs typeface="Courier New"/>
                <a:sym typeface="Courier New"/>
              </a:rPr>
              <a:t>"</a:t>
            </a:r>
            <a:r>
              <a:rPr lang="en-GB" sz="1050">
                <a:solidFill>
                  <a:srgbClr val="CCCCCC"/>
                </a:solidFill>
                <a:highlight>
                  <a:srgbClr val="1F1F1F"/>
                </a:highlight>
                <a:latin typeface="Courier New"/>
                <a:ea typeface="Courier New"/>
                <a:cs typeface="Courier New"/>
                <a:sym typeface="Courier New"/>
              </a:rPr>
              <a:t>)</a:t>
            </a:r>
            <a:endParaRPr sz="1050">
              <a:solidFill>
                <a:srgbClr val="CCCCCC"/>
              </a:solidFill>
              <a:highlight>
                <a:srgbClr val="1F1F1F"/>
              </a:highlight>
              <a:latin typeface="Courier New"/>
              <a:ea typeface="Courier New"/>
              <a:cs typeface="Courier New"/>
              <a:sym typeface="Courier New"/>
            </a:endParaRPr>
          </a:p>
          <a:p>
            <a:pPr marL="0" lvl="0" indent="0" algn="l" rtl="0">
              <a:lnSpc>
                <a:spcPct val="135714"/>
              </a:lnSpc>
              <a:spcBef>
                <a:spcPts val="0"/>
              </a:spcBef>
              <a:spcAft>
                <a:spcPts val="0"/>
              </a:spcAft>
              <a:buNone/>
            </a:pPr>
            <a:r>
              <a:rPr lang="en-GB" sz="1050">
                <a:solidFill>
                  <a:srgbClr val="CCCCCC"/>
                </a:solidFill>
                <a:highlight>
                  <a:srgbClr val="1F1F1F"/>
                </a:highlight>
                <a:latin typeface="Courier New"/>
                <a:ea typeface="Courier New"/>
                <a:cs typeface="Courier New"/>
                <a:sym typeface="Courier New"/>
              </a:rPr>
              <a:t>    </a:t>
            </a:r>
            <a:r>
              <a:rPr lang="en-GB" sz="1050">
                <a:solidFill>
                  <a:srgbClr val="C586C0"/>
                </a:solidFill>
                <a:highlight>
                  <a:srgbClr val="1F1F1F"/>
                </a:highlight>
                <a:latin typeface="Courier New"/>
                <a:ea typeface="Courier New"/>
                <a:cs typeface="Courier New"/>
                <a:sym typeface="Courier New"/>
              </a:rPr>
              <a:t>return</a:t>
            </a:r>
            <a:r>
              <a:rPr lang="en-GB" sz="1050">
                <a:solidFill>
                  <a:srgbClr val="CCCCCC"/>
                </a:solidFill>
                <a:highlight>
                  <a:srgbClr val="1F1F1F"/>
                </a:highlight>
                <a:latin typeface="Courier New"/>
                <a:ea typeface="Courier New"/>
                <a:cs typeface="Courier New"/>
                <a:sym typeface="Courier New"/>
              </a:rPr>
              <a:t> </a:t>
            </a:r>
            <a:r>
              <a:rPr lang="en-GB" sz="1050">
                <a:solidFill>
                  <a:srgbClr val="9CDCFE"/>
                </a:solidFill>
                <a:highlight>
                  <a:srgbClr val="1F1F1F"/>
                </a:highlight>
                <a:latin typeface="Courier New"/>
                <a:ea typeface="Courier New"/>
                <a:cs typeface="Courier New"/>
                <a:sym typeface="Courier New"/>
              </a:rPr>
              <a:t>qna_data</a:t>
            </a:r>
            <a:endParaRPr sz="1050">
              <a:solidFill>
                <a:srgbClr val="9CDCFE"/>
              </a:solidFill>
              <a:highlight>
                <a:srgbClr val="1F1F1F"/>
              </a:highlight>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44"/>
        <p:cNvGrpSpPr/>
        <p:nvPr/>
      </p:nvGrpSpPr>
      <p:grpSpPr>
        <a:xfrm>
          <a:off x="0" y="0"/>
          <a:ext cx="0" cy="0"/>
          <a:chOff x="0" y="0"/>
          <a:chExt cx="0" cy="0"/>
        </a:xfrm>
      </p:grpSpPr>
      <p:sp>
        <p:nvSpPr>
          <p:cNvPr id="245" name="Google Shape;245;p41"/>
          <p:cNvSpPr txBox="1"/>
          <p:nvPr/>
        </p:nvSpPr>
        <p:spPr>
          <a:xfrm>
            <a:off x="8556000" y="4862497"/>
            <a:ext cx="467530" cy="146003"/>
          </a:xfrm>
          <a:prstGeom prst="rect">
            <a:avLst/>
          </a:prstGeom>
          <a:noFill/>
          <a:ln>
            <a:noFill/>
          </a:ln>
        </p:spPr>
        <p:txBody>
          <a:bodyPr spcFirstLastPara="1" wrap="square" lIns="27000" tIns="0" rIns="0" bIns="0" anchor="ctr" anchorCtr="0">
            <a:noAutofit/>
          </a:bodyPr>
          <a:lstStyle/>
          <a:p>
            <a:pPr marL="0" marR="0" lvl="0" indent="0" algn="r" rtl="0">
              <a:lnSpc>
                <a:spcPct val="100000"/>
              </a:lnSpc>
              <a:spcBef>
                <a:spcPts val="0"/>
              </a:spcBef>
              <a:spcAft>
                <a:spcPts val="0"/>
              </a:spcAft>
              <a:buClr>
                <a:srgbClr val="FFFFFF"/>
              </a:buClr>
              <a:buSzPts val="700"/>
              <a:buFont typeface="Montserrat Light"/>
              <a:buNone/>
            </a:pPr>
            <a:fld id="{00000000-1234-1234-1234-123412341234}" type="slidenum">
              <a:rPr lang="en-GB" sz="700" b="0" i="0" u="none" strike="noStrike" cap="none">
                <a:solidFill>
                  <a:srgbClr val="FFFFFF"/>
                </a:solidFill>
                <a:latin typeface="Montserrat Light"/>
                <a:ea typeface="Montserrat Light"/>
                <a:cs typeface="Montserrat Light"/>
                <a:sym typeface="Montserrat Light"/>
              </a:rPr>
              <a:t>14</a:t>
            </a:fld>
            <a:endParaRPr sz="700" b="1" i="0" u="none" strike="noStrike" cap="none">
              <a:solidFill>
                <a:srgbClr val="FFFFFF"/>
              </a:solidFill>
              <a:latin typeface="Montserrat"/>
              <a:ea typeface="Montserrat"/>
              <a:cs typeface="Montserrat"/>
              <a:sym typeface="Montserrat"/>
            </a:endParaRPr>
          </a:p>
        </p:txBody>
      </p:sp>
      <p:sp>
        <p:nvSpPr>
          <p:cNvPr id="246" name="Google Shape;246;p41"/>
          <p:cNvSpPr txBox="1"/>
          <p:nvPr/>
        </p:nvSpPr>
        <p:spPr>
          <a:xfrm>
            <a:off x="4672950" y="141475"/>
            <a:ext cx="4471200" cy="4597800"/>
          </a:xfrm>
          <a:prstGeom prst="rect">
            <a:avLst/>
          </a:prstGeom>
          <a:noFill/>
          <a:ln>
            <a:noFill/>
          </a:ln>
        </p:spPr>
        <p:txBody>
          <a:bodyPr spcFirstLastPara="1" wrap="square" lIns="68575" tIns="34275" rIns="68575" bIns="34275" anchor="t" anchorCtr="0">
            <a:spAutoFit/>
          </a:bodyPr>
          <a:lstStyle/>
          <a:p>
            <a:pPr marL="0" lvl="0" indent="0" algn="l" rtl="0">
              <a:lnSpc>
                <a:spcPct val="115000"/>
              </a:lnSpc>
              <a:spcBef>
                <a:spcPts val="1200"/>
              </a:spcBef>
              <a:spcAft>
                <a:spcPts val="0"/>
              </a:spcAft>
              <a:buClr>
                <a:schemeClr val="accent5"/>
              </a:buClr>
              <a:buSzPts val="1100"/>
              <a:buFont typeface="Arial"/>
              <a:buNone/>
            </a:pPr>
            <a:r>
              <a:rPr lang="en-GB" sz="1200" b="1">
                <a:solidFill>
                  <a:schemeClr val="accent5"/>
                </a:solidFill>
              </a:rPr>
              <a:t>CSV-Datei (Funktion und Anwendbarkeit)</a:t>
            </a:r>
            <a:endParaRPr sz="1200" b="1">
              <a:solidFill>
                <a:schemeClr val="accent5"/>
              </a:solidFill>
            </a:endParaRPr>
          </a:p>
          <a:p>
            <a:pPr marL="457200" lvl="0" indent="-304800" algn="l" rtl="0">
              <a:lnSpc>
                <a:spcPct val="115000"/>
              </a:lnSpc>
              <a:spcBef>
                <a:spcPts val="1200"/>
              </a:spcBef>
              <a:spcAft>
                <a:spcPts val="0"/>
              </a:spcAft>
              <a:buClr>
                <a:schemeClr val="accent5"/>
              </a:buClr>
              <a:buSzPts val="1200"/>
              <a:buAutoNum type="arabicPeriod"/>
            </a:pPr>
            <a:r>
              <a:rPr lang="en-GB" sz="1200" b="1">
                <a:solidFill>
                  <a:schemeClr val="accent5"/>
                </a:solidFill>
              </a:rPr>
              <a:t>Funktionalität von </a:t>
            </a:r>
            <a:r>
              <a:rPr lang="en-GB" sz="1200" b="1">
                <a:solidFill>
                  <a:srgbClr val="188038"/>
                </a:solidFill>
                <a:latin typeface="Roboto Mono"/>
                <a:ea typeface="Roboto Mono"/>
                <a:cs typeface="Roboto Mono"/>
                <a:sym typeface="Roboto Mono"/>
              </a:rPr>
              <a:t>load_qna_from_csv</a:t>
            </a:r>
            <a:endParaRPr sz="1200" b="1">
              <a:solidFill>
                <a:srgbClr val="188038"/>
              </a:solidFill>
              <a:latin typeface="Roboto Mono"/>
              <a:ea typeface="Roboto Mono"/>
              <a:cs typeface="Roboto Mono"/>
              <a:sym typeface="Roboto Mono"/>
            </a:endParaRPr>
          </a:p>
          <a:p>
            <a:pPr marL="457200" lvl="0" indent="-304800" algn="l" rtl="0">
              <a:lnSpc>
                <a:spcPct val="115000"/>
              </a:lnSpc>
              <a:spcBef>
                <a:spcPts val="0"/>
              </a:spcBef>
              <a:spcAft>
                <a:spcPts val="0"/>
              </a:spcAft>
              <a:buClr>
                <a:schemeClr val="accent5"/>
              </a:buClr>
              <a:buSzPts val="1200"/>
              <a:buAutoNum type="alphaLcParenR"/>
            </a:pPr>
            <a:r>
              <a:rPr lang="en-GB" sz="1200">
                <a:solidFill>
                  <a:schemeClr val="accent5"/>
                </a:solidFill>
              </a:rPr>
              <a:t>Ermöglicht den Import von Fragen und Antworten aus einer CSV-Datei.</a:t>
            </a:r>
            <a:endParaRPr sz="1200">
              <a:solidFill>
                <a:schemeClr val="accent5"/>
              </a:solidFill>
            </a:endParaRPr>
          </a:p>
          <a:p>
            <a:pPr marL="457200" lvl="0" indent="-304800" algn="l" rtl="0">
              <a:lnSpc>
                <a:spcPct val="115000"/>
              </a:lnSpc>
              <a:spcBef>
                <a:spcPts val="0"/>
              </a:spcBef>
              <a:spcAft>
                <a:spcPts val="0"/>
              </a:spcAft>
              <a:buClr>
                <a:schemeClr val="accent5"/>
              </a:buClr>
              <a:buSzPts val="1200"/>
              <a:buAutoNum type="alphaLcParenR"/>
            </a:pPr>
            <a:r>
              <a:rPr lang="en-GB" sz="1200">
                <a:solidFill>
                  <a:schemeClr val="accent5"/>
                </a:solidFill>
              </a:rPr>
              <a:t>Liest strukturierte Daten: </a:t>
            </a:r>
            <a:br>
              <a:rPr lang="en-GB" sz="1200">
                <a:solidFill>
                  <a:schemeClr val="accent5"/>
                </a:solidFill>
              </a:rPr>
            </a:br>
            <a:r>
              <a:rPr lang="en-GB" sz="1200">
                <a:solidFill>
                  <a:schemeClr val="accent5"/>
                </a:solidFill>
              </a:rPr>
              <a:t>Fragen, Antworten, Varianten, Schlüsselwörter.</a:t>
            </a:r>
            <a:endParaRPr sz="1200">
              <a:solidFill>
                <a:schemeClr val="accent5"/>
              </a:solidFill>
            </a:endParaRPr>
          </a:p>
          <a:p>
            <a:pPr marL="457200" lvl="0" indent="-304800" algn="l" rtl="0">
              <a:lnSpc>
                <a:spcPct val="115000"/>
              </a:lnSpc>
              <a:spcBef>
                <a:spcPts val="0"/>
              </a:spcBef>
              <a:spcAft>
                <a:spcPts val="0"/>
              </a:spcAft>
              <a:buClr>
                <a:schemeClr val="accent5"/>
              </a:buClr>
              <a:buSzPts val="1200"/>
              <a:buAutoNum type="arabicPeriod"/>
            </a:pPr>
            <a:r>
              <a:rPr lang="en-GB" sz="1200" b="1">
                <a:solidFill>
                  <a:schemeClr val="accent5"/>
                </a:solidFill>
              </a:rPr>
              <a:t>Vorteile der CSV-Integration</a:t>
            </a:r>
            <a:endParaRPr sz="1200" b="1">
              <a:solidFill>
                <a:schemeClr val="accent5"/>
              </a:solidFill>
            </a:endParaRPr>
          </a:p>
          <a:p>
            <a:pPr marL="457200" lvl="0" indent="-304800" algn="l" rtl="0">
              <a:lnSpc>
                <a:spcPct val="115000"/>
              </a:lnSpc>
              <a:spcBef>
                <a:spcPts val="0"/>
              </a:spcBef>
              <a:spcAft>
                <a:spcPts val="0"/>
              </a:spcAft>
              <a:buClr>
                <a:schemeClr val="accent5"/>
              </a:buClr>
              <a:buSzPts val="1200"/>
              <a:buAutoNum type="alphaLcParenR"/>
            </a:pPr>
            <a:r>
              <a:rPr lang="en-GB" sz="1200">
                <a:solidFill>
                  <a:schemeClr val="accent5"/>
                </a:solidFill>
              </a:rPr>
              <a:t>Skalierbarkeit: Erweiterung der Datenbank des Chatbots, ohne den Code zu ändern.</a:t>
            </a:r>
            <a:endParaRPr sz="1200">
              <a:solidFill>
                <a:schemeClr val="accent5"/>
              </a:solidFill>
            </a:endParaRPr>
          </a:p>
          <a:p>
            <a:pPr marL="457200" lvl="0" indent="-304800" algn="l" rtl="0">
              <a:lnSpc>
                <a:spcPct val="115000"/>
              </a:lnSpc>
              <a:spcBef>
                <a:spcPts val="0"/>
              </a:spcBef>
              <a:spcAft>
                <a:spcPts val="0"/>
              </a:spcAft>
              <a:buClr>
                <a:schemeClr val="accent5"/>
              </a:buClr>
              <a:buSzPts val="1200"/>
              <a:buAutoNum type="alphaLcParenR"/>
            </a:pPr>
            <a:r>
              <a:rPr lang="en-GB" sz="1200">
                <a:solidFill>
                  <a:schemeClr val="accent5"/>
                </a:solidFill>
              </a:rPr>
              <a:t>Flexibilität: Unterstützt mehrere Antworten, Synonyme und Schlüsselwörter für eine bessere Antwortübereinstimmung.</a:t>
            </a:r>
            <a:endParaRPr sz="1200">
              <a:solidFill>
                <a:schemeClr val="accent5"/>
              </a:solidFill>
            </a:endParaRPr>
          </a:p>
          <a:p>
            <a:pPr marL="457200" lvl="0" indent="-304800" algn="l" rtl="0">
              <a:lnSpc>
                <a:spcPct val="115000"/>
              </a:lnSpc>
              <a:spcBef>
                <a:spcPts val="0"/>
              </a:spcBef>
              <a:spcAft>
                <a:spcPts val="0"/>
              </a:spcAft>
              <a:buClr>
                <a:schemeClr val="accent5"/>
              </a:buClr>
              <a:buSzPts val="1200"/>
              <a:buAutoNum type="alphaLcParenR"/>
            </a:pPr>
            <a:r>
              <a:rPr lang="en-GB" sz="1200">
                <a:solidFill>
                  <a:schemeClr val="accent5"/>
                </a:solidFill>
              </a:rPr>
              <a:t>Dynamischer Import: Daten können während der Ausführung mit angegebenen Dateipfaden und -formaten geladen werden.</a:t>
            </a:r>
            <a:endParaRPr sz="1200">
              <a:solidFill>
                <a:schemeClr val="accent5"/>
              </a:solidFill>
            </a:endParaRPr>
          </a:p>
          <a:p>
            <a:pPr marL="457200" lvl="0" indent="-304800" algn="l" rtl="0">
              <a:lnSpc>
                <a:spcPct val="115000"/>
              </a:lnSpc>
              <a:spcBef>
                <a:spcPts val="0"/>
              </a:spcBef>
              <a:spcAft>
                <a:spcPts val="0"/>
              </a:spcAft>
              <a:buClr>
                <a:schemeClr val="accent5"/>
              </a:buClr>
              <a:buSzPts val="1200"/>
              <a:buAutoNum type="arabicPeriod"/>
            </a:pPr>
            <a:r>
              <a:rPr lang="en-GB" sz="1200" b="1">
                <a:solidFill>
                  <a:schemeClr val="accent5"/>
                </a:solidFill>
              </a:rPr>
              <a:t>Verwendete Schlüssel-Tools</a:t>
            </a:r>
            <a:endParaRPr sz="1200" b="1">
              <a:solidFill>
                <a:schemeClr val="accent5"/>
              </a:solidFill>
            </a:endParaRPr>
          </a:p>
          <a:p>
            <a:pPr marL="457200" lvl="0" indent="-304800" algn="l" rtl="0">
              <a:lnSpc>
                <a:spcPct val="115000"/>
              </a:lnSpc>
              <a:spcBef>
                <a:spcPts val="0"/>
              </a:spcBef>
              <a:spcAft>
                <a:spcPts val="0"/>
              </a:spcAft>
              <a:buSzPts val="1200"/>
              <a:buAutoNum type="alphaLcParenR"/>
            </a:pPr>
            <a:r>
              <a:rPr lang="en-GB" sz="1200">
                <a:solidFill>
                  <a:schemeClr val="accent5"/>
                </a:solidFill>
              </a:rPr>
              <a:t>Bibliotheken: </a:t>
            </a:r>
            <a:r>
              <a:rPr lang="en-GB" sz="1200">
                <a:solidFill>
                  <a:srgbClr val="188038"/>
                </a:solidFill>
                <a:latin typeface="Roboto Mono"/>
                <a:ea typeface="Roboto Mono"/>
                <a:cs typeface="Roboto Mono"/>
                <a:sym typeface="Roboto Mono"/>
              </a:rPr>
              <a:t>csv</a:t>
            </a:r>
            <a:r>
              <a:rPr lang="en-GB" sz="1200">
                <a:solidFill>
                  <a:schemeClr val="accent5"/>
                </a:solidFill>
              </a:rPr>
              <a:t>, </a:t>
            </a:r>
            <a:r>
              <a:rPr lang="en-GB" sz="1200">
                <a:solidFill>
                  <a:srgbClr val="188038"/>
                </a:solidFill>
                <a:latin typeface="Roboto Mono"/>
                <a:ea typeface="Roboto Mono"/>
                <a:cs typeface="Roboto Mono"/>
                <a:sym typeface="Roboto Mono"/>
              </a:rPr>
              <a:t>datetime</a:t>
            </a:r>
            <a:r>
              <a:rPr lang="en-GB" sz="1200">
                <a:solidFill>
                  <a:schemeClr val="accent5"/>
                </a:solidFill>
              </a:rPr>
              <a:t>, </a:t>
            </a:r>
            <a:r>
              <a:rPr lang="en-GB" sz="1200">
                <a:solidFill>
                  <a:srgbClr val="188038"/>
                </a:solidFill>
                <a:latin typeface="Roboto Mono"/>
                <a:ea typeface="Roboto Mono"/>
                <a:cs typeface="Roboto Mono"/>
                <a:sym typeface="Roboto Mono"/>
              </a:rPr>
              <a:t>argparse</a:t>
            </a:r>
            <a:r>
              <a:rPr lang="en-GB" sz="1200">
                <a:solidFill>
                  <a:schemeClr val="accent5"/>
                </a:solidFill>
              </a:rPr>
              <a:t>.</a:t>
            </a:r>
            <a:endParaRPr sz="1200">
              <a:solidFill>
                <a:schemeClr val="accent5"/>
              </a:solidFill>
            </a:endParaRPr>
          </a:p>
          <a:p>
            <a:pPr marL="457200" lvl="0" indent="-304800" algn="l" rtl="0">
              <a:lnSpc>
                <a:spcPct val="115000"/>
              </a:lnSpc>
              <a:spcBef>
                <a:spcPts val="0"/>
              </a:spcBef>
              <a:spcAft>
                <a:spcPts val="0"/>
              </a:spcAft>
              <a:buSzPts val="1200"/>
              <a:buAutoNum type="alphaLcParenR"/>
            </a:pPr>
            <a:r>
              <a:rPr lang="en-GB" sz="1200">
                <a:solidFill>
                  <a:schemeClr val="accent5"/>
                </a:solidFill>
              </a:rPr>
              <a:t>Fehlerbehandlung: Liefert klare Fehlermeldungen für fehlende oder ungültige Dateien.</a:t>
            </a:r>
            <a:endParaRPr sz="1200">
              <a:solidFill>
                <a:schemeClr val="accent5"/>
              </a:solidFill>
            </a:endParaRPr>
          </a:p>
          <a:p>
            <a:pPr marL="215900" marR="0" lvl="0" indent="-127000" algn="l" rtl="0">
              <a:lnSpc>
                <a:spcPct val="100000"/>
              </a:lnSpc>
              <a:spcBef>
                <a:spcPts val="1200"/>
              </a:spcBef>
              <a:spcAft>
                <a:spcPts val="0"/>
              </a:spcAft>
              <a:buClr>
                <a:schemeClr val="dk1"/>
              </a:buClr>
              <a:buSzPts val="1400"/>
              <a:buFont typeface="Arial"/>
              <a:buNone/>
            </a:pPr>
            <a:endParaRPr sz="1200" b="1">
              <a:latin typeface="Lucida Sans"/>
              <a:ea typeface="Lucida Sans"/>
              <a:cs typeface="Lucida Sans"/>
              <a:sym typeface="Lucida Sans"/>
            </a:endParaRPr>
          </a:p>
        </p:txBody>
      </p:sp>
      <p:pic>
        <p:nvPicPr>
          <p:cNvPr id="247" name="Google Shape;247;p41"/>
          <p:cNvPicPr preferRelativeResize="0"/>
          <p:nvPr/>
        </p:nvPicPr>
        <p:blipFill>
          <a:blip r:embed="rId3">
            <a:alphaModFix/>
          </a:blip>
          <a:stretch>
            <a:fillRect/>
          </a:stretch>
        </p:blipFill>
        <p:spPr>
          <a:xfrm>
            <a:off x="152400" y="152400"/>
            <a:ext cx="4520548" cy="41593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51"/>
        <p:cNvGrpSpPr/>
        <p:nvPr/>
      </p:nvGrpSpPr>
      <p:grpSpPr>
        <a:xfrm>
          <a:off x="0" y="0"/>
          <a:ext cx="0" cy="0"/>
          <a:chOff x="0" y="0"/>
          <a:chExt cx="0" cy="0"/>
        </a:xfrm>
      </p:grpSpPr>
      <p:sp>
        <p:nvSpPr>
          <p:cNvPr id="252" name="Google Shape;252;p42"/>
          <p:cNvSpPr txBox="1"/>
          <p:nvPr/>
        </p:nvSpPr>
        <p:spPr>
          <a:xfrm>
            <a:off x="8556000" y="4862497"/>
            <a:ext cx="467400" cy="146100"/>
          </a:xfrm>
          <a:prstGeom prst="rect">
            <a:avLst/>
          </a:prstGeom>
          <a:noFill/>
          <a:ln>
            <a:noFill/>
          </a:ln>
        </p:spPr>
        <p:txBody>
          <a:bodyPr spcFirstLastPara="1" wrap="square" lIns="27000" tIns="0" rIns="0" bIns="0" anchor="ctr" anchorCtr="0">
            <a:noAutofit/>
          </a:bodyPr>
          <a:lstStyle/>
          <a:p>
            <a:pPr marL="0" marR="0" lvl="0" indent="0" algn="r" rtl="0">
              <a:lnSpc>
                <a:spcPct val="100000"/>
              </a:lnSpc>
              <a:spcBef>
                <a:spcPts val="0"/>
              </a:spcBef>
              <a:spcAft>
                <a:spcPts val="0"/>
              </a:spcAft>
              <a:buClr>
                <a:srgbClr val="FFFFFF"/>
              </a:buClr>
              <a:buSzPts val="700"/>
              <a:buFont typeface="Montserrat Light"/>
              <a:buNone/>
            </a:pPr>
            <a:fld id="{00000000-1234-1234-1234-123412341234}" type="slidenum">
              <a:rPr lang="en-GB" sz="700" b="0" i="0" u="none" strike="noStrike" cap="none">
                <a:solidFill>
                  <a:srgbClr val="FFFFFF"/>
                </a:solidFill>
                <a:latin typeface="Montserrat Light"/>
                <a:ea typeface="Montserrat Light"/>
                <a:cs typeface="Montserrat Light"/>
                <a:sym typeface="Montserrat Light"/>
              </a:rPr>
              <a:t>15</a:t>
            </a:fld>
            <a:endParaRPr sz="700" b="1" i="0" u="none" strike="noStrike" cap="none">
              <a:solidFill>
                <a:srgbClr val="FFFFFF"/>
              </a:solidFill>
              <a:latin typeface="Montserrat"/>
              <a:ea typeface="Montserrat"/>
              <a:cs typeface="Montserrat"/>
              <a:sym typeface="Montserrat"/>
            </a:endParaRPr>
          </a:p>
        </p:txBody>
      </p:sp>
      <p:sp>
        <p:nvSpPr>
          <p:cNvPr id="253" name="Google Shape;253;p42"/>
          <p:cNvSpPr txBox="1"/>
          <p:nvPr/>
        </p:nvSpPr>
        <p:spPr>
          <a:xfrm>
            <a:off x="168550" y="2747750"/>
            <a:ext cx="8807700" cy="19767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1400"/>
              </a:spcBef>
              <a:spcAft>
                <a:spcPts val="0"/>
              </a:spcAft>
              <a:buClr>
                <a:schemeClr val="accent5"/>
              </a:buClr>
              <a:buSzPts val="1100"/>
              <a:buFont typeface="Arial"/>
              <a:buNone/>
            </a:pPr>
            <a:r>
              <a:rPr lang="en-GB" b="1">
                <a:solidFill>
                  <a:schemeClr val="accent5"/>
                </a:solidFill>
              </a:rPr>
              <a:t>Datei-bezogene Funktionalität:</a:t>
            </a:r>
            <a:endParaRPr b="1">
              <a:solidFill>
                <a:schemeClr val="accent5"/>
              </a:solidFill>
            </a:endParaRPr>
          </a:p>
          <a:p>
            <a:pPr marL="457200" lvl="0" indent="-317500" algn="l" rtl="0">
              <a:lnSpc>
                <a:spcPct val="115000"/>
              </a:lnSpc>
              <a:spcBef>
                <a:spcPts val="1200"/>
              </a:spcBef>
              <a:spcAft>
                <a:spcPts val="0"/>
              </a:spcAft>
              <a:buClr>
                <a:schemeClr val="accent5"/>
              </a:buClr>
              <a:buSzPts val="1400"/>
              <a:buChar char="●"/>
            </a:pPr>
            <a:r>
              <a:rPr lang="en-GB" b="1">
                <a:solidFill>
                  <a:schemeClr val="accent5"/>
                </a:solidFill>
              </a:rPr>
              <a:t>--import1</a:t>
            </a:r>
            <a:r>
              <a:rPr lang="en-GB">
                <a:solidFill>
                  <a:schemeClr val="accent5"/>
                </a:solidFill>
              </a:rPr>
              <a:t>: Löst den Import von Q&amp;A-Daten aus einer Datei (z.B. CSV oder anderen Formaten) aus.</a:t>
            </a:r>
            <a:endParaRPr>
              <a:solidFill>
                <a:schemeClr val="accent5"/>
              </a:solidFill>
            </a:endParaRPr>
          </a:p>
          <a:p>
            <a:pPr marL="457200" lvl="0" indent="-317500" algn="l" rtl="0">
              <a:lnSpc>
                <a:spcPct val="115000"/>
              </a:lnSpc>
              <a:spcBef>
                <a:spcPts val="0"/>
              </a:spcBef>
              <a:spcAft>
                <a:spcPts val="0"/>
              </a:spcAft>
              <a:buClr>
                <a:schemeClr val="accent5"/>
              </a:buClr>
              <a:buSzPts val="1400"/>
              <a:buChar char="●"/>
            </a:pPr>
            <a:r>
              <a:rPr lang="en-GB" b="1">
                <a:solidFill>
                  <a:schemeClr val="accent5"/>
                </a:solidFill>
              </a:rPr>
              <a:t>--filetype</a:t>
            </a:r>
            <a:r>
              <a:rPr lang="en-GB">
                <a:solidFill>
                  <a:schemeClr val="accent5"/>
                </a:solidFill>
              </a:rPr>
              <a:t>: Ermöglicht die Angabe des Dateityps (z.B. CSV, JSON).</a:t>
            </a:r>
            <a:endParaRPr>
              <a:solidFill>
                <a:schemeClr val="accent5"/>
              </a:solidFill>
            </a:endParaRPr>
          </a:p>
          <a:p>
            <a:pPr marL="457200" lvl="0" indent="-317500" algn="l" rtl="0">
              <a:lnSpc>
                <a:spcPct val="115000"/>
              </a:lnSpc>
              <a:spcBef>
                <a:spcPts val="0"/>
              </a:spcBef>
              <a:spcAft>
                <a:spcPts val="0"/>
              </a:spcAft>
              <a:buClr>
                <a:schemeClr val="accent5"/>
              </a:buClr>
              <a:buSzPts val="1400"/>
              <a:buChar char="●"/>
            </a:pPr>
            <a:r>
              <a:rPr lang="en-GB" b="1">
                <a:solidFill>
                  <a:schemeClr val="accent5"/>
                </a:solidFill>
              </a:rPr>
              <a:t>--filepath</a:t>
            </a:r>
            <a:r>
              <a:rPr lang="en-GB">
                <a:solidFill>
                  <a:schemeClr val="accent5"/>
                </a:solidFill>
              </a:rPr>
              <a:t>: Definiert den Dateipfad, damit der Chatbot die Datei finden kann, mit einem Standard-Fallback-Pfad.</a:t>
            </a:r>
            <a:endParaRPr>
              <a:solidFill>
                <a:schemeClr val="accent5"/>
              </a:solidFill>
            </a:endParaRPr>
          </a:p>
          <a:p>
            <a:pPr marL="215900" marR="0" lvl="0" indent="-127000" algn="l" rtl="0">
              <a:lnSpc>
                <a:spcPct val="100000"/>
              </a:lnSpc>
              <a:spcBef>
                <a:spcPts val="1200"/>
              </a:spcBef>
              <a:spcAft>
                <a:spcPts val="0"/>
              </a:spcAft>
              <a:buClr>
                <a:schemeClr val="dk1"/>
              </a:buClr>
              <a:buSzPts val="1400"/>
              <a:buFont typeface="Arial"/>
              <a:buNone/>
            </a:pPr>
            <a:endParaRPr b="1">
              <a:solidFill>
                <a:schemeClr val="accent5"/>
              </a:solidFill>
            </a:endParaRPr>
          </a:p>
        </p:txBody>
      </p:sp>
      <p:pic>
        <p:nvPicPr>
          <p:cNvPr id="254" name="Google Shape;254;p42"/>
          <p:cNvPicPr preferRelativeResize="0"/>
          <p:nvPr/>
        </p:nvPicPr>
        <p:blipFill>
          <a:blip r:embed="rId3">
            <a:alphaModFix/>
          </a:blip>
          <a:stretch>
            <a:fillRect/>
          </a:stretch>
        </p:blipFill>
        <p:spPr>
          <a:xfrm>
            <a:off x="168550" y="184225"/>
            <a:ext cx="8854851" cy="2387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58"/>
        <p:cNvGrpSpPr/>
        <p:nvPr/>
      </p:nvGrpSpPr>
      <p:grpSpPr>
        <a:xfrm>
          <a:off x="0" y="0"/>
          <a:ext cx="0" cy="0"/>
          <a:chOff x="0" y="0"/>
          <a:chExt cx="0" cy="0"/>
        </a:xfrm>
      </p:grpSpPr>
      <p:sp>
        <p:nvSpPr>
          <p:cNvPr id="259" name="Google Shape;259;p43"/>
          <p:cNvSpPr txBox="1"/>
          <p:nvPr/>
        </p:nvSpPr>
        <p:spPr>
          <a:xfrm>
            <a:off x="8556000" y="4862497"/>
            <a:ext cx="467400" cy="146100"/>
          </a:xfrm>
          <a:prstGeom prst="rect">
            <a:avLst/>
          </a:prstGeom>
          <a:noFill/>
          <a:ln>
            <a:noFill/>
          </a:ln>
        </p:spPr>
        <p:txBody>
          <a:bodyPr spcFirstLastPara="1" wrap="square" lIns="27000" tIns="0" rIns="0" bIns="0" anchor="ctr" anchorCtr="0">
            <a:noAutofit/>
          </a:bodyPr>
          <a:lstStyle/>
          <a:p>
            <a:pPr marL="0" marR="0" lvl="0" indent="0" algn="r" rtl="0">
              <a:lnSpc>
                <a:spcPct val="100000"/>
              </a:lnSpc>
              <a:spcBef>
                <a:spcPts val="0"/>
              </a:spcBef>
              <a:spcAft>
                <a:spcPts val="0"/>
              </a:spcAft>
              <a:buClr>
                <a:srgbClr val="FFFFFF"/>
              </a:buClr>
              <a:buSzPts val="700"/>
              <a:buFont typeface="Montserrat Light"/>
              <a:buNone/>
            </a:pPr>
            <a:fld id="{00000000-1234-1234-1234-123412341234}" type="slidenum">
              <a:rPr lang="en-GB" sz="700" b="0" i="0" u="none" strike="noStrike" cap="none">
                <a:solidFill>
                  <a:srgbClr val="FFFFFF"/>
                </a:solidFill>
                <a:latin typeface="Montserrat Light"/>
                <a:ea typeface="Montserrat Light"/>
                <a:cs typeface="Montserrat Light"/>
                <a:sym typeface="Montserrat Light"/>
              </a:rPr>
              <a:t>16</a:t>
            </a:fld>
            <a:endParaRPr sz="700" b="1" i="0" u="none" strike="noStrike" cap="none">
              <a:solidFill>
                <a:srgbClr val="FFFFFF"/>
              </a:solidFill>
              <a:latin typeface="Montserrat"/>
              <a:ea typeface="Montserrat"/>
              <a:cs typeface="Montserrat"/>
              <a:sym typeface="Montserrat"/>
            </a:endParaRPr>
          </a:p>
        </p:txBody>
      </p:sp>
      <p:sp>
        <p:nvSpPr>
          <p:cNvPr id="260" name="Google Shape;260;p43"/>
          <p:cNvSpPr txBox="1"/>
          <p:nvPr/>
        </p:nvSpPr>
        <p:spPr>
          <a:xfrm>
            <a:off x="168150" y="2112750"/>
            <a:ext cx="8807700" cy="27498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1400"/>
              </a:spcBef>
              <a:spcAft>
                <a:spcPts val="0"/>
              </a:spcAft>
              <a:buClr>
                <a:schemeClr val="accent5"/>
              </a:buClr>
              <a:buSzPts val="1100"/>
              <a:buFont typeface="Arial"/>
              <a:buNone/>
            </a:pPr>
            <a:r>
              <a:rPr lang="en-GB" sz="1300" b="1">
                <a:solidFill>
                  <a:schemeClr val="accent5"/>
                </a:solidFill>
              </a:rPr>
              <a:t>Handhabung des CSV-Imports (falls angegeben)</a:t>
            </a:r>
            <a:endParaRPr sz="1300" b="1">
              <a:solidFill>
                <a:schemeClr val="accent5"/>
              </a:solidFill>
            </a:endParaRPr>
          </a:p>
          <a:p>
            <a:pPr marL="457200" lvl="0" indent="-298450" algn="l" rtl="0">
              <a:lnSpc>
                <a:spcPct val="115000"/>
              </a:lnSpc>
              <a:spcBef>
                <a:spcPts val="1200"/>
              </a:spcBef>
              <a:spcAft>
                <a:spcPts val="0"/>
              </a:spcAft>
              <a:buClr>
                <a:srgbClr val="000000"/>
              </a:buClr>
              <a:buSzPts val="1100"/>
              <a:buAutoNum type="arabicPeriod"/>
            </a:pPr>
            <a:r>
              <a:rPr lang="en-GB" sz="1100" b="1">
                <a:latin typeface="Roboto Mono"/>
                <a:ea typeface="Roboto Mono"/>
                <a:cs typeface="Roboto Mono"/>
                <a:sym typeface="Roboto Mono"/>
              </a:rPr>
              <a:t>if args.import1 and args.filetype and args.filepath:</a:t>
            </a:r>
            <a:endParaRPr sz="1100" b="1">
              <a:latin typeface="Roboto Mono"/>
              <a:ea typeface="Roboto Mono"/>
              <a:cs typeface="Roboto Mono"/>
              <a:sym typeface="Roboto Mono"/>
            </a:endParaRPr>
          </a:p>
          <a:p>
            <a:pPr marL="914400" lvl="1" indent="-298450" algn="l" rtl="0">
              <a:lnSpc>
                <a:spcPct val="115000"/>
              </a:lnSpc>
              <a:spcBef>
                <a:spcPts val="0"/>
              </a:spcBef>
              <a:spcAft>
                <a:spcPts val="0"/>
              </a:spcAft>
              <a:buClr>
                <a:srgbClr val="000000"/>
              </a:buClr>
              <a:buSzPts val="1100"/>
              <a:buChar char="○"/>
            </a:pPr>
            <a:r>
              <a:rPr lang="en-GB" sz="1100"/>
              <a:t>Stellt sicher, dass der Importprozess nur gestartet wird, wenn </a:t>
            </a:r>
            <a:r>
              <a:rPr lang="en-GB" sz="1100">
                <a:latin typeface="Roboto Mono"/>
                <a:ea typeface="Roboto Mono"/>
                <a:cs typeface="Roboto Mono"/>
                <a:sym typeface="Roboto Mono"/>
              </a:rPr>
              <a:t>--import1</a:t>
            </a:r>
            <a:r>
              <a:rPr lang="en-GB" sz="1100"/>
              <a:t>, </a:t>
            </a:r>
            <a:r>
              <a:rPr lang="en-GB" sz="1100">
                <a:latin typeface="Roboto Mono"/>
                <a:ea typeface="Roboto Mono"/>
                <a:cs typeface="Roboto Mono"/>
                <a:sym typeface="Roboto Mono"/>
              </a:rPr>
              <a:t>--filetype</a:t>
            </a:r>
            <a:r>
              <a:rPr lang="en-GB" sz="1100"/>
              <a:t> und </a:t>
            </a:r>
            <a:r>
              <a:rPr lang="en-GB" sz="1100">
                <a:latin typeface="Roboto Mono"/>
                <a:ea typeface="Roboto Mono"/>
                <a:cs typeface="Roboto Mono"/>
                <a:sym typeface="Roboto Mono"/>
              </a:rPr>
              <a:t>--filepath</a:t>
            </a:r>
            <a:r>
              <a:rPr lang="en-GB" sz="1100"/>
              <a:t> angegeben sind.</a:t>
            </a:r>
            <a:endParaRPr sz="1100"/>
          </a:p>
          <a:p>
            <a:pPr marL="457200" lvl="0" indent="-298450" algn="l" rtl="0">
              <a:lnSpc>
                <a:spcPct val="115000"/>
              </a:lnSpc>
              <a:spcBef>
                <a:spcPts val="0"/>
              </a:spcBef>
              <a:spcAft>
                <a:spcPts val="0"/>
              </a:spcAft>
              <a:buClr>
                <a:srgbClr val="000000"/>
              </a:buClr>
              <a:buSzPts val="1100"/>
              <a:buAutoNum type="arabicPeriod"/>
            </a:pPr>
            <a:r>
              <a:rPr lang="en-GB" sz="1100" b="1">
                <a:latin typeface="Roboto Mono"/>
                <a:ea typeface="Roboto Mono"/>
                <a:cs typeface="Roboto Mono"/>
                <a:sym typeface="Roboto Mono"/>
              </a:rPr>
              <a:t>imported_data = load_qna_from_csv(args.filepath)</a:t>
            </a:r>
            <a:endParaRPr sz="1100" b="1">
              <a:latin typeface="Roboto Mono"/>
              <a:ea typeface="Roboto Mono"/>
              <a:cs typeface="Roboto Mono"/>
              <a:sym typeface="Roboto Mono"/>
            </a:endParaRPr>
          </a:p>
          <a:p>
            <a:pPr marL="914400" lvl="1" indent="-298450" algn="l" rtl="0">
              <a:lnSpc>
                <a:spcPct val="115000"/>
              </a:lnSpc>
              <a:spcBef>
                <a:spcPts val="0"/>
              </a:spcBef>
              <a:spcAft>
                <a:spcPts val="0"/>
              </a:spcAft>
              <a:buClr>
                <a:srgbClr val="000000"/>
              </a:buClr>
              <a:buSzPts val="1100"/>
              <a:buChar char="○"/>
            </a:pPr>
            <a:r>
              <a:rPr lang="en-GB" sz="1100"/>
              <a:t>Ruft die Funktion </a:t>
            </a:r>
            <a:r>
              <a:rPr lang="en-GB" sz="1100">
                <a:latin typeface="Roboto Mono"/>
                <a:ea typeface="Roboto Mono"/>
                <a:cs typeface="Roboto Mono"/>
                <a:sym typeface="Roboto Mono"/>
              </a:rPr>
              <a:t>load_qna_from_csv</a:t>
            </a:r>
            <a:r>
              <a:rPr lang="en-GB" sz="1100"/>
              <a:t> auf, um Daten aus der CSV-Datei zu importieren.</a:t>
            </a:r>
            <a:endParaRPr sz="1100"/>
          </a:p>
          <a:p>
            <a:pPr marL="457200" lvl="0" indent="-298450" algn="l" rtl="0">
              <a:lnSpc>
                <a:spcPct val="115000"/>
              </a:lnSpc>
              <a:spcBef>
                <a:spcPts val="0"/>
              </a:spcBef>
              <a:spcAft>
                <a:spcPts val="0"/>
              </a:spcAft>
              <a:buClr>
                <a:srgbClr val="000000"/>
              </a:buClr>
              <a:buSzPts val="1100"/>
              <a:buAutoNum type="arabicPeriod"/>
            </a:pPr>
            <a:r>
              <a:rPr lang="en-GB" sz="1100" b="1">
                <a:latin typeface="Roboto Mono"/>
                <a:ea typeface="Roboto Mono"/>
                <a:cs typeface="Roboto Mono"/>
                <a:sym typeface="Roboto Mono"/>
              </a:rPr>
              <a:t>question_and_answers = imported_data</a:t>
            </a:r>
            <a:endParaRPr sz="1100" b="1">
              <a:latin typeface="Roboto Mono"/>
              <a:ea typeface="Roboto Mono"/>
              <a:cs typeface="Roboto Mono"/>
              <a:sym typeface="Roboto Mono"/>
            </a:endParaRPr>
          </a:p>
          <a:p>
            <a:pPr marL="914400" lvl="1" indent="-298450" algn="l" rtl="0">
              <a:lnSpc>
                <a:spcPct val="115000"/>
              </a:lnSpc>
              <a:spcBef>
                <a:spcPts val="0"/>
              </a:spcBef>
              <a:spcAft>
                <a:spcPts val="0"/>
              </a:spcAft>
              <a:buClr>
                <a:srgbClr val="000000"/>
              </a:buClr>
              <a:buSzPts val="1100"/>
              <a:buChar char="○"/>
            </a:pPr>
            <a:r>
              <a:rPr lang="en-GB" sz="1100"/>
              <a:t>Aktualisiert die Wissensbasis des Chatbots mit den importierten Q&amp;A-Daten.</a:t>
            </a:r>
            <a:endParaRPr sz="1100"/>
          </a:p>
          <a:p>
            <a:pPr marL="457200" lvl="0" indent="-298450" algn="l" rtl="0">
              <a:lnSpc>
                <a:spcPct val="115000"/>
              </a:lnSpc>
              <a:spcBef>
                <a:spcPts val="0"/>
              </a:spcBef>
              <a:spcAft>
                <a:spcPts val="0"/>
              </a:spcAft>
              <a:buClr>
                <a:srgbClr val="000000"/>
              </a:buClr>
              <a:buSzPts val="1100"/>
              <a:buAutoNum type="arabicPeriod"/>
            </a:pPr>
            <a:r>
              <a:rPr lang="en-GB" sz="1100" b="1"/>
              <a:t>Wenn:</a:t>
            </a:r>
            <a:endParaRPr sz="1100" b="1"/>
          </a:p>
          <a:p>
            <a:pPr marL="914400" lvl="1" indent="-298450" algn="l" rtl="0">
              <a:lnSpc>
                <a:spcPct val="115000"/>
              </a:lnSpc>
              <a:spcBef>
                <a:spcPts val="0"/>
              </a:spcBef>
              <a:spcAft>
                <a:spcPts val="0"/>
              </a:spcAft>
              <a:buClr>
                <a:srgbClr val="000000"/>
              </a:buClr>
              <a:buSzPts val="1100"/>
              <a:buChar char="○"/>
            </a:pPr>
            <a:r>
              <a:rPr lang="en-GB" sz="1100"/>
              <a:t>Gibt eine Erfolgsmeldung aus, nachdem der Import abgeschlossen ist.</a:t>
            </a:r>
            <a:endParaRPr sz="1100"/>
          </a:p>
          <a:p>
            <a:pPr marL="457200" lvl="0" indent="-298450" algn="l" rtl="0">
              <a:lnSpc>
                <a:spcPct val="115000"/>
              </a:lnSpc>
              <a:spcBef>
                <a:spcPts val="0"/>
              </a:spcBef>
              <a:spcAft>
                <a:spcPts val="0"/>
              </a:spcAft>
              <a:buClr>
                <a:srgbClr val="000000"/>
              </a:buClr>
              <a:buSzPts val="1100"/>
              <a:buAutoNum type="arabicPeriod"/>
            </a:pPr>
            <a:r>
              <a:rPr lang="en-GB" sz="1100" b="1"/>
              <a:t>Andernfalls:</a:t>
            </a:r>
            <a:endParaRPr sz="1100" b="1"/>
          </a:p>
          <a:p>
            <a:pPr marL="914400" lvl="1" indent="-298450" algn="l" rtl="0">
              <a:lnSpc>
                <a:spcPct val="115000"/>
              </a:lnSpc>
              <a:spcBef>
                <a:spcPts val="0"/>
              </a:spcBef>
              <a:spcAft>
                <a:spcPts val="0"/>
              </a:spcAft>
              <a:buClr>
                <a:schemeClr val="accent5"/>
              </a:buClr>
              <a:buSzPts val="1100"/>
              <a:buChar char="○"/>
            </a:pPr>
            <a:r>
              <a:rPr lang="en-GB" sz="1100">
                <a:solidFill>
                  <a:schemeClr val="accent5"/>
                </a:solidFill>
              </a:rPr>
              <a:t>Informiert den Benutzer, wenn der Dateityp nicht unterstützt wird.</a:t>
            </a:r>
            <a:endParaRPr sz="1100">
              <a:solidFill>
                <a:schemeClr val="accent5"/>
              </a:solidFill>
            </a:endParaRPr>
          </a:p>
          <a:p>
            <a:pPr marL="215900" marR="0" lvl="0" indent="-127000" algn="l" rtl="0">
              <a:lnSpc>
                <a:spcPct val="100000"/>
              </a:lnSpc>
              <a:spcBef>
                <a:spcPts val="1200"/>
              </a:spcBef>
              <a:spcAft>
                <a:spcPts val="0"/>
              </a:spcAft>
              <a:buClr>
                <a:schemeClr val="dk1"/>
              </a:buClr>
              <a:buSzPts val="1400"/>
              <a:buFont typeface="Arial"/>
              <a:buNone/>
            </a:pPr>
            <a:endParaRPr sz="800" b="1">
              <a:solidFill>
                <a:schemeClr val="accent5"/>
              </a:solidFill>
            </a:endParaRPr>
          </a:p>
        </p:txBody>
      </p:sp>
      <p:pic>
        <p:nvPicPr>
          <p:cNvPr id="261" name="Google Shape;261;p43"/>
          <p:cNvPicPr preferRelativeResize="0"/>
          <p:nvPr/>
        </p:nvPicPr>
        <p:blipFill>
          <a:blip r:embed="rId3">
            <a:alphaModFix/>
          </a:blip>
          <a:stretch>
            <a:fillRect/>
          </a:stretch>
        </p:blipFill>
        <p:spPr>
          <a:xfrm>
            <a:off x="152400" y="152400"/>
            <a:ext cx="8839201" cy="184083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89"/>
        <p:cNvGrpSpPr/>
        <p:nvPr/>
      </p:nvGrpSpPr>
      <p:grpSpPr>
        <a:xfrm>
          <a:off x="0" y="0"/>
          <a:ext cx="0" cy="0"/>
          <a:chOff x="0" y="0"/>
          <a:chExt cx="0" cy="0"/>
        </a:xfrm>
      </p:grpSpPr>
      <p:sp>
        <p:nvSpPr>
          <p:cNvPr id="290" name="Google Shape;290;p48"/>
          <p:cNvSpPr txBox="1"/>
          <p:nvPr/>
        </p:nvSpPr>
        <p:spPr>
          <a:xfrm>
            <a:off x="8556000" y="4862497"/>
            <a:ext cx="467530" cy="146003"/>
          </a:xfrm>
          <a:prstGeom prst="rect">
            <a:avLst/>
          </a:prstGeom>
          <a:noFill/>
          <a:ln>
            <a:noFill/>
          </a:ln>
        </p:spPr>
        <p:txBody>
          <a:bodyPr spcFirstLastPara="1" wrap="square" lIns="27000" tIns="0" rIns="0" bIns="0" anchor="ctr" anchorCtr="0">
            <a:noAutofit/>
          </a:bodyPr>
          <a:lstStyle/>
          <a:p>
            <a:pPr marL="0" marR="0" lvl="0" indent="0" algn="r" rtl="0">
              <a:spcBef>
                <a:spcPts val="0"/>
              </a:spcBef>
              <a:spcAft>
                <a:spcPts val="0"/>
              </a:spcAft>
              <a:buNone/>
            </a:pPr>
            <a:fld id="{00000000-1234-1234-1234-123412341234}" type="slidenum">
              <a:rPr lang="en-GB" sz="700" b="0" i="0" u="none" strike="noStrike" cap="none">
                <a:solidFill>
                  <a:schemeClr val="lt1"/>
                </a:solidFill>
                <a:latin typeface="Montserrat Light"/>
                <a:ea typeface="Montserrat Light"/>
                <a:cs typeface="Montserrat Light"/>
                <a:sym typeface="Montserrat Light"/>
              </a:rPr>
              <a:t>17</a:t>
            </a:fld>
            <a:endParaRPr sz="700" b="1" i="0" u="none" strike="noStrike" cap="none">
              <a:solidFill>
                <a:schemeClr val="lt1"/>
              </a:solidFill>
              <a:latin typeface="Montserrat"/>
              <a:ea typeface="Montserrat"/>
              <a:cs typeface="Montserrat"/>
              <a:sym typeface="Montserrat"/>
            </a:endParaRPr>
          </a:p>
        </p:txBody>
      </p:sp>
      <p:sp>
        <p:nvSpPr>
          <p:cNvPr id="291" name="Google Shape;291;p48"/>
          <p:cNvSpPr txBox="1"/>
          <p:nvPr/>
        </p:nvSpPr>
        <p:spPr>
          <a:xfrm>
            <a:off x="1007269" y="2193708"/>
            <a:ext cx="7129462" cy="290849"/>
          </a:xfrm>
          <a:prstGeom prst="rect">
            <a:avLst/>
          </a:prstGeom>
          <a:noFill/>
          <a:ln>
            <a:noFill/>
          </a:ln>
        </p:spPr>
        <p:txBody>
          <a:bodyPr spcFirstLastPara="1" wrap="square" lIns="0" tIns="0" rIns="0" bIns="0" anchor="t" anchorCtr="0">
            <a:spAutoFit/>
          </a:bodyPr>
          <a:lstStyle/>
          <a:p>
            <a:pPr marL="0" marR="0" lvl="0" indent="0" algn="ctr" rtl="0">
              <a:lnSpc>
                <a:spcPct val="90000"/>
              </a:lnSpc>
              <a:spcBef>
                <a:spcPts val="0"/>
              </a:spcBef>
              <a:spcAft>
                <a:spcPts val="0"/>
              </a:spcAft>
              <a:buClr>
                <a:schemeClr val="lt1"/>
              </a:buClr>
              <a:buSzPts val="2100"/>
              <a:buFont typeface="Montserrat SemiBold"/>
              <a:buNone/>
            </a:pPr>
            <a:r>
              <a:rPr lang="en-GB" sz="2100" b="1" i="0" u="none" strike="noStrike" cap="none">
                <a:solidFill>
                  <a:schemeClr val="lt1"/>
                </a:solidFill>
                <a:latin typeface="Montserrat SemiBold"/>
                <a:ea typeface="Montserrat SemiBold"/>
                <a:cs typeface="Montserrat SemiBold"/>
                <a:sym typeface="Montserrat SemiBold"/>
              </a:rPr>
              <a:t>Vielen Dank für Ihre Aufmerksamkeit</a:t>
            </a:r>
            <a:endParaRPr sz="2100" b="1" i="0" u="none" strike="noStrike" cap="none">
              <a:solidFill>
                <a:schemeClr val="lt1"/>
              </a:solidFill>
              <a:latin typeface="Montserrat SemiBold"/>
              <a:ea typeface="Montserrat SemiBold"/>
              <a:cs typeface="Montserrat SemiBold"/>
              <a:sym typeface="Montserrat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45"/>
        <p:cNvGrpSpPr/>
        <p:nvPr/>
      </p:nvGrpSpPr>
      <p:grpSpPr>
        <a:xfrm>
          <a:off x="0" y="0"/>
          <a:ext cx="0" cy="0"/>
          <a:chOff x="0" y="0"/>
          <a:chExt cx="0" cy="0"/>
        </a:xfrm>
      </p:grpSpPr>
      <p:sp>
        <p:nvSpPr>
          <p:cNvPr id="146" name="Google Shape;146;p27"/>
          <p:cNvSpPr txBox="1"/>
          <p:nvPr/>
        </p:nvSpPr>
        <p:spPr>
          <a:xfrm>
            <a:off x="8556000" y="4862497"/>
            <a:ext cx="467530" cy="146003"/>
          </a:xfrm>
          <a:prstGeom prst="rect">
            <a:avLst/>
          </a:prstGeom>
          <a:noFill/>
          <a:ln>
            <a:noFill/>
          </a:ln>
        </p:spPr>
        <p:txBody>
          <a:bodyPr spcFirstLastPara="1" wrap="square" lIns="27000" tIns="0" rIns="0" bIns="0" anchor="ctr" anchorCtr="0">
            <a:noAutofit/>
          </a:bodyPr>
          <a:lstStyle/>
          <a:p>
            <a:pPr marL="0" marR="0" lvl="0" indent="0" algn="r" rtl="0">
              <a:spcBef>
                <a:spcPts val="0"/>
              </a:spcBef>
              <a:spcAft>
                <a:spcPts val="0"/>
              </a:spcAft>
              <a:buNone/>
            </a:pPr>
            <a:fld id="{00000000-1234-1234-1234-123412341234}" type="slidenum">
              <a:rPr lang="en-GB" sz="700" b="0" i="0" u="none" strike="noStrike" cap="none">
                <a:solidFill>
                  <a:schemeClr val="lt1"/>
                </a:solidFill>
                <a:latin typeface="Montserrat Light"/>
                <a:ea typeface="Montserrat Light"/>
                <a:cs typeface="Montserrat Light"/>
                <a:sym typeface="Montserrat Light"/>
              </a:rPr>
              <a:t>2</a:t>
            </a:fld>
            <a:endParaRPr sz="700" b="1" i="0" u="none" strike="noStrike" cap="none">
              <a:solidFill>
                <a:schemeClr val="lt1"/>
              </a:solidFill>
              <a:latin typeface="Montserrat"/>
              <a:ea typeface="Montserrat"/>
              <a:cs typeface="Montserrat"/>
              <a:sym typeface="Montserrat"/>
            </a:endParaRPr>
          </a:p>
        </p:txBody>
      </p:sp>
      <p:sp>
        <p:nvSpPr>
          <p:cNvPr id="147" name="Google Shape;147;p27"/>
          <p:cNvSpPr txBox="1"/>
          <p:nvPr/>
        </p:nvSpPr>
        <p:spPr>
          <a:xfrm>
            <a:off x="737572" y="1167592"/>
            <a:ext cx="7818722" cy="2308886"/>
          </a:xfrm>
          <a:prstGeom prst="rect">
            <a:avLst/>
          </a:prstGeom>
          <a:noFill/>
          <a:ln>
            <a:noFill/>
          </a:ln>
        </p:spPr>
        <p:txBody>
          <a:bodyPr spcFirstLastPara="1" wrap="square" lIns="68575" tIns="34275" rIns="68575" bIns="34275" anchor="t" anchorCtr="0">
            <a:spAutoFit/>
          </a:bodyPr>
          <a:lstStyle/>
          <a:p>
            <a:pPr marL="342900" marR="0" lvl="0" indent="-336550" algn="l" rtl="0">
              <a:spcBef>
                <a:spcPts val="0"/>
              </a:spcBef>
              <a:spcAft>
                <a:spcPts val="0"/>
              </a:spcAft>
              <a:buClr>
                <a:schemeClr val="lt1"/>
              </a:buClr>
              <a:buSzPts val="2100"/>
              <a:buFont typeface="Courier New"/>
              <a:buChar char="o"/>
            </a:pPr>
            <a:r>
              <a:rPr lang="en-GB" sz="2100" b="1" i="0" u="none" strike="noStrike" cap="none">
                <a:solidFill>
                  <a:schemeClr val="lt1"/>
                </a:solidFill>
                <a:latin typeface="Montserrat SemiBold"/>
                <a:ea typeface="Montserrat SemiBold"/>
                <a:cs typeface="Montserrat SemiBold"/>
                <a:sym typeface="Montserrat SemiBold"/>
              </a:rPr>
              <a:t>EINFÜHRUNG</a:t>
            </a:r>
            <a:endParaRPr sz="1400" b="0" i="0" u="none" strike="noStrike" cap="none">
              <a:solidFill>
                <a:schemeClr val="dk1"/>
              </a:solidFill>
              <a:latin typeface="Lucida Sans"/>
              <a:ea typeface="Lucida Sans"/>
              <a:cs typeface="Lucida Sans"/>
              <a:sym typeface="Lucida Sans"/>
            </a:endParaRPr>
          </a:p>
          <a:p>
            <a:pPr marL="342900" marR="0" lvl="0" indent="-203200" algn="l" rtl="0">
              <a:spcBef>
                <a:spcPts val="0"/>
              </a:spcBef>
              <a:spcAft>
                <a:spcPts val="0"/>
              </a:spcAft>
              <a:buClr>
                <a:schemeClr val="dk1"/>
              </a:buClr>
              <a:buSzPts val="2100"/>
              <a:buFont typeface="Courier New"/>
              <a:buNone/>
            </a:pPr>
            <a:endParaRPr sz="2100" b="1" i="0" u="none" strike="noStrike" cap="none">
              <a:solidFill>
                <a:schemeClr val="lt1"/>
              </a:solidFill>
              <a:latin typeface="Montserrat SemiBold"/>
              <a:ea typeface="Montserrat SemiBold"/>
              <a:cs typeface="Montserrat SemiBold"/>
              <a:sym typeface="Montserrat SemiBold"/>
            </a:endParaRPr>
          </a:p>
          <a:p>
            <a:pPr marL="342900" marR="0" lvl="0" indent="-336550" algn="l" rtl="0">
              <a:spcBef>
                <a:spcPts val="0"/>
              </a:spcBef>
              <a:spcAft>
                <a:spcPts val="0"/>
              </a:spcAft>
              <a:buClr>
                <a:schemeClr val="lt1"/>
              </a:buClr>
              <a:buSzPts val="2100"/>
              <a:buFont typeface="Courier New"/>
              <a:buChar char="o"/>
            </a:pPr>
            <a:r>
              <a:rPr lang="en-GB" sz="2100" b="1" i="0" u="none" strike="noStrike" cap="none">
                <a:solidFill>
                  <a:schemeClr val="lt1"/>
                </a:solidFill>
                <a:latin typeface="Montserrat SemiBold"/>
                <a:ea typeface="Montserrat SemiBold"/>
                <a:cs typeface="Montserrat SemiBold"/>
                <a:sym typeface="Montserrat SemiBold"/>
              </a:rPr>
              <a:t>PROJEKT/LÖSUNG</a:t>
            </a:r>
            <a:endParaRPr sz="1400" b="0" i="0" u="none" strike="noStrike" cap="none">
              <a:solidFill>
                <a:schemeClr val="dk1"/>
              </a:solidFill>
              <a:latin typeface="Lucida Sans"/>
              <a:ea typeface="Lucida Sans"/>
              <a:cs typeface="Lucida Sans"/>
              <a:sym typeface="Lucida Sans"/>
            </a:endParaRPr>
          </a:p>
          <a:p>
            <a:pPr marL="342900" marR="0" lvl="0" indent="-203200" algn="l" rtl="0">
              <a:spcBef>
                <a:spcPts val="0"/>
              </a:spcBef>
              <a:spcAft>
                <a:spcPts val="0"/>
              </a:spcAft>
              <a:buClr>
                <a:schemeClr val="dk1"/>
              </a:buClr>
              <a:buSzPts val="2100"/>
              <a:buFont typeface="Courier New"/>
              <a:buNone/>
            </a:pPr>
            <a:endParaRPr sz="2100" b="1" i="0" u="none" strike="noStrike" cap="none">
              <a:solidFill>
                <a:schemeClr val="lt1"/>
              </a:solidFill>
              <a:latin typeface="Montserrat SemiBold"/>
              <a:ea typeface="Montserrat SemiBold"/>
              <a:cs typeface="Montserrat SemiBold"/>
              <a:sym typeface="Montserrat SemiBold"/>
            </a:endParaRPr>
          </a:p>
          <a:p>
            <a:pPr marL="342900" marR="0" lvl="0" indent="-336550" algn="l" rtl="0">
              <a:spcBef>
                <a:spcPts val="0"/>
              </a:spcBef>
              <a:spcAft>
                <a:spcPts val="0"/>
              </a:spcAft>
              <a:buClr>
                <a:schemeClr val="lt1"/>
              </a:buClr>
              <a:buSzPts val="2100"/>
              <a:buFont typeface="Courier New"/>
              <a:buChar char="o"/>
            </a:pPr>
            <a:r>
              <a:rPr lang="en-GB" sz="2100" b="1" i="0" u="none" strike="noStrike" cap="none">
                <a:solidFill>
                  <a:schemeClr val="lt1"/>
                </a:solidFill>
                <a:latin typeface="Montserrat SemiBold"/>
                <a:ea typeface="Montserrat SemiBold"/>
                <a:cs typeface="Montserrat SemiBold"/>
                <a:sym typeface="Montserrat SemiBold"/>
              </a:rPr>
              <a:t>ERGEBNISSE</a:t>
            </a:r>
            <a:endParaRPr sz="1400" b="0" i="0" u="none" strike="noStrike" cap="none">
              <a:solidFill>
                <a:schemeClr val="dk1"/>
              </a:solidFill>
              <a:latin typeface="Lucida Sans"/>
              <a:ea typeface="Lucida Sans"/>
              <a:cs typeface="Lucida Sans"/>
              <a:sym typeface="Lucida Sans"/>
            </a:endParaRPr>
          </a:p>
          <a:p>
            <a:pPr marL="342900" marR="0" lvl="0" indent="-203200" algn="l" rtl="0">
              <a:spcBef>
                <a:spcPts val="0"/>
              </a:spcBef>
              <a:spcAft>
                <a:spcPts val="0"/>
              </a:spcAft>
              <a:buClr>
                <a:schemeClr val="dk1"/>
              </a:buClr>
              <a:buSzPts val="2100"/>
              <a:buFont typeface="Courier New"/>
              <a:buNone/>
            </a:pPr>
            <a:endParaRPr sz="2100" b="1" i="0" u="none" strike="noStrike" cap="none">
              <a:solidFill>
                <a:schemeClr val="lt1"/>
              </a:solidFill>
              <a:latin typeface="Montserrat SemiBold"/>
              <a:ea typeface="Montserrat SemiBold"/>
              <a:cs typeface="Montserrat SemiBold"/>
              <a:sym typeface="Montserrat SemiBold"/>
            </a:endParaRPr>
          </a:p>
          <a:p>
            <a:pPr marL="342900" marR="0" lvl="0" indent="-336550" algn="l" rtl="0">
              <a:spcBef>
                <a:spcPts val="0"/>
              </a:spcBef>
              <a:spcAft>
                <a:spcPts val="0"/>
              </a:spcAft>
              <a:buClr>
                <a:schemeClr val="lt1"/>
              </a:buClr>
              <a:buSzPts val="2100"/>
              <a:buFont typeface="Courier New"/>
              <a:buChar char="o"/>
            </a:pPr>
            <a:r>
              <a:rPr lang="en-GB" sz="2100" b="1" i="0" u="none" strike="noStrike" cap="none">
                <a:solidFill>
                  <a:schemeClr val="lt1"/>
                </a:solidFill>
                <a:latin typeface="Montserrat SemiBold"/>
                <a:ea typeface="Montserrat SemiBold"/>
                <a:cs typeface="Montserrat SemiBold"/>
                <a:sym typeface="Montserrat SemiBold"/>
              </a:rPr>
              <a:t>FAZIT</a:t>
            </a:r>
            <a:endParaRPr sz="2100" b="0" i="0" u="none" strike="noStrike" cap="none">
              <a:solidFill>
                <a:schemeClr val="lt1"/>
              </a:solidFill>
              <a:latin typeface="Montserrat Medium"/>
              <a:ea typeface="Montserrat Medium"/>
              <a:cs typeface="Montserrat Medium"/>
              <a:sym typeface="Montserrat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57"/>
        <p:cNvGrpSpPr/>
        <p:nvPr/>
      </p:nvGrpSpPr>
      <p:grpSpPr>
        <a:xfrm>
          <a:off x="0" y="0"/>
          <a:ext cx="0" cy="0"/>
          <a:chOff x="0" y="0"/>
          <a:chExt cx="0" cy="0"/>
        </a:xfrm>
      </p:grpSpPr>
      <p:sp>
        <p:nvSpPr>
          <p:cNvPr id="158" name="Google Shape;158;p29"/>
          <p:cNvSpPr txBox="1"/>
          <p:nvPr/>
        </p:nvSpPr>
        <p:spPr>
          <a:xfrm>
            <a:off x="8556000" y="4862497"/>
            <a:ext cx="467530" cy="146003"/>
          </a:xfrm>
          <a:prstGeom prst="rect">
            <a:avLst/>
          </a:prstGeom>
          <a:noFill/>
          <a:ln>
            <a:noFill/>
          </a:ln>
        </p:spPr>
        <p:txBody>
          <a:bodyPr spcFirstLastPara="1" wrap="square" lIns="27000" tIns="0" rIns="0" bIns="0" anchor="ctr" anchorCtr="0">
            <a:noAutofit/>
          </a:bodyPr>
          <a:lstStyle/>
          <a:p>
            <a:pPr marL="0" marR="0" lvl="0" indent="0" algn="r" rtl="0">
              <a:spcBef>
                <a:spcPts val="0"/>
              </a:spcBef>
              <a:spcAft>
                <a:spcPts val="0"/>
              </a:spcAft>
              <a:buNone/>
            </a:pPr>
            <a:fld id="{00000000-1234-1234-1234-123412341234}" type="slidenum">
              <a:rPr lang="en-GB" sz="700" b="0" i="0" u="none" strike="noStrike" cap="none">
                <a:solidFill>
                  <a:schemeClr val="lt1"/>
                </a:solidFill>
                <a:latin typeface="Montserrat Light"/>
                <a:ea typeface="Montserrat Light"/>
                <a:cs typeface="Montserrat Light"/>
                <a:sym typeface="Montserrat Light"/>
              </a:rPr>
              <a:t>3</a:t>
            </a:fld>
            <a:endParaRPr sz="700" b="1" i="0" u="none" strike="noStrike" cap="none">
              <a:solidFill>
                <a:schemeClr val="lt1"/>
              </a:solidFill>
              <a:latin typeface="Montserrat"/>
              <a:ea typeface="Montserrat"/>
              <a:cs typeface="Montserrat"/>
              <a:sym typeface="Montserrat"/>
            </a:endParaRPr>
          </a:p>
        </p:txBody>
      </p:sp>
      <p:sp>
        <p:nvSpPr>
          <p:cNvPr id="159" name="Google Shape;159;p29"/>
          <p:cNvSpPr txBox="1"/>
          <p:nvPr/>
        </p:nvSpPr>
        <p:spPr>
          <a:xfrm>
            <a:off x="737574" y="1167594"/>
            <a:ext cx="7818426" cy="3081613"/>
          </a:xfrm>
          <a:prstGeom prst="rect">
            <a:avLst/>
          </a:prstGeom>
          <a:noFill/>
          <a:ln>
            <a:noFill/>
          </a:ln>
        </p:spPr>
        <p:txBody>
          <a:bodyPr spcFirstLastPara="1" wrap="square" lIns="68575" tIns="34275" rIns="68575" bIns="34275" anchor="t" anchorCtr="0">
            <a:spAutoFit/>
          </a:bodyPr>
          <a:lstStyle/>
          <a:p>
            <a:pPr marL="0" marR="0" lvl="0" indent="0" algn="l" rtl="0">
              <a:lnSpc>
                <a:spcPct val="250000"/>
              </a:lnSpc>
              <a:spcBef>
                <a:spcPts val="0"/>
              </a:spcBef>
              <a:spcAft>
                <a:spcPts val="0"/>
              </a:spcAft>
              <a:buNone/>
            </a:pPr>
            <a:r>
              <a:rPr lang="en-GB" sz="1400" b="0" i="0" u="none" strike="noStrike" cap="none">
                <a:solidFill>
                  <a:schemeClr val="accent5"/>
                </a:solidFill>
                <a:latin typeface="Lucida Sans"/>
                <a:ea typeface="Lucida Sans"/>
                <a:cs typeface="Lucida Sans"/>
                <a:sym typeface="Lucida Sans"/>
              </a:rPr>
              <a:t>Unser Problem besteht darin, dass eine Bank ihren Kunden jeden Tag die gleichen Fragen beantworten muss. Dies erfordert viel Zeit und Mühe. Daher kamen wir zu dem Schluss, dass die beste Lösung ein Chatbot ist, der alle häufig gestellten Fragen und Antworten enthält. Es ermöglicht den Kunden, Fragen zu stellen und automatisch eine Antwort zu erhalten.</a:t>
            </a:r>
            <a:endParaRPr sz="1100"/>
          </a:p>
          <a:p>
            <a:pPr marL="215900" marR="0" lvl="0" indent="-215900" algn="l" rtl="0">
              <a:spcBef>
                <a:spcPts val="0"/>
              </a:spcBef>
              <a:spcAft>
                <a:spcPts val="0"/>
              </a:spcAft>
              <a:buClr>
                <a:schemeClr val="dk1"/>
              </a:buClr>
              <a:buSzPts val="1400"/>
              <a:buFont typeface="Arial"/>
              <a:buChar char="•"/>
            </a:pPr>
            <a:r>
              <a:rPr lang="en-GB" sz="1400" b="0" i="0" u="none" strike="noStrike" cap="none">
                <a:solidFill>
                  <a:schemeClr val="dk1"/>
                </a:solidFill>
                <a:latin typeface="Lucida Sans"/>
                <a:ea typeface="Lucida Sans"/>
                <a:cs typeface="Lucida Sans"/>
                <a:sym typeface="Lucida Sans"/>
              </a:rPr>
              <a:t>Feedback</a:t>
            </a:r>
            <a:endParaRPr sz="1100"/>
          </a:p>
          <a:p>
            <a:pPr marL="215900" marR="0" lvl="0" indent="-127000" algn="l" rtl="0">
              <a:spcBef>
                <a:spcPts val="0"/>
              </a:spcBef>
              <a:spcAft>
                <a:spcPts val="0"/>
              </a:spcAft>
              <a:buClr>
                <a:schemeClr val="dk1"/>
              </a:buClr>
              <a:buSzPts val="1400"/>
              <a:buFont typeface="Arial"/>
              <a:buNone/>
            </a:pPr>
            <a:endParaRPr sz="1400" b="0" i="0" u="none" strike="noStrike" cap="none">
              <a:solidFill>
                <a:schemeClr val="dk1"/>
              </a:solidFill>
              <a:latin typeface="Lucida Sans"/>
              <a:ea typeface="Lucida Sans"/>
              <a:cs typeface="Lucida Sans"/>
              <a:sym typeface="Lucida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69"/>
        <p:cNvGrpSpPr/>
        <p:nvPr/>
      </p:nvGrpSpPr>
      <p:grpSpPr>
        <a:xfrm>
          <a:off x="0" y="0"/>
          <a:ext cx="0" cy="0"/>
          <a:chOff x="0" y="0"/>
          <a:chExt cx="0" cy="0"/>
        </a:xfrm>
      </p:grpSpPr>
      <p:sp>
        <p:nvSpPr>
          <p:cNvPr id="170" name="Google Shape;170;p31"/>
          <p:cNvSpPr txBox="1"/>
          <p:nvPr/>
        </p:nvSpPr>
        <p:spPr>
          <a:xfrm>
            <a:off x="8556000" y="4862497"/>
            <a:ext cx="467530" cy="146003"/>
          </a:xfrm>
          <a:prstGeom prst="rect">
            <a:avLst/>
          </a:prstGeom>
          <a:noFill/>
          <a:ln>
            <a:noFill/>
          </a:ln>
        </p:spPr>
        <p:txBody>
          <a:bodyPr spcFirstLastPara="1" wrap="square" lIns="27000" tIns="0" rIns="0" bIns="0" anchor="ctr" anchorCtr="0">
            <a:noAutofit/>
          </a:bodyPr>
          <a:lstStyle/>
          <a:p>
            <a:pPr marL="0" marR="0" lvl="0" indent="0" algn="r" rtl="0">
              <a:spcBef>
                <a:spcPts val="0"/>
              </a:spcBef>
              <a:spcAft>
                <a:spcPts val="0"/>
              </a:spcAft>
              <a:buNone/>
            </a:pPr>
            <a:fld id="{00000000-1234-1234-1234-123412341234}" type="slidenum">
              <a:rPr lang="en-GB" sz="700" b="0" i="0" u="none" strike="noStrike" cap="none">
                <a:solidFill>
                  <a:schemeClr val="lt1"/>
                </a:solidFill>
                <a:latin typeface="Montserrat Light"/>
                <a:ea typeface="Montserrat Light"/>
                <a:cs typeface="Montserrat Light"/>
                <a:sym typeface="Montserrat Light"/>
              </a:rPr>
              <a:t>4</a:t>
            </a:fld>
            <a:endParaRPr sz="700" b="1" i="0" u="none" strike="noStrike" cap="none">
              <a:solidFill>
                <a:schemeClr val="lt1"/>
              </a:solidFill>
              <a:latin typeface="Montserrat"/>
              <a:ea typeface="Montserrat"/>
              <a:cs typeface="Montserrat"/>
              <a:sym typeface="Montserrat"/>
            </a:endParaRPr>
          </a:p>
        </p:txBody>
      </p:sp>
      <p:sp>
        <p:nvSpPr>
          <p:cNvPr id="171" name="Google Shape;171;p31"/>
          <p:cNvSpPr txBox="1"/>
          <p:nvPr/>
        </p:nvSpPr>
        <p:spPr>
          <a:xfrm>
            <a:off x="737574" y="1167594"/>
            <a:ext cx="7818426" cy="2032768"/>
          </a:xfrm>
          <a:prstGeom prst="rect">
            <a:avLst/>
          </a:prstGeom>
          <a:noFill/>
          <a:ln>
            <a:noFill/>
          </a:ln>
        </p:spPr>
        <p:txBody>
          <a:bodyPr spcFirstLastPara="1" wrap="square" lIns="68575" tIns="34275" rIns="68575" bIns="34275" anchor="t" anchorCtr="0">
            <a:spAutoFit/>
          </a:bodyPr>
          <a:lstStyle/>
          <a:p>
            <a:pPr marL="215900" marR="0" lvl="0" indent="-215900" algn="l" rtl="0">
              <a:spcBef>
                <a:spcPts val="0"/>
              </a:spcBef>
              <a:spcAft>
                <a:spcPts val="0"/>
              </a:spcAft>
              <a:buClr>
                <a:schemeClr val="accent5"/>
              </a:buClr>
              <a:buSzPts val="1400"/>
              <a:buFont typeface="Arial"/>
              <a:buChar char="•"/>
            </a:pPr>
            <a:r>
              <a:rPr lang="en-GB" sz="1400" b="0" i="0" u="none" strike="noStrike" cap="none">
                <a:solidFill>
                  <a:schemeClr val="accent5"/>
                </a:solidFill>
                <a:latin typeface="Montserrat Medium"/>
                <a:ea typeface="Montserrat Medium"/>
                <a:cs typeface="Montserrat Medium"/>
                <a:sym typeface="Montserrat Medium"/>
              </a:rPr>
              <a:t>Wir teilen unser Programm in 3 Teile.</a:t>
            </a:r>
            <a:endParaRPr sz="1100"/>
          </a:p>
          <a:p>
            <a:pPr marL="215900" marR="0" lvl="0" indent="-215900" algn="l" rtl="0">
              <a:lnSpc>
                <a:spcPct val="300000"/>
              </a:lnSpc>
              <a:spcBef>
                <a:spcPts val="0"/>
              </a:spcBef>
              <a:spcAft>
                <a:spcPts val="0"/>
              </a:spcAft>
              <a:buClr>
                <a:schemeClr val="accent5"/>
              </a:buClr>
              <a:buSzPts val="1400"/>
              <a:buFont typeface="Arial"/>
              <a:buChar char="•"/>
            </a:pPr>
            <a:r>
              <a:rPr lang="en-GB" sz="1400" b="0" i="0" u="none" strike="noStrike" cap="none">
                <a:solidFill>
                  <a:schemeClr val="accent5"/>
                </a:solidFill>
                <a:latin typeface="Montserrat Medium"/>
                <a:ea typeface="Montserrat Medium"/>
                <a:cs typeface="Montserrat Medium"/>
                <a:sym typeface="Montserrat Medium"/>
              </a:rPr>
              <a:t>1- Die verwendeten Bibliotheken in unserem Code.</a:t>
            </a:r>
            <a:endParaRPr sz="1100"/>
          </a:p>
          <a:p>
            <a:pPr marL="215900" marR="0" lvl="0" indent="-215900" algn="l" rtl="0">
              <a:lnSpc>
                <a:spcPct val="300000"/>
              </a:lnSpc>
              <a:spcBef>
                <a:spcPts val="0"/>
              </a:spcBef>
              <a:spcAft>
                <a:spcPts val="0"/>
              </a:spcAft>
              <a:buClr>
                <a:schemeClr val="accent5"/>
              </a:buClr>
              <a:buSzPts val="1400"/>
              <a:buFont typeface="Arial"/>
              <a:buChar char="•"/>
            </a:pPr>
            <a:r>
              <a:rPr lang="en-GB" sz="1400" b="0" i="0" u="none" strike="noStrike" cap="none">
                <a:solidFill>
                  <a:schemeClr val="accent5"/>
                </a:solidFill>
                <a:latin typeface="Montserrat Medium"/>
                <a:ea typeface="Montserrat Medium"/>
                <a:cs typeface="Montserrat Medium"/>
                <a:sym typeface="Montserrat Medium"/>
              </a:rPr>
              <a:t>2- Die Funktionen</a:t>
            </a:r>
            <a:endParaRPr sz="1400" b="0" i="0" u="none" strike="noStrike" cap="none">
              <a:solidFill>
                <a:schemeClr val="accent5"/>
              </a:solidFill>
              <a:latin typeface="Montserrat Medium"/>
              <a:ea typeface="Montserrat Medium"/>
              <a:cs typeface="Montserrat Medium"/>
              <a:sym typeface="Montserrat Medium"/>
            </a:endParaRPr>
          </a:p>
          <a:p>
            <a:pPr marL="215900" marR="0" lvl="0" indent="-215900" algn="l" rtl="0">
              <a:lnSpc>
                <a:spcPct val="300000"/>
              </a:lnSpc>
              <a:spcBef>
                <a:spcPts val="0"/>
              </a:spcBef>
              <a:spcAft>
                <a:spcPts val="0"/>
              </a:spcAft>
              <a:buClr>
                <a:schemeClr val="accent5"/>
              </a:buClr>
              <a:buSzPts val="1400"/>
              <a:buFont typeface="Arial"/>
              <a:buChar char="•"/>
            </a:pPr>
            <a:r>
              <a:rPr lang="en-GB" sz="1400" b="0" i="0" u="none" strike="noStrike" cap="none">
                <a:solidFill>
                  <a:schemeClr val="accent5"/>
                </a:solidFill>
                <a:latin typeface="Montserrat Medium"/>
                <a:ea typeface="Montserrat Medium"/>
                <a:cs typeface="Montserrat Medium"/>
                <a:sym typeface="Montserrat Medium"/>
              </a:rPr>
              <a:t>3- Unsere Main Funktions, so genannt “ChatBot”</a:t>
            </a:r>
            <a:endParaRPr sz="1400" b="0" i="0" u="none" strike="noStrike" cap="none">
              <a:solidFill>
                <a:schemeClr val="accent5"/>
              </a:solidFill>
              <a:latin typeface="Lucida Sans"/>
              <a:ea typeface="Lucida Sans"/>
              <a:cs typeface="Lucida Sans"/>
              <a:sym typeface="Lucid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75"/>
        <p:cNvGrpSpPr/>
        <p:nvPr/>
      </p:nvGrpSpPr>
      <p:grpSpPr>
        <a:xfrm>
          <a:off x="0" y="0"/>
          <a:ext cx="0" cy="0"/>
          <a:chOff x="0" y="0"/>
          <a:chExt cx="0" cy="0"/>
        </a:xfrm>
      </p:grpSpPr>
      <p:sp>
        <p:nvSpPr>
          <p:cNvPr id="176" name="Google Shape;176;p32"/>
          <p:cNvSpPr txBox="1"/>
          <p:nvPr/>
        </p:nvSpPr>
        <p:spPr>
          <a:xfrm>
            <a:off x="8556000" y="4862497"/>
            <a:ext cx="467530" cy="146003"/>
          </a:xfrm>
          <a:prstGeom prst="rect">
            <a:avLst/>
          </a:prstGeom>
          <a:noFill/>
          <a:ln>
            <a:noFill/>
          </a:ln>
        </p:spPr>
        <p:txBody>
          <a:bodyPr spcFirstLastPara="1" wrap="square" lIns="27000" tIns="0" rIns="0" bIns="0" anchor="ctr" anchorCtr="0">
            <a:noAutofit/>
          </a:bodyPr>
          <a:lstStyle/>
          <a:p>
            <a:pPr marL="0" marR="0" lvl="0" indent="0" algn="r" rtl="0">
              <a:lnSpc>
                <a:spcPct val="100000"/>
              </a:lnSpc>
              <a:spcBef>
                <a:spcPts val="0"/>
              </a:spcBef>
              <a:spcAft>
                <a:spcPts val="0"/>
              </a:spcAft>
              <a:buClr>
                <a:srgbClr val="FFFFFF"/>
              </a:buClr>
              <a:buSzPts val="700"/>
              <a:buFont typeface="Montserrat Light"/>
              <a:buNone/>
            </a:pPr>
            <a:fld id="{00000000-1234-1234-1234-123412341234}" type="slidenum">
              <a:rPr lang="en-GB" sz="700" b="0" i="0" u="none" strike="noStrike" cap="none">
                <a:solidFill>
                  <a:srgbClr val="FFFFFF"/>
                </a:solidFill>
                <a:latin typeface="Montserrat Light"/>
                <a:ea typeface="Montserrat Light"/>
                <a:cs typeface="Montserrat Light"/>
                <a:sym typeface="Montserrat Light"/>
              </a:rPr>
              <a:t>5</a:t>
            </a:fld>
            <a:endParaRPr sz="700" b="1" i="0" u="none" strike="noStrike" cap="none">
              <a:solidFill>
                <a:srgbClr val="FFFFFF"/>
              </a:solidFill>
              <a:latin typeface="Montserrat"/>
              <a:ea typeface="Montserrat"/>
              <a:cs typeface="Montserrat"/>
              <a:sym typeface="Montserrat"/>
            </a:endParaRPr>
          </a:p>
        </p:txBody>
      </p:sp>
      <p:sp>
        <p:nvSpPr>
          <p:cNvPr id="177" name="Google Shape;177;p32"/>
          <p:cNvSpPr txBox="1"/>
          <p:nvPr/>
        </p:nvSpPr>
        <p:spPr>
          <a:xfrm>
            <a:off x="737574" y="627534"/>
            <a:ext cx="7818426" cy="484748"/>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None/>
            </a:pPr>
            <a:r>
              <a:rPr lang="en-GB" sz="1400" b="1" i="0" u="none" strike="noStrike" cap="none">
                <a:solidFill>
                  <a:schemeClr val="accent5"/>
                </a:solidFill>
                <a:latin typeface="Lucida Sans"/>
                <a:ea typeface="Lucida Sans"/>
                <a:cs typeface="Lucida Sans"/>
                <a:sym typeface="Lucida Sans"/>
              </a:rPr>
              <a:t>Verwendete Bibliotheken</a:t>
            </a:r>
            <a:endParaRPr sz="1100"/>
          </a:p>
          <a:p>
            <a:pPr marL="0" marR="0" lvl="0" indent="0" algn="l" rtl="0">
              <a:lnSpc>
                <a:spcPct val="100000"/>
              </a:lnSpc>
              <a:spcBef>
                <a:spcPts val="0"/>
              </a:spcBef>
              <a:spcAft>
                <a:spcPts val="0"/>
              </a:spcAft>
              <a:buNone/>
            </a:pPr>
            <a:endParaRPr sz="1400" b="0" i="0" u="none" strike="noStrike" cap="none">
              <a:solidFill>
                <a:schemeClr val="accent5"/>
              </a:solidFill>
              <a:latin typeface="Lucida Sans"/>
              <a:ea typeface="Lucida Sans"/>
              <a:cs typeface="Lucida Sans"/>
              <a:sym typeface="Lucida Sans"/>
            </a:endParaRPr>
          </a:p>
        </p:txBody>
      </p:sp>
      <p:pic>
        <p:nvPicPr>
          <p:cNvPr id="178" name="Google Shape;178;p32"/>
          <p:cNvPicPr preferRelativeResize="0"/>
          <p:nvPr/>
        </p:nvPicPr>
        <p:blipFill rotWithShape="1">
          <a:blip r:embed="rId3">
            <a:alphaModFix/>
          </a:blip>
          <a:srcRect/>
          <a:stretch/>
        </p:blipFill>
        <p:spPr>
          <a:xfrm>
            <a:off x="791580" y="1005576"/>
            <a:ext cx="3019917" cy="893093"/>
          </a:xfrm>
          <a:prstGeom prst="rect">
            <a:avLst/>
          </a:prstGeom>
          <a:noFill/>
          <a:ln>
            <a:noFill/>
          </a:ln>
        </p:spPr>
      </p:pic>
      <p:sp>
        <p:nvSpPr>
          <p:cNvPr id="179" name="Google Shape;179;p32"/>
          <p:cNvSpPr txBox="1"/>
          <p:nvPr/>
        </p:nvSpPr>
        <p:spPr>
          <a:xfrm>
            <a:off x="683568" y="1977684"/>
            <a:ext cx="7818426" cy="2262157"/>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None/>
            </a:pPr>
            <a:r>
              <a:rPr lang="en-GB" sz="1400" b="1" i="0" u="none" strike="noStrike" cap="none">
                <a:solidFill>
                  <a:schemeClr val="accent5"/>
                </a:solidFill>
                <a:latin typeface="Lucida Sans"/>
                <a:ea typeface="Lucida Sans"/>
                <a:cs typeface="Lucida Sans"/>
                <a:sym typeface="Lucida Sans"/>
              </a:rPr>
              <a:t>Import datetime</a:t>
            </a:r>
            <a:endParaRPr sz="1100"/>
          </a:p>
          <a:p>
            <a:pPr marL="0" marR="0" lvl="0" indent="0" algn="l" rtl="0">
              <a:lnSpc>
                <a:spcPct val="100000"/>
              </a:lnSpc>
              <a:spcBef>
                <a:spcPts val="0"/>
              </a:spcBef>
              <a:spcAft>
                <a:spcPts val="0"/>
              </a:spcAft>
              <a:buNone/>
            </a:pPr>
            <a:r>
              <a:rPr lang="en-GB" sz="1400" b="0" i="0" u="none" strike="noStrike" cap="none">
                <a:solidFill>
                  <a:schemeClr val="accent5"/>
                </a:solidFill>
                <a:latin typeface="Lucida Sans"/>
                <a:ea typeface="Lucida Sans"/>
                <a:cs typeface="Lucida Sans"/>
                <a:sym typeface="Lucida Sans"/>
              </a:rPr>
              <a:t>Hier verwenden wir die Bibliothek (datetime) für die aktuelle Uhrzeit.  Das holt die aktuelle Zeit vom PC</a:t>
            </a:r>
            <a:endParaRPr sz="1100"/>
          </a:p>
          <a:p>
            <a:pPr marL="0" marR="0" lvl="0" indent="0" algn="l" rtl="0">
              <a:lnSpc>
                <a:spcPct val="100000"/>
              </a:lnSpc>
              <a:spcBef>
                <a:spcPts val="0"/>
              </a:spcBef>
              <a:spcAft>
                <a:spcPts val="0"/>
              </a:spcAft>
              <a:buNone/>
            </a:pPr>
            <a:endParaRPr sz="1200" b="0" i="0" u="none" strike="noStrike" cap="none">
              <a:solidFill>
                <a:schemeClr val="accent5"/>
              </a:solidFill>
              <a:latin typeface="Lucida Sans"/>
              <a:ea typeface="Lucida Sans"/>
              <a:cs typeface="Lucida Sans"/>
              <a:sym typeface="Lucida Sans"/>
            </a:endParaRPr>
          </a:p>
          <a:p>
            <a:pPr marL="0" marR="0" lvl="0" indent="0" algn="l" rtl="0">
              <a:lnSpc>
                <a:spcPct val="100000"/>
              </a:lnSpc>
              <a:spcBef>
                <a:spcPts val="0"/>
              </a:spcBef>
              <a:spcAft>
                <a:spcPts val="0"/>
              </a:spcAft>
              <a:buNone/>
            </a:pPr>
            <a:r>
              <a:rPr lang="en-GB" sz="1400" b="1" i="0" u="none" strike="noStrike" cap="none">
                <a:solidFill>
                  <a:schemeClr val="accent5"/>
                </a:solidFill>
                <a:latin typeface="Lucida Sans"/>
                <a:ea typeface="Lucida Sans"/>
                <a:cs typeface="Lucida Sans"/>
                <a:sym typeface="Lucida Sans"/>
              </a:rPr>
              <a:t>Import argparse</a:t>
            </a:r>
            <a:endParaRPr sz="1100"/>
          </a:p>
          <a:p>
            <a:pPr marL="0" marR="0" lvl="0" indent="0" algn="l" rtl="0">
              <a:lnSpc>
                <a:spcPct val="100000"/>
              </a:lnSpc>
              <a:spcBef>
                <a:spcPts val="0"/>
              </a:spcBef>
              <a:spcAft>
                <a:spcPts val="0"/>
              </a:spcAft>
              <a:buNone/>
            </a:pPr>
            <a:r>
              <a:rPr lang="en-GB" sz="1400" b="0" i="0" u="none" strike="noStrike" cap="none">
                <a:solidFill>
                  <a:schemeClr val="accent5"/>
                </a:solidFill>
                <a:latin typeface="Lucida Sans"/>
                <a:ea typeface="Lucida Sans"/>
                <a:cs typeface="Lucida Sans"/>
                <a:sym typeface="Lucida Sans"/>
              </a:rPr>
              <a:t>Und wie verwenden die Bibliothek (argparse) zum Empfangen der Benutzereingabe in der Kommandozeile</a:t>
            </a:r>
            <a:endParaRPr sz="1100"/>
          </a:p>
          <a:p>
            <a:pPr marL="0" marR="0" lvl="0" indent="0" algn="l" rtl="0">
              <a:lnSpc>
                <a:spcPct val="100000"/>
              </a:lnSpc>
              <a:spcBef>
                <a:spcPts val="0"/>
              </a:spcBef>
              <a:spcAft>
                <a:spcPts val="0"/>
              </a:spcAft>
              <a:buNone/>
            </a:pPr>
            <a:endParaRPr sz="900" b="0" i="0" u="none" strike="noStrike" cap="none">
              <a:solidFill>
                <a:schemeClr val="accent5"/>
              </a:solidFill>
              <a:latin typeface="Lucida Sans"/>
              <a:ea typeface="Lucida Sans"/>
              <a:cs typeface="Lucida Sans"/>
              <a:sym typeface="Lucida Sans"/>
            </a:endParaRPr>
          </a:p>
          <a:p>
            <a:pPr marL="0" marR="0" lvl="0" indent="0" algn="l" rtl="0">
              <a:lnSpc>
                <a:spcPct val="100000"/>
              </a:lnSpc>
              <a:spcBef>
                <a:spcPts val="0"/>
              </a:spcBef>
              <a:spcAft>
                <a:spcPts val="0"/>
              </a:spcAft>
              <a:buNone/>
            </a:pPr>
            <a:r>
              <a:rPr lang="en-GB" sz="1400" b="1" i="0" u="none" strike="noStrike" cap="none">
                <a:solidFill>
                  <a:schemeClr val="accent5"/>
                </a:solidFill>
                <a:latin typeface="Lucida Sans"/>
                <a:ea typeface="Lucida Sans"/>
                <a:cs typeface="Lucida Sans"/>
                <a:sym typeface="Lucida Sans"/>
              </a:rPr>
              <a:t>Import random</a:t>
            </a:r>
            <a:endParaRPr sz="1400" b="1" i="0" u="none" strike="noStrike" cap="none">
              <a:solidFill>
                <a:schemeClr val="accent5"/>
              </a:solidFill>
              <a:latin typeface="Lucida Sans"/>
              <a:ea typeface="Lucida Sans"/>
              <a:cs typeface="Lucida Sans"/>
              <a:sym typeface="Lucida Sans"/>
            </a:endParaRPr>
          </a:p>
          <a:p>
            <a:pPr marL="0" marR="0" lvl="0" indent="0" algn="l" rtl="0">
              <a:lnSpc>
                <a:spcPct val="100000"/>
              </a:lnSpc>
              <a:spcBef>
                <a:spcPts val="0"/>
              </a:spcBef>
              <a:spcAft>
                <a:spcPts val="0"/>
              </a:spcAft>
              <a:buNone/>
            </a:pPr>
            <a:r>
              <a:rPr lang="en-GB" sz="1400" b="0" i="0" u="none" strike="noStrike" cap="none">
                <a:solidFill>
                  <a:schemeClr val="accent5"/>
                </a:solidFill>
                <a:latin typeface="Lucida Sans"/>
                <a:ea typeface="Lucida Sans"/>
                <a:cs typeface="Lucida Sans"/>
                <a:sym typeface="Lucida Sans"/>
              </a:rPr>
              <a:t>"Wir verwenden das Modul random, um zufällige Operationen für den ChatBot mit der Funktion random.choice() zu erzeugen."</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83"/>
        <p:cNvGrpSpPr/>
        <p:nvPr/>
      </p:nvGrpSpPr>
      <p:grpSpPr>
        <a:xfrm>
          <a:off x="0" y="0"/>
          <a:ext cx="0" cy="0"/>
          <a:chOff x="0" y="0"/>
          <a:chExt cx="0" cy="0"/>
        </a:xfrm>
      </p:grpSpPr>
      <p:sp>
        <p:nvSpPr>
          <p:cNvPr id="184" name="Google Shape;184;p33"/>
          <p:cNvSpPr txBox="1"/>
          <p:nvPr/>
        </p:nvSpPr>
        <p:spPr>
          <a:xfrm>
            <a:off x="8556000" y="4862497"/>
            <a:ext cx="467530" cy="146003"/>
          </a:xfrm>
          <a:prstGeom prst="rect">
            <a:avLst/>
          </a:prstGeom>
          <a:noFill/>
          <a:ln>
            <a:noFill/>
          </a:ln>
        </p:spPr>
        <p:txBody>
          <a:bodyPr spcFirstLastPara="1" wrap="square" lIns="27000" tIns="0" rIns="0" bIns="0" anchor="ctr" anchorCtr="0">
            <a:noAutofit/>
          </a:bodyPr>
          <a:lstStyle/>
          <a:p>
            <a:pPr marL="0" marR="0" lvl="0" indent="0" algn="r" rtl="0">
              <a:lnSpc>
                <a:spcPct val="100000"/>
              </a:lnSpc>
              <a:spcBef>
                <a:spcPts val="0"/>
              </a:spcBef>
              <a:spcAft>
                <a:spcPts val="0"/>
              </a:spcAft>
              <a:buClr>
                <a:srgbClr val="FFFFFF"/>
              </a:buClr>
              <a:buSzPts val="700"/>
              <a:buFont typeface="Montserrat Light"/>
              <a:buNone/>
            </a:pPr>
            <a:fld id="{00000000-1234-1234-1234-123412341234}" type="slidenum">
              <a:rPr lang="en-GB" sz="700" b="0" i="0" u="none" strike="noStrike" cap="none">
                <a:solidFill>
                  <a:srgbClr val="FFFFFF"/>
                </a:solidFill>
                <a:latin typeface="Montserrat Light"/>
                <a:ea typeface="Montserrat Light"/>
                <a:cs typeface="Montserrat Light"/>
                <a:sym typeface="Montserrat Light"/>
              </a:rPr>
              <a:t>6</a:t>
            </a:fld>
            <a:endParaRPr sz="700" b="1" i="0" u="none" strike="noStrike" cap="none">
              <a:solidFill>
                <a:srgbClr val="FFFFFF"/>
              </a:solidFill>
              <a:latin typeface="Montserrat"/>
              <a:ea typeface="Montserrat"/>
              <a:cs typeface="Montserrat"/>
              <a:sym typeface="Montserrat"/>
            </a:endParaRPr>
          </a:p>
        </p:txBody>
      </p:sp>
      <p:sp>
        <p:nvSpPr>
          <p:cNvPr id="185" name="Google Shape;185;p33"/>
          <p:cNvSpPr txBox="1"/>
          <p:nvPr/>
        </p:nvSpPr>
        <p:spPr>
          <a:xfrm>
            <a:off x="737574" y="627534"/>
            <a:ext cx="7818426" cy="484748"/>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Lucida Sans"/>
              <a:buNone/>
            </a:pPr>
            <a:r>
              <a:rPr lang="en-GB" sz="1400" b="1" i="0" u="none" strike="noStrike" cap="none">
                <a:solidFill>
                  <a:srgbClr val="000000"/>
                </a:solidFill>
                <a:latin typeface="Lucida Sans"/>
                <a:ea typeface="Lucida Sans"/>
                <a:cs typeface="Lucida Sans"/>
                <a:sym typeface="Lucida Sans"/>
              </a:rPr>
              <a:t>Funktion: get_current_time()</a:t>
            </a:r>
            <a:endParaRPr sz="1400" b="1" i="0" u="none" strike="noStrike" cap="none">
              <a:solidFill>
                <a:srgbClr val="000000"/>
              </a:solidFill>
              <a:latin typeface="Lucida Sans"/>
              <a:ea typeface="Lucida Sans"/>
              <a:cs typeface="Lucida Sans"/>
              <a:sym typeface="Lucida Sans"/>
            </a:endParaRPr>
          </a:p>
          <a:p>
            <a:pPr marL="0" marR="0" lvl="0" indent="0" algn="l" rtl="0">
              <a:lnSpc>
                <a:spcPct val="100000"/>
              </a:lnSpc>
              <a:spcBef>
                <a:spcPts val="0"/>
              </a:spcBef>
              <a:spcAft>
                <a:spcPts val="0"/>
              </a:spcAft>
              <a:buClr>
                <a:schemeClr val="dk1"/>
              </a:buClr>
              <a:buSzPts val="1400"/>
              <a:buFont typeface="Lucida Sans"/>
              <a:buNone/>
            </a:pPr>
            <a:endParaRPr sz="1400" b="0" i="0" u="none" strike="noStrike" cap="none">
              <a:solidFill>
                <a:srgbClr val="000000"/>
              </a:solidFill>
              <a:latin typeface="Lucida Sans"/>
              <a:ea typeface="Lucida Sans"/>
              <a:cs typeface="Lucida Sans"/>
              <a:sym typeface="Lucida Sans"/>
            </a:endParaRPr>
          </a:p>
        </p:txBody>
      </p:sp>
      <p:sp>
        <p:nvSpPr>
          <p:cNvPr id="186" name="Google Shape;186;p33"/>
          <p:cNvSpPr txBox="1"/>
          <p:nvPr/>
        </p:nvSpPr>
        <p:spPr>
          <a:xfrm>
            <a:off x="737574" y="2596948"/>
            <a:ext cx="7818426" cy="900247"/>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Lucida Sans"/>
              <a:buNone/>
            </a:pPr>
            <a:r>
              <a:rPr lang="en-GB" sz="1400" b="0" i="0" u="none" strike="noStrike" cap="none">
                <a:solidFill>
                  <a:srgbClr val="000000"/>
                </a:solidFill>
                <a:latin typeface="Lucida Sans"/>
                <a:ea typeface="Lucida Sans"/>
                <a:cs typeface="Lucida Sans"/>
                <a:sym typeface="Lucida Sans"/>
              </a:rPr>
              <a:t>Diese Funktion gibt die aktuelle Uhrzeit im Format HH:MM:SS zurück.</a:t>
            </a:r>
            <a:endParaRPr sz="1100"/>
          </a:p>
          <a:p>
            <a:pPr marL="0" marR="0" lvl="0" indent="0" algn="l" rtl="0">
              <a:lnSpc>
                <a:spcPct val="100000"/>
              </a:lnSpc>
              <a:spcBef>
                <a:spcPts val="0"/>
              </a:spcBef>
              <a:spcAft>
                <a:spcPts val="0"/>
              </a:spcAft>
              <a:buClr>
                <a:schemeClr val="dk1"/>
              </a:buClr>
              <a:buSzPts val="1400"/>
              <a:buFont typeface="Lucida Sans"/>
              <a:buNone/>
            </a:pPr>
            <a:endParaRPr sz="1400" b="0" i="0" u="none" strike="noStrike" cap="none">
              <a:solidFill>
                <a:srgbClr val="000000"/>
              </a:solidFill>
              <a:latin typeface="Lucida Sans"/>
              <a:ea typeface="Lucida Sans"/>
              <a:cs typeface="Lucida Sans"/>
              <a:sym typeface="Lucida Sans"/>
            </a:endParaRPr>
          </a:p>
          <a:p>
            <a:pPr marL="0" marR="0" lvl="0" indent="0" algn="l" rtl="0">
              <a:lnSpc>
                <a:spcPct val="100000"/>
              </a:lnSpc>
              <a:spcBef>
                <a:spcPts val="0"/>
              </a:spcBef>
              <a:spcAft>
                <a:spcPts val="0"/>
              </a:spcAft>
              <a:buClr>
                <a:srgbClr val="000000"/>
              </a:buClr>
              <a:buSzPts val="1400"/>
              <a:buFont typeface="Lucida Sans"/>
              <a:buNone/>
            </a:pPr>
            <a:r>
              <a:rPr lang="en-GB" sz="1400" b="0" i="0" u="none" strike="noStrike" cap="none">
                <a:solidFill>
                  <a:srgbClr val="000000"/>
                </a:solidFill>
                <a:latin typeface="Lucida Sans"/>
                <a:ea typeface="Lucida Sans"/>
                <a:cs typeface="Lucida Sans"/>
                <a:sym typeface="Lucida Sans"/>
              </a:rPr>
              <a:t>Wir können die aktuelle Uhrzeit erhalten, da wir normalerweise die Bibliothek datetime importiert haben.</a:t>
            </a:r>
            <a:endParaRPr sz="1100"/>
          </a:p>
        </p:txBody>
      </p:sp>
      <p:pic>
        <p:nvPicPr>
          <p:cNvPr id="187" name="Google Shape;187;p33"/>
          <p:cNvPicPr preferRelativeResize="0"/>
          <p:nvPr/>
        </p:nvPicPr>
        <p:blipFill rotWithShape="1">
          <a:blip r:embed="rId3">
            <a:alphaModFix/>
          </a:blip>
          <a:srcRect/>
          <a:stretch/>
        </p:blipFill>
        <p:spPr>
          <a:xfrm>
            <a:off x="2307745" y="1420121"/>
            <a:ext cx="4528511" cy="76595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91"/>
        <p:cNvGrpSpPr/>
        <p:nvPr/>
      </p:nvGrpSpPr>
      <p:grpSpPr>
        <a:xfrm>
          <a:off x="0" y="0"/>
          <a:ext cx="0" cy="0"/>
          <a:chOff x="0" y="0"/>
          <a:chExt cx="0" cy="0"/>
        </a:xfrm>
      </p:grpSpPr>
      <p:sp>
        <p:nvSpPr>
          <p:cNvPr id="192" name="Google Shape;192;p34"/>
          <p:cNvSpPr txBox="1"/>
          <p:nvPr/>
        </p:nvSpPr>
        <p:spPr>
          <a:xfrm>
            <a:off x="8556000" y="4862497"/>
            <a:ext cx="467530" cy="146003"/>
          </a:xfrm>
          <a:prstGeom prst="rect">
            <a:avLst/>
          </a:prstGeom>
          <a:noFill/>
          <a:ln>
            <a:noFill/>
          </a:ln>
        </p:spPr>
        <p:txBody>
          <a:bodyPr spcFirstLastPara="1" wrap="square" lIns="27000" tIns="0" rIns="0" bIns="0" anchor="ctr" anchorCtr="0">
            <a:noAutofit/>
          </a:bodyPr>
          <a:lstStyle/>
          <a:p>
            <a:pPr marL="0" marR="0" lvl="0" indent="0" algn="r" rtl="0">
              <a:lnSpc>
                <a:spcPct val="100000"/>
              </a:lnSpc>
              <a:spcBef>
                <a:spcPts val="0"/>
              </a:spcBef>
              <a:spcAft>
                <a:spcPts val="0"/>
              </a:spcAft>
              <a:buClr>
                <a:srgbClr val="FFFFFF"/>
              </a:buClr>
              <a:buSzPts val="700"/>
              <a:buFont typeface="Montserrat Light"/>
              <a:buNone/>
            </a:pPr>
            <a:fld id="{00000000-1234-1234-1234-123412341234}" type="slidenum">
              <a:rPr lang="en-GB" sz="700" b="0" i="0" u="none" strike="noStrike" cap="none">
                <a:solidFill>
                  <a:srgbClr val="FFFFFF"/>
                </a:solidFill>
                <a:latin typeface="Montserrat Light"/>
                <a:ea typeface="Montserrat Light"/>
                <a:cs typeface="Montserrat Light"/>
                <a:sym typeface="Montserrat Light"/>
              </a:rPr>
              <a:t>7</a:t>
            </a:fld>
            <a:endParaRPr sz="700" b="1" i="0" u="none" strike="noStrike" cap="none">
              <a:solidFill>
                <a:srgbClr val="FFFFFF"/>
              </a:solidFill>
              <a:latin typeface="Montserrat"/>
              <a:ea typeface="Montserrat"/>
              <a:cs typeface="Montserrat"/>
              <a:sym typeface="Montserrat"/>
            </a:endParaRPr>
          </a:p>
        </p:txBody>
      </p:sp>
      <p:sp>
        <p:nvSpPr>
          <p:cNvPr id="193" name="Google Shape;193;p34"/>
          <p:cNvSpPr txBox="1"/>
          <p:nvPr/>
        </p:nvSpPr>
        <p:spPr>
          <a:xfrm>
            <a:off x="737574" y="627534"/>
            <a:ext cx="7818426" cy="276999"/>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400" b="1" i="0" u="none" strike="noStrike" cap="none">
                <a:solidFill>
                  <a:srgbClr val="000000"/>
                </a:solidFill>
                <a:latin typeface="Lucida Sans"/>
                <a:ea typeface="Lucida Sans"/>
                <a:cs typeface="Lucida Sans"/>
                <a:sym typeface="Lucida Sans"/>
              </a:rPr>
              <a:t>Funktion: suggest_questions(user_input, question_and_answers):</a:t>
            </a:r>
            <a:endParaRPr sz="1100"/>
          </a:p>
        </p:txBody>
      </p:sp>
      <p:sp>
        <p:nvSpPr>
          <p:cNvPr id="194" name="Google Shape;194;p34"/>
          <p:cNvSpPr txBox="1"/>
          <p:nvPr/>
        </p:nvSpPr>
        <p:spPr>
          <a:xfrm>
            <a:off x="737574" y="2208512"/>
            <a:ext cx="7818426" cy="263149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Lucida Sans"/>
              <a:buNone/>
            </a:pPr>
            <a:r>
              <a:rPr lang="en-GB" sz="1400" b="0" i="0" u="none" strike="noStrike" cap="none">
                <a:solidFill>
                  <a:srgbClr val="000000"/>
                </a:solidFill>
                <a:latin typeface="Lucida Sans"/>
                <a:ea typeface="Lucida Sans"/>
                <a:cs typeface="Lucida Sans"/>
                <a:sym typeface="Lucida Sans"/>
              </a:rPr>
              <a:t>* Diese Funktion generiert eine Liste vorgeschlagener Fragen basierend auf einem eingegebenen Schlüsselwort vom Benutzer und vordefinierten Fragen</a:t>
            </a:r>
            <a:endParaRPr sz="1100"/>
          </a:p>
          <a:p>
            <a:pPr marL="0" marR="0" lvl="0" indent="0" algn="l" rtl="0">
              <a:lnSpc>
                <a:spcPct val="100000"/>
              </a:lnSpc>
              <a:spcBef>
                <a:spcPts val="0"/>
              </a:spcBef>
              <a:spcAft>
                <a:spcPts val="0"/>
              </a:spcAft>
              <a:buClr>
                <a:schemeClr val="dk1"/>
              </a:buClr>
              <a:buSzPts val="800"/>
              <a:buFont typeface="Lucida Sans"/>
              <a:buNone/>
            </a:pPr>
            <a:endParaRPr sz="800" b="0" i="0" u="none" strike="noStrike" cap="none">
              <a:solidFill>
                <a:srgbClr val="000000"/>
              </a:solidFill>
              <a:latin typeface="Lucida Sans"/>
              <a:ea typeface="Lucida Sans"/>
              <a:cs typeface="Lucida Sans"/>
              <a:sym typeface="Lucida Sans"/>
            </a:endParaRPr>
          </a:p>
          <a:p>
            <a:pPr marL="0" marR="0" lvl="0" indent="0" algn="l" rtl="0">
              <a:lnSpc>
                <a:spcPct val="100000"/>
              </a:lnSpc>
              <a:spcBef>
                <a:spcPts val="0"/>
              </a:spcBef>
              <a:spcAft>
                <a:spcPts val="0"/>
              </a:spcAft>
              <a:buClr>
                <a:srgbClr val="000000"/>
              </a:buClr>
              <a:buSzPts val="1400"/>
              <a:buFont typeface="Lucida Sans"/>
              <a:buNone/>
            </a:pPr>
            <a:r>
              <a:rPr lang="en-GB" sz="1400" b="0" i="0" u="none" strike="noStrike" cap="none">
                <a:solidFill>
                  <a:srgbClr val="000000"/>
                </a:solidFill>
                <a:latin typeface="Lucida Sans"/>
                <a:ea typeface="Lucida Sans"/>
                <a:cs typeface="Lucida Sans"/>
                <a:sym typeface="Lucida Sans"/>
              </a:rPr>
              <a:t>* Diese Funktion funktioniert nur, wenn der Benutzer ein Schlüsselwort und nicht nur eine Frage eingibt</a:t>
            </a:r>
            <a:endParaRPr sz="1100"/>
          </a:p>
          <a:p>
            <a:pPr marL="0" marR="0" lvl="0" indent="0" algn="l" rtl="0">
              <a:lnSpc>
                <a:spcPct val="100000"/>
              </a:lnSpc>
              <a:spcBef>
                <a:spcPts val="0"/>
              </a:spcBef>
              <a:spcAft>
                <a:spcPts val="0"/>
              </a:spcAft>
              <a:buClr>
                <a:schemeClr val="dk1"/>
              </a:buClr>
              <a:buSzPts val="800"/>
              <a:buFont typeface="Lucida Sans"/>
              <a:buNone/>
            </a:pPr>
            <a:endParaRPr sz="800" b="0" i="0" u="none" strike="noStrike" cap="none">
              <a:solidFill>
                <a:srgbClr val="000000"/>
              </a:solidFill>
              <a:latin typeface="Lucida Sans"/>
              <a:ea typeface="Lucida Sans"/>
              <a:cs typeface="Lucida Sans"/>
              <a:sym typeface="Lucida Sans"/>
            </a:endParaRPr>
          </a:p>
          <a:p>
            <a:pPr marL="0" marR="0" lvl="0" indent="0" algn="l" rtl="0">
              <a:lnSpc>
                <a:spcPct val="100000"/>
              </a:lnSpc>
              <a:spcBef>
                <a:spcPts val="0"/>
              </a:spcBef>
              <a:spcAft>
                <a:spcPts val="0"/>
              </a:spcAft>
              <a:buClr>
                <a:srgbClr val="000000"/>
              </a:buClr>
              <a:buSzPts val="1400"/>
              <a:buFont typeface="Lucida Sans"/>
              <a:buNone/>
            </a:pPr>
            <a:r>
              <a:rPr lang="en-GB" sz="1400" b="0" i="0" u="none" strike="noStrike" cap="none">
                <a:solidFill>
                  <a:srgbClr val="000000"/>
                </a:solidFill>
                <a:latin typeface="Lucida Sans"/>
                <a:ea typeface="Lucida Sans"/>
                <a:cs typeface="Lucida Sans"/>
                <a:sym typeface="Lucida Sans"/>
              </a:rPr>
              <a:t>* Diese Funktion analysiert Parameter, Benutzereingaben und das Wörterbuch</a:t>
            </a:r>
            <a:endParaRPr sz="1100"/>
          </a:p>
          <a:p>
            <a:pPr marL="0" marR="0" lvl="0" indent="0" algn="l" rtl="0">
              <a:lnSpc>
                <a:spcPct val="100000"/>
              </a:lnSpc>
              <a:spcBef>
                <a:spcPts val="0"/>
              </a:spcBef>
              <a:spcAft>
                <a:spcPts val="0"/>
              </a:spcAft>
              <a:buClr>
                <a:schemeClr val="dk1"/>
              </a:buClr>
              <a:buSzPts val="800"/>
              <a:buFont typeface="Lucida Sans"/>
              <a:buNone/>
            </a:pPr>
            <a:endParaRPr sz="800" b="0" i="0" u="none" strike="noStrike" cap="none">
              <a:solidFill>
                <a:srgbClr val="000000"/>
              </a:solidFill>
              <a:latin typeface="Lucida Sans"/>
              <a:ea typeface="Lucida Sans"/>
              <a:cs typeface="Lucida Sans"/>
              <a:sym typeface="Lucida Sans"/>
            </a:endParaRPr>
          </a:p>
          <a:p>
            <a:pPr marL="0" marR="0" lvl="0" indent="0" algn="l" rtl="0">
              <a:lnSpc>
                <a:spcPct val="100000"/>
              </a:lnSpc>
              <a:spcBef>
                <a:spcPts val="0"/>
              </a:spcBef>
              <a:spcAft>
                <a:spcPts val="0"/>
              </a:spcAft>
              <a:buClr>
                <a:srgbClr val="000000"/>
              </a:buClr>
              <a:buSzPts val="1400"/>
              <a:buFont typeface="Lucida Sans"/>
              <a:buNone/>
            </a:pPr>
            <a:r>
              <a:rPr lang="en-GB" sz="1400" b="0" i="0" u="none" strike="noStrike" cap="none">
                <a:solidFill>
                  <a:srgbClr val="000000"/>
                </a:solidFill>
                <a:latin typeface="Lucida Sans"/>
                <a:ea typeface="Lucida Sans"/>
                <a:cs typeface="Lucida Sans"/>
                <a:sym typeface="Lucida Sans"/>
              </a:rPr>
              <a:t>* Suggestion = [] ist  eine leere Liste zum Speichern aller Fragen, die das Schlüsselwort enthalten</a:t>
            </a:r>
            <a:endParaRPr sz="1100"/>
          </a:p>
          <a:p>
            <a:pPr marL="0" marR="0" lvl="0" indent="0" algn="l" rtl="0">
              <a:lnSpc>
                <a:spcPct val="100000"/>
              </a:lnSpc>
              <a:spcBef>
                <a:spcPts val="0"/>
              </a:spcBef>
              <a:spcAft>
                <a:spcPts val="0"/>
              </a:spcAft>
              <a:buClr>
                <a:schemeClr val="dk1"/>
              </a:buClr>
              <a:buSzPts val="800"/>
              <a:buFont typeface="Lucida Sans"/>
              <a:buNone/>
            </a:pPr>
            <a:endParaRPr sz="800" b="0" i="0" u="none" strike="noStrike" cap="none">
              <a:solidFill>
                <a:srgbClr val="000000"/>
              </a:solidFill>
              <a:latin typeface="Lucida Sans"/>
              <a:ea typeface="Lucida Sans"/>
              <a:cs typeface="Lucida Sans"/>
              <a:sym typeface="Lucida Sans"/>
            </a:endParaRPr>
          </a:p>
          <a:p>
            <a:pPr marL="0" marR="0" lvl="0" indent="0" algn="l" rtl="0">
              <a:lnSpc>
                <a:spcPct val="100000"/>
              </a:lnSpc>
              <a:spcBef>
                <a:spcPts val="0"/>
              </a:spcBef>
              <a:spcAft>
                <a:spcPts val="0"/>
              </a:spcAft>
              <a:buClr>
                <a:srgbClr val="000000"/>
              </a:buClr>
              <a:buSzPts val="1400"/>
              <a:buFont typeface="Lucida Sans"/>
              <a:buNone/>
            </a:pPr>
            <a:r>
              <a:rPr lang="en-GB" sz="1400" b="0" i="0" u="none" strike="noStrike" cap="none">
                <a:solidFill>
                  <a:srgbClr val="000000"/>
                </a:solidFill>
                <a:latin typeface="Lucida Sans"/>
                <a:ea typeface="Lucida Sans"/>
                <a:cs typeface="Lucida Sans"/>
                <a:sym typeface="Lucida Sans"/>
              </a:rPr>
              <a:t>* Dann verwenden wir eine „for-Schleife“ über das Wörterbuch, um zu prüfen, ob das vom Benutzer eingegebene Schlüsselwort im vordefinierten Schlüsselwort gefunden wird</a:t>
            </a:r>
            <a:endParaRPr sz="1100"/>
          </a:p>
        </p:txBody>
      </p:sp>
      <p:pic>
        <p:nvPicPr>
          <p:cNvPr id="195" name="Google Shape;195;p34"/>
          <p:cNvPicPr preferRelativeResize="0"/>
          <p:nvPr/>
        </p:nvPicPr>
        <p:blipFill rotWithShape="1">
          <a:blip r:embed="rId3">
            <a:alphaModFix/>
          </a:blip>
          <a:srcRect/>
          <a:stretch/>
        </p:blipFill>
        <p:spPr>
          <a:xfrm>
            <a:off x="1878199" y="947136"/>
            <a:ext cx="5387602" cy="113856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99"/>
        <p:cNvGrpSpPr/>
        <p:nvPr/>
      </p:nvGrpSpPr>
      <p:grpSpPr>
        <a:xfrm>
          <a:off x="0" y="0"/>
          <a:ext cx="0" cy="0"/>
          <a:chOff x="0" y="0"/>
          <a:chExt cx="0" cy="0"/>
        </a:xfrm>
      </p:grpSpPr>
      <p:sp>
        <p:nvSpPr>
          <p:cNvPr id="200" name="Google Shape;200;p35"/>
          <p:cNvSpPr txBox="1"/>
          <p:nvPr/>
        </p:nvSpPr>
        <p:spPr>
          <a:xfrm>
            <a:off x="8556000" y="4862497"/>
            <a:ext cx="467530" cy="146003"/>
          </a:xfrm>
          <a:prstGeom prst="rect">
            <a:avLst/>
          </a:prstGeom>
          <a:noFill/>
          <a:ln>
            <a:noFill/>
          </a:ln>
        </p:spPr>
        <p:txBody>
          <a:bodyPr spcFirstLastPara="1" wrap="square" lIns="27000" tIns="0" rIns="0" bIns="0" anchor="ctr" anchorCtr="0">
            <a:noAutofit/>
          </a:bodyPr>
          <a:lstStyle/>
          <a:p>
            <a:pPr marL="0" marR="0" lvl="0" indent="0" algn="r" rtl="0">
              <a:lnSpc>
                <a:spcPct val="100000"/>
              </a:lnSpc>
              <a:spcBef>
                <a:spcPts val="0"/>
              </a:spcBef>
              <a:spcAft>
                <a:spcPts val="0"/>
              </a:spcAft>
              <a:buClr>
                <a:srgbClr val="FFFFFF"/>
              </a:buClr>
              <a:buSzPts val="700"/>
              <a:buFont typeface="Montserrat Light"/>
              <a:buNone/>
            </a:pPr>
            <a:fld id="{00000000-1234-1234-1234-123412341234}" type="slidenum">
              <a:rPr lang="en-GB" sz="700" b="0" i="0" u="none" strike="noStrike" cap="none">
                <a:solidFill>
                  <a:srgbClr val="FFFFFF"/>
                </a:solidFill>
                <a:latin typeface="Montserrat Light"/>
                <a:ea typeface="Montserrat Light"/>
                <a:cs typeface="Montserrat Light"/>
                <a:sym typeface="Montserrat Light"/>
              </a:rPr>
              <a:t>8</a:t>
            </a:fld>
            <a:endParaRPr sz="700" b="1" i="0" u="none" strike="noStrike" cap="none">
              <a:solidFill>
                <a:srgbClr val="FFFFFF"/>
              </a:solidFill>
              <a:latin typeface="Montserrat"/>
              <a:ea typeface="Montserrat"/>
              <a:cs typeface="Montserrat"/>
              <a:sym typeface="Montserrat"/>
            </a:endParaRPr>
          </a:p>
        </p:txBody>
      </p:sp>
      <p:sp>
        <p:nvSpPr>
          <p:cNvPr id="201" name="Google Shape;201;p35"/>
          <p:cNvSpPr txBox="1"/>
          <p:nvPr/>
        </p:nvSpPr>
        <p:spPr>
          <a:xfrm>
            <a:off x="737574" y="627534"/>
            <a:ext cx="7818426" cy="276999"/>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Lucida Sans"/>
              <a:buNone/>
            </a:pPr>
            <a:r>
              <a:rPr lang="en-GB" sz="1400" b="1" i="0" u="none" strike="noStrike" cap="none">
                <a:solidFill>
                  <a:srgbClr val="000000"/>
                </a:solidFill>
                <a:latin typeface="Lucida Sans"/>
                <a:ea typeface="Lucida Sans"/>
                <a:cs typeface="Lucida Sans"/>
                <a:sym typeface="Lucida Sans"/>
              </a:rPr>
              <a:t>Funktion: suggest_questions(user_input, question_and_answers):</a:t>
            </a:r>
            <a:endParaRPr sz="1100"/>
          </a:p>
        </p:txBody>
      </p:sp>
      <p:sp>
        <p:nvSpPr>
          <p:cNvPr id="202" name="Google Shape;202;p35"/>
          <p:cNvSpPr txBox="1"/>
          <p:nvPr/>
        </p:nvSpPr>
        <p:spPr>
          <a:xfrm>
            <a:off x="737574" y="2208512"/>
            <a:ext cx="7818426" cy="1107996"/>
          </a:xfrm>
          <a:prstGeom prst="rect">
            <a:avLst/>
          </a:prstGeom>
          <a:noFill/>
          <a:ln>
            <a:noFill/>
          </a:ln>
        </p:spPr>
        <p:txBody>
          <a:bodyPr spcFirstLastPara="1" wrap="square" lIns="68575" tIns="34275" rIns="68575" bIns="34275" anchor="t" anchorCtr="0">
            <a:spAutoFit/>
          </a:bodyPr>
          <a:lstStyle/>
          <a:p>
            <a:pPr marL="215900" marR="0" lvl="0" indent="-215900" algn="l" rtl="0">
              <a:lnSpc>
                <a:spcPct val="100000"/>
              </a:lnSpc>
              <a:spcBef>
                <a:spcPts val="0"/>
              </a:spcBef>
              <a:spcAft>
                <a:spcPts val="0"/>
              </a:spcAft>
              <a:buClr>
                <a:srgbClr val="000000"/>
              </a:buClr>
              <a:buSzPts val="1400"/>
              <a:buFont typeface="Arial"/>
              <a:buChar char="•"/>
            </a:pPr>
            <a:r>
              <a:rPr lang="en-GB" sz="1400" b="0" i="0" u="none" strike="noStrike" cap="none">
                <a:solidFill>
                  <a:srgbClr val="000000"/>
                </a:solidFill>
                <a:latin typeface="Lucida Sans"/>
                <a:ea typeface="Lucida Sans"/>
                <a:cs typeface="Lucida Sans"/>
                <a:sym typeface="Lucida Sans"/>
              </a:rPr>
              <a:t>Die Methode item() wird verwendet, um jede Frage mit ihren vordefinierten Schlüsselwörtern zurückzugeben.</a:t>
            </a:r>
            <a:endParaRPr sz="1100"/>
          </a:p>
          <a:p>
            <a:pPr marL="215900" marR="0" lvl="0" indent="-12700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Lucida Sans"/>
              <a:ea typeface="Lucida Sans"/>
              <a:cs typeface="Lucida Sans"/>
              <a:sym typeface="Lucida Sans"/>
            </a:endParaRPr>
          </a:p>
          <a:p>
            <a:pPr marL="215900" marR="0" lvl="0" indent="-215900" algn="l" rtl="0">
              <a:lnSpc>
                <a:spcPct val="100000"/>
              </a:lnSpc>
              <a:spcBef>
                <a:spcPts val="0"/>
              </a:spcBef>
              <a:spcAft>
                <a:spcPts val="0"/>
              </a:spcAft>
              <a:buClr>
                <a:srgbClr val="000000"/>
              </a:buClr>
              <a:buSzPts val="1400"/>
              <a:buFont typeface="Arial"/>
              <a:buChar char="•"/>
            </a:pPr>
            <a:r>
              <a:rPr lang="en-GB" sz="1400" b="0" i="0" u="none" strike="noStrike" cap="none">
                <a:solidFill>
                  <a:srgbClr val="000000"/>
                </a:solidFill>
                <a:latin typeface="Lucida Sans"/>
                <a:ea typeface="Lucida Sans"/>
                <a:cs typeface="Lucida Sans"/>
                <a:sym typeface="Lucida Sans"/>
              </a:rPr>
              <a:t>Die Methode any() wird verwendet, um „True“ zurückzugeben, wenn das Schlüsselwort gefunden wurde, und dann die Frage an die Liste anzuhängen</a:t>
            </a:r>
            <a:endParaRPr sz="1100"/>
          </a:p>
        </p:txBody>
      </p:sp>
      <p:pic>
        <p:nvPicPr>
          <p:cNvPr id="203" name="Google Shape;203;p35"/>
          <p:cNvPicPr preferRelativeResize="0"/>
          <p:nvPr/>
        </p:nvPicPr>
        <p:blipFill rotWithShape="1">
          <a:blip r:embed="rId3">
            <a:alphaModFix/>
          </a:blip>
          <a:srcRect/>
          <a:stretch/>
        </p:blipFill>
        <p:spPr>
          <a:xfrm>
            <a:off x="1878199" y="947136"/>
            <a:ext cx="5387602" cy="113856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7"/>
        <p:cNvGrpSpPr/>
        <p:nvPr/>
      </p:nvGrpSpPr>
      <p:grpSpPr>
        <a:xfrm>
          <a:off x="0" y="0"/>
          <a:ext cx="0" cy="0"/>
          <a:chOff x="0" y="0"/>
          <a:chExt cx="0" cy="0"/>
        </a:xfrm>
      </p:grpSpPr>
      <p:sp>
        <p:nvSpPr>
          <p:cNvPr id="208" name="Google Shape;208;p36"/>
          <p:cNvSpPr txBox="1"/>
          <p:nvPr/>
        </p:nvSpPr>
        <p:spPr>
          <a:xfrm>
            <a:off x="8556000" y="4862497"/>
            <a:ext cx="467530" cy="146003"/>
          </a:xfrm>
          <a:prstGeom prst="rect">
            <a:avLst/>
          </a:prstGeom>
          <a:noFill/>
          <a:ln>
            <a:noFill/>
          </a:ln>
        </p:spPr>
        <p:txBody>
          <a:bodyPr spcFirstLastPara="1" wrap="square" lIns="27000" tIns="0" rIns="0" bIns="0" anchor="ctr" anchorCtr="0">
            <a:noAutofit/>
          </a:bodyPr>
          <a:lstStyle/>
          <a:p>
            <a:pPr marL="0" marR="0" lvl="0" indent="0" algn="r" rtl="0">
              <a:lnSpc>
                <a:spcPct val="100000"/>
              </a:lnSpc>
              <a:spcBef>
                <a:spcPts val="0"/>
              </a:spcBef>
              <a:spcAft>
                <a:spcPts val="0"/>
              </a:spcAft>
              <a:buClr>
                <a:srgbClr val="FFFFFF"/>
              </a:buClr>
              <a:buSzPts val="700"/>
              <a:buFont typeface="Montserrat Light"/>
              <a:buNone/>
            </a:pPr>
            <a:fld id="{00000000-1234-1234-1234-123412341234}" type="slidenum">
              <a:rPr lang="en-GB" sz="700" b="0" i="0" u="none" strike="noStrike" cap="none">
                <a:solidFill>
                  <a:srgbClr val="FFFFFF"/>
                </a:solidFill>
                <a:latin typeface="Montserrat Light"/>
                <a:ea typeface="Montserrat Light"/>
                <a:cs typeface="Montserrat Light"/>
                <a:sym typeface="Montserrat Light"/>
              </a:rPr>
              <a:t>9</a:t>
            </a:fld>
            <a:endParaRPr sz="700" b="1" i="0" u="none" strike="noStrike" cap="none">
              <a:solidFill>
                <a:srgbClr val="FFFFFF"/>
              </a:solidFill>
              <a:latin typeface="Montserrat"/>
              <a:ea typeface="Montserrat"/>
              <a:cs typeface="Montserrat"/>
              <a:sym typeface="Montserrat"/>
            </a:endParaRPr>
          </a:p>
        </p:txBody>
      </p:sp>
      <p:sp>
        <p:nvSpPr>
          <p:cNvPr id="209" name="Google Shape;209;p36"/>
          <p:cNvSpPr txBox="1"/>
          <p:nvPr/>
        </p:nvSpPr>
        <p:spPr>
          <a:xfrm>
            <a:off x="737574" y="249492"/>
            <a:ext cx="7818426" cy="276999"/>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Lucida Sans"/>
              <a:buNone/>
            </a:pPr>
            <a:r>
              <a:rPr lang="en-GB" sz="1400" b="1" i="0" u="none" strike="noStrike" cap="none">
                <a:solidFill>
                  <a:srgbClr val="000000"/>
                </a:solidFill>
                <a:latin typeface="Lucida Sans"/>
                <a:ea typeface="Lucida Sans"/>
                <a:cs typeface="Lucida Sans"/>
                <a:sym typeface="Lucida Sans"/>
              </a:rPr>
              <a:t>Funktion: handle_user_input(user_input, question_and_answers):</a:t>
            </a:r>
            <a:endParaRPr sz="1100"/>
          </a:p>
        </p:txBody>
      </p:sp>
      <p:sp>
        <p:nvSpPr>
          <p:cNvPr id="210" name="Google Shape;210;p36"/>
          <p:cNvSpPr txBox="1"/>
          <p:nvPr/>
        </p:nvSpPr>
        <p:spPr>
          <a:xfrm>
            <a:off x="737574" y="2208512"/>
            <a:ext cx="7818426" cy="276999"/>
          </a:xfrm>
          <a:prstGeom prst="rect">
            <a:avLst/>
          </a:prstGeom>
          <a:noFill/>
          <a:ln>
            <a:noFill/>
          </a:ln>
        </p:spPr>
        <p:txBody>
          <a:bodyPr spcFirstLastPara="1" wrap="square" lIns="68575" tIns="34275" rIns="68575" bIns="34275" anchor="t" anchorCtr="0">
            <a:spAutoFit/>
          </a:bodyPr>
          <a:lstStyle/>
          <a:p>
            <a:pPr marL="215900" marR="0" lvl="0" indent="-215900" algn="l" rtl="0">
              <a:lnSpc>
                <a:spcPct val="100000"/>
              </a:lnSpc>
              <a:spcBef>
                <a:spcPts val="0"/>
              </a:spcBef>
              <a:spcAft>
                <a:spcPts val="0"/>
              </a:spcAft>
              <a:buClr>
                <a:srgbClr val="000000"/>
              </a:buClr>
              <a:buSzPts val="1400"/>
              <a:buFont typeface="Arial"/>
              <a:buChar char="•"/>
            </a:pPr>
            <a:r>
              <a:rPr lang="en-GB" sz="1400" b="0" i="0" u="none" strike="noStrike" cap="none">
                <a:solidFill>
                  <a:srgbClr val="000000"/>
                </a:solidFill>
                <a:latin typeface="Lucida Sans"/>
                <a:ea typeface="Lucida Sans"/>
                <a:cs typeface="Lucida Sans"/>
                <a:sym typeface="Lucida Sans"/>
              </a:rPr>
              <a:t>Die</a:t>
            </a:r>
            <a:endParaRPr sz="1100"/>
          </a:p>
        </p:txBody>
      </p:sp>
      <p:pic>
        <p:nvPicPr>
          <p:cNvPr id="211" name="Google Shape;211;p36"/>
          <p:cNvPicPr preferRelativeResize="0"/>
          <p:nvPr/>
        </p:nvPicPr>
        <p:blipFill rotWithShape="1">
          <a:blip r:embed="rId3">
            <a:alphaModFix/>
          </a:blip>
          <a:srcRect/>
          <a:stretch/>
        </p:blipFill>
        <p:spPr>
          <a:xfrm>
            <a:off x="120470" y="526491"/>
            <a:ext cx="8903060" cy="4475529"/>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Design">
  <a:themeElements>
    <a:clrScheme name="Benutzerdefiniert 1">
      <a:dk1>
        <a:srgbClr val="05A69C"/>
      </a:dk1>
      <a:lt1>
        <a:srgbClr val="FFFFFF"/>
      </a:lt1>
      <a:dk2>
        <a:srgbClr val="791930"/>
      </a:dk2>
      <a:lt2>
        <a:srgbClr val="009FC3"/>
      </a:lt2>
      <a:accent1>
        <a:srgbClr val="F38F3A"/>
      </a:accent1>
      <a:accent2>
        <a:srgbClr val="056862"/>
      </a:accent2>
      <a:accent3>
        <a:srgbClr val="05A69D"/>
      </a:accent3>
      <a:accent4>
        <a:srgbClr val="A8D2CF"/>
      </a:accent4>
      <a:accent5>
        <a:srgbClr val="000000"/>
      </a:accent5>
      <a:accent6>
        <a:srgbClr val="585858"/>
      </a:accent6>
      <a:hlink>
        <a:srgbClr val="7A1A31"/>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1294</Words>
  <Application>Microsoft Office PowerPoint</Application>
  <PresentationFormat>Bildschirmpräsentation (16:9)</PresentationFormat>
  <Paragraphs>165</Paragraphs>
  <Slides>17</Slides>
  <Notes>17</Notes>
  <HiddenSlides>0</HiddenSlides>
  <MMClips>0</MMClips>
  <ScaleCrop>false</ScaleCrop>
  <HeadingPairs>
    <vt:vector size="6" baseType="variant">
      <vt:variant>
        <vt:lpstr>Verwendete Schriftarten</vt:lpstr>
      </vt:variant>
      <vt:variant>
        <vt:i4>9</vt:i4>
      </vt:variant>
      <vt:variant>
        <vt:lpstr>Design</vt:lpstr>
      </vt:variant>
      <vt:variant>
        <vt:i4>2</vt:i4>
      </vt:variant>
      <vt:variant>
        <vt:lpstr>Folientitel</vt:lpstr>
      </vt:variant>
      <vt:variant>
        <vt:i4>17</vt:i4>
      </vt:variant>
    </vt:vector>
  </HeadingPairs>
  <TitlesOfParts>
    <vt:vector size="28" baseType="lpstr">
      <vt:lpstr>Montserrat Light</vt:lpstr>
      <vt:lpstr>Montserrat</vt:lpstr>
      <vt:lpstr>Montserrat Medium</vt:lpstr>
      <vt:lpstr>Courier New</vt:lpstr>
      <vt:lpstr>Montserrat SemiBold</vt:lpstr>
      <vt:lpstr>Lucida Sans</vt:lpstr>
      <vt:lpstr>Roboto Mono</vt:lpstr>
      <vt:lpstr>Arial</vt:lpstr>
      <vt:lpstr>Times New Roman</vt:lpstr>
      <vt:lpstr>Simple Light</vt:lpstr>
      <vt:lpstr>Office-Design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Mohamed Echtouki</cp:lastModifiedBy>
  <cp:revision>1</cp:revision>
  <dcterms:modified xsi:type="dcterms:W3CDTF">2025-01-31T08:30:10Z</dcterms:modified>
</cp:coreProperties>
</file>