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 id="2147483672" r:id="rId2"/>
  </p:sldMasterIdLst>
  <p:notesMasterIdLst>
    <p:notesMasterId r:id="rId3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91" r:id="rId36"/>
  </p:sldIdLst>
  <p:sldSz cx="9144000" cy="5143500" type="screen16x9"/>
  <p:notesSz cx="6858000" cy="9144000"/>
  <p:embeddedFontLst>
    <p:embeddedFont>
      <p:font typeface="Lucida Sans" panose="020B0602030504020204" pitchFamily="34" charset="0"/>
      <p:regular r:id="rId38"/>
      <p:bold r:id="rId39"/>
      <p:italic r:id="rId40"/>
      <p:boldItalic r:id="rId41"/>
    </p:embeddedFont>
    <p:embeddedFont>
      <p:font typeface="Montserrat" panose="00000500000000000000" pitchFamily="2" charset="0"/>
      <p:regular r:id="rId42"/>
      <p:bold r:id="rId43"/>
      <p:italic r:id="rId44"/>
      <p:boldItalic r:id="rId45"/>
    </p:embeddedFont>
    <p:embeddedFont>
      <p:font typeface="Montserrat Light" panose="00000400000000000000" pitchFamily="2" charset="0"/>
      <p:regular r:id="rId46"/>
      <p:bold r:id="rId47"/>
      <p:italic r:id="rId48"/>
      <p:boldItalic r:id="rId49"/>
    </p:embeddedFont>
    <p:embeddedFont>
      <p:font typeface="Montserrat Medium" panose="00000600000000000000" pitchFamily="2" charset="0"/>
      <p:regular r:id="rId50"/>
      <p:bold r:id="rId51"/>
      <p:italic r:id="rId52"/>
      <p:boldItalic r:id="rId53"/>
    </p:embeddedFont>
    <p:embeddedFont>
      <p:font typeface="Montserrat SemiBold" panose="00000700000000000000" pitchFamily="2" charset="0"/>
      <p:regular r:id="rId54"/>
      <p:bold r:id="rId55"/>
      <p:italic r:id="rId56"/>
      <p:boldItalic r:id="rId57"/>
    </p:embeddedFont>
    <p:embeddedFont>
      <p:font typeface="Roboto Mono" panose="00000009000000000000" pitchFamily="49" charset="0"/>
      <p:regular r:id="rId58"/>
      <p:bold r:id="rId59"/>
      <p:italic r:id="rId60"/>
      <p:boldItalic r:id="rId6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5.fntdata"/><Relationship Id="rId47" Type="http://schemas.openxmlformats.org/officeDocument/2006/relationships/font" Target="fonts/font10.fntdata"/><Relationship Id="rId50" Type="http://schemas.openxmlformats.org/officeDocument/2006/relationships/font" Target="fonts/font13.fntdata"/><Relationship Id="rId55" Type="http://schemas.openxmlformats.org/officeDocument/2006/relationships/font" Target="fonts/font18.fntdata"/><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3" Type="http://schemas.openxmlformats.org/officeDocument/2006/relationships/font" Target="fonts/font16.fntdata"/><Relationship Id="rId58" Type="http://schemas.openxmlformats.org/officeDocument/2006/relationships/font" Target="fonts/font21.fntdata"/><Relationship Id="rId5" Type="http://schemas.openxmlformats.org/officeDocument/2006/relationships/slide" Target="slides/slide3.xml"/><Relationship Id="rId61" Type="http://schemas.openxmlformats.org/officeDocument/2006/relationships/font" Target="fonts/font24.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font" Target="fonts/font6.fntdata"/><Relationship Id="rId48" Type="http://schemas.openxmlformats.org/officeDocument/2006/relationships/font" Target="fonts/font11.fntdata"/><Relationship Id="rId56" Type="http://schemas.openxmlformats.org/officeDocument/2006/relationships/font" Target="fonts/font19.fntdata"/><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14.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1.fntdata"/><Relationship Id="rId46" Type="http://schemas.openxmlformats.org/officeDocument/2006/relationships/font" Target="fonts/font9.fntdata"/><Relationship Id="rId59" Type="http://schemas.openxmlformats.org/officeDocument/2006/relationships/font" Target="fonts/font22.fntdata"/><Relationship Id="rId20" Type="http://schemas.openxmlformats.org/officeDocument/2006/relationships/slide" Target="slides/slide18.xml"/><Relationship Id="rId41" Type="http://schemas.openxmlformats.org/officeDocument/2006/relationships/font" Target="fonts/font4.fntdata"/><Relationship Id="rId54" Type="http://schemas.openxmlformats.org/officeDocument/2006/relationships/font" Target="fonts/font17.fntdata"/><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2.fntdata"/><Relationship Id="rId57" Type="http://schemas.openxmlformats.org/officeDocument/2006/relationships/font" Target="fonts/font20.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7.fntdata"/><Relationship Id="rId52" Type="http://schemas.openxmlformats.org/officeDocument/2006/relationships/font" Target="fonts/font15.fntdata"/><Relationship Id="rId60" Type="http://schemas.openxmlformats.org/officeDocument/2006/relationships/font" Target="fonts/font23.fntdata"/><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19cf0d8f8d_2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9" name="Google Shape;139;g319cf0d8f8d_2_8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g319d87c2834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3" name="Google Shape;203;g319d87c2834_1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19d87c2834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g319d87c2834_1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319d87c2834_1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9" name="Google Shape;219;g319d87c2834_1_3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19d87c2834_1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7" name="Google Shape;227;g319d87c2834_1_4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319d87c2834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g319d87c2834_1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319d87c2834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5" name="Google Shape;245;g319d87c2834_1_8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319d87c2834_1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g319d87c2834_1_9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319d87c2834_1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1" name="Google Shape;261;g319d87c2834_1_10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g319cf0d8f8d_2_1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9" name="Google Shape;269;g319cf0d8f8d_2_170: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319d279890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6" name="Google Shape;276;g319d2798901_0_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9cf0d8f8d_2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4" name="Google Shape;144;g319cf0d8f8d_2_9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319f899c6d1_2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3" name="Google Shape;283;g319f899c6d1_2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319d2798901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g319d2798901_0_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19f899c6d1_2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g319f899c6d1_2_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31d59fd203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Heute beginnen wir mit unserer zweiten Präsentation des Chatbots mit unserer Funktion (List_all_questions)</a:t>
            </a:r>
            <a:endParaRPr/>
          </a:p>
          <a:p>
            <a:pPr marL="0" lvl="0" indent="0" algn="l" rtl="0">
              <a:spcBef>
                <a:spcPts val="0"/>
              </a:spcBef>
              <a:spcAft>
                <a:spcPts val="0"/>
              </a:spcAft>
              <a:buNone/>
            </a:pPr>
            <a:r>
              <a:rPr lang="en-GB"/>
              <a:t>—---------------------------------------------------------------------------------------------------------------------------------------------------</a:t>
            </a:r>
            <a:endParaRPr/>
          </a:p>
          <a:p>
            <a:pPr marL="0" lvl="0" indent="0" algn="l" rtl="0">
              <a:spcBef>
                <a:spcPts val="0"/>
              </a:spcBef>
              <a:spcAft>
                <a:spcPts val="0"/>
              </a:spcAft>
              <a:buNone/>
            </a:pPr>
            <a:r>
              <a:rPr lang="en-GB"/>
              <a:t>1- Hier fügen wir eine neue wunderbare Funktion zu unserem Chatbot, um die Nutzung einfacher und effektiver zu machen</a:t>
            </a:r>
            <a:endParaRPr/>
          </a:p>
          <a:p>
            <a:pPr marL="0" lvl="0" indent="0" algn="l" rtl="0">
              <a:spcBef>
                <a:spcPts val="0"/>
              </a:spcBef>
              <a:spcAft>
                <a:spcPts val="0"/>
              </a:spcAft>
              <a:buNone/>
            </a:pPr>
            <a:endParaRPr/>
          </a:p>
          <a:p>
            <a:pPr marL="0" lvl="0" indent="0" algn="l" rtl="0">
              <a:spcBef>
                <a:spcPts val="0"/>
              </a:spcBef>
              <a:spcAft>
                <a:spcPts val="0"/>
              </a:spcAft>
              <a:buNone/>
            </a:pPr>
            <a:r>
              <a:rPr lang="en-GB"/>
              <a:t>2- Vielleicht stellt der benutzer viele Fragen oder Schlagwörter , die nicht verfügbar sind. Folglich ist es zeitverschwendung.</a:t>
            </a:r>
            <a:endParaRPr/>
          </a:p>
          <a:p>
            <a:pPr marL="0" lvl="0" indent="0" algn="l" rtl="0">
              <a:spcBef>
                <a:spcPts val="0"/>
              </a:spcBef>
              <a:spcAft>
                <a:spcPts val="0"/>
              </a:spcAft>
              <a:buNone/>
            </a:pPr>
            <a:endParaRPr/>
          </a:p>
          <a:p>
            <a:pPr marL="0" lvl="0" indent="0" algn="l" rtl="0">
              <a:spcBef>
                <a:spcPts val="0"/>
              </a:spcBef>
              <a:spcAft>
                <a:spcPts val="0"/>
              </a:spcAft>
              <a:buNone/>
            </a:pPr>
            <a:r>
              <a:rPr lang="en-GB"/>
              <a:t>3- mit unserem neuen Funktion weist der Benutzer, welche Fragen verfügbar sind.</a:t>
            </a:r>
            <a:endParaRPr/>
          </a:p>
          <a:p>
            <a:pPr marL="0" lvl="0" indent="0" algn="l" rtl="0">
              <a:spcBef>
                <a:spcPts val="0"/>
              </a:spcBef>
              <a:spcAft>
                <a:spcPts val="0"/>
              </a:spcAft>
              <a:buNone/>
            </a:pPr>
            <a:endParaRPr/>
          </a:p>
          <a:p>
            <a:pPr marL="0" lvl="0" indent="0" algn="l" rtl="0">
              <a:spcBef>
                <a:spcPts val="0"/>
              </a:spcBef>
              <a:spcAft>
                <a:spcPts val="0"/>
              </a:spcAft>
              <a:buNone/>
            </a:pPr>
            <a:r>
              <a:rPr lang="en-GB"/>
              <a:t>Wir können sehen, der chatbot empfängt parameter - -show</a:t>
            </a:r>
            <a:endParaRPr/>
          </a:p>
          <a:p>
            <a:pPr marL="0" lvl="0" indent="0" algn="l" rtl="0">
              <a:spcBef>
                <a:spcPts val="0"/>
              </a:spcBef>
              <a:spcAft>
                <a:spcPts val="0"/>
              </a:spcAft>
              <a:buNone/>
            </a:pPr>
            <a:r>
              <a:rPr lang="en-GB"/>
              <a:t>Wenn –show = gleich “show all questions”, zeigt der funktion auf einmal alle Fragen an. Andernfalls begrüßt der chatbot normalerweise den Benutzer.</a:t>
            </a:r>
            <a:endParaRPr/>
          </a:p>
          <a:p>
            <a:pPr marL="457200" lvl="0" indent="0" algn="l" rtl="0">
              <a:lnSpc>
                <a:spcPct val="115000"/>
              </a:lnSpc>
              <a:spcBef>
                <a:spcPts val="0"/>
              </a:spcBef>
              <a:spcAft>
                <a:spcPts val="0"/>
              </a:spcAft>
              <a:buNone/>
            </a:pPr>
            <a:endParaRPr sz="1400">
              <a:solidFill>
                <a:schemeClr val="dk1"/>
              </a:solidFill>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rPr>
              <a:t>Warum (List All Questions)?</a:t>
            </a:r>
            <a:endParaRPr sz="1300" b="1">
              <a:solidFill>
                <a:schemeClr val="dk1"/>
              </a:solidFill>
            </a:endParaRPr>
          </a:p>
          <a:p>
            <a:pPr marL="457200" lvl="0" indent="-311150" algn="l" rtl="0">
              <a:lnSpc>
                <a:spcPct val="115000"/>
              </a:lnSpc>
              <a:spcBef>
                <a:spcPts val="0"/>
              </a:spcBef>
              <a:spcAft>
                <a:spcPts val="0"/>
              </a:spcAft>
              <a:buClr>
                <a:schemeClr val="dk1"/>
              </a:buClr>
              <a:buSzPts val="1300"/>
              <a:buChar char="●"/>
            </a:pPr>
            <a:r>
              <a:rPr lang="en-GB" sz="1300" b="1">
                <a:solidFill>
                  <a:schemeClr val="dk1"/>
                </a:solidFill>
              </a:rPr>
              <a:t>Natürlich es ist wichtig, dass der Benutzer die Zeit und die Mühe sparen kann</a:t>
            </a:r>
            <a:endParaRPr sz="1300" b="1">
              <a:solidFill>
                <a:schemeClr val="dk1"/>
              </a:solidFill>
            </a:endParaRPr>
          </a:p>
          <a:p>
            <a:pPr marL="0" lvl="0" indent="0" algn="l" rtl="0">
              <a:lnSpc>
                <a:spcPct val="115000"/>
              </a:lnSpc>
              <a:spcBef>
                <a:spcPts val="0"/>
              </a:spcBef>
              <a:spcAft>
                <a:spcPts val="0"/>
              </a:spcAft>
              <a:buNone/>
            </a:pPr>
            <a:endParaRPr sz="1300" b="1">
              <a:solidFill>
                <a:schemeClr val="dk1"/>
              </a:solidFill>
            </a:endParaRPr>
          </a:p>
          <a:p>
            <a:pPr marL="0" lvl="0" indent="0" algn="l" rtl="0">
              <a:lnSpc>
                <a:spcPct val="115000"/>
              </a:lnSpc>
              <a:spcBef>
                <a:spcPts val="0"/>
              </a:spcBef>
              <a:spcAft>
                <a:spcPts val="0"/>
              </a:spcAft>
              <a:buNone/>
            </a:pPr>
            <a:r>
              <a:rPr lang="en-GB" sz="1300" b="1">
                <a:solidFill>
                  <a:schemeClr val="dk1"/>
                </a:solidFill>
              </a:rPr>
              <a:t>Implementaiton:</a:t>
            </a:r>
            <a:endParaRPr sz="1300" b="1">
              <a:solidFill>
                <a:schemeClr val="dk1"/>
              </a:solidFill>
            </a:endParaRPr>
          </a:p>
          <a:p>
            <a:pPr marL="0" lvl="0" indent="0" algn="l" rtl="0">
              <a:lnSpc>
                <a:spcPct val="135714"/>
              </a:lnSpc>
              <a:spcBef>
                <a:spcPts val="0"/>
              </a:spcBef>
              <a:spcAft>
                <a:spcPts val="0"/>
              </a:spcAft>
              <a:buClr>
                <a:schemeClr val="dk1"/>
              </a:buClr>
              <a:buSzPts val="1100"/>
              <a:buFont typeface="Arial"/>
              <a:buNone/>
            </a:pPr>
            <a:r>
              <a:rPr lang="en-GB" sz="1150" b="1">
                <a:solidFill>
                  <a:schemeClr val="lt1"/>
                </a:solidFill>
                <a:highlight>
                  <a:srgbClr val="1F1F1F"/>
                </a:highlight>
                <a:latin typeface="Courier New"/>
                <a:ea typeface="Courier New"/>
                <a:cs typeface="Courier New"/>
                <a:sym typeface="Courier New"/>
              </a:rPr>
              <a:t>python main1.py --show "show all questions"</a:t>
            </a:r>
            <a:endParaRPr sz="1150" b="1">
              <a:solidFill>
                <a:schemeClr val="lt1"/>
              </a:solidFill>
              <a:highlight>
                <a:srgbClr val="1F1F1F"/>
              </a:highlight>
              <a:latin typeface="Courier New"/>
              <a:ea typeface="Courier New"/>
              <a:cs typeface="Courier New"/>
              <a:sym typeface="Courier New"/>
            </a:endParaRPr>
          </a:p>
          <a:p>
            <a:pPr marL="0" lvl="0" indent="0" algn="l" rtl="0">
              <a:lnSpc>
                <a:spcPct val="115000"/>
              </a:lnSpc>
              <a:spcBef>
                <a:spcPts val="0"/>
              </a:spcBef>
              <a:spcAft>
                <a:spcPts val="0"/>
              </a:spcAft>
              <a:buNone/>
            </a:pPr>
            <a:endParaRPr sz="1300" b="1">
              <a:solidFill>
                <a:schemeClr val="dk1"/>
              </a:solidFill>
            </a:endParaRPr>
          </a:p>
        </p:txBody>
      </p:sp>
      <p:sp>
        <p:nvSpPr>
          <p:cNvPr id="304" name="Google Shape;304;g31d59fd2034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321f9f32628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"Eine neue Funktion, die nicht für den Benutzer, sondern für den Entwickler gedacht ist, um die Anwendung zu warten.</a:t>
            </a:r>
            <a:endParaRPr/>
          </a:p>
          <a:p>
            <a:pPr marL="0" lvl="0" indent="0" algn="l" rtl="0">
              <a:spcBef>
                <a:spcPts val="0"/>
              </a:spcBef>
              <a:spcAft>
                <a:spcPts val="0"/>
              </a:spcAft>
              <a:buNone/>
            </a:pPr>
            <a:endParaRPr/>
          </a:p>
          <a:p>
            <a:pPr marL="0" lvl="0" indent="0" algn="l" rtl="0">
              <a:spcBef>
                <a:spcPts val="0"/>
              </a:spcBef>
              <a:spcAft>
                <a:spcPts val="0"/>
              </a:spcAft>
              <a:buNone/>
            </a:pPr>
            <a:r>
              <a:rPr lang="en-GB"/>
              <a:t> Sie erstellt ein Fehlerprotokoll, das die Fehler mit der genauen Zeit während der Laufzeit der Anwendung enthält."</a:t>
            </a:r>
            <a:endParaRPr/>
          </a:p>
        </p:txBody>
      </p:sp>
      <p:sp>
        <p:nvSpPr>
          <p:cNvPr id="312" name="Google Shape;312;g321f9f32628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321f9f32628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"Wir möchten dem Benutzer die Möglichkeit geben, Fragen und Antworten dauerhaft zum Wörterbuch hinzuzufügen. Deshalb brauchen wir eine neue Funktion für unseren Chatbot:</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GB">
                <a:solidFill>
                  <a:schemeClr val="dk1"/>
                </a:solidFill>
              </a:rPr>
              <a:t>Ein JSON-Datei-System, um die daten zu speichern.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Neue Daten, die der Benutzer hinzufügt, sollen automatisch gespeichert werden.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GB">
                <a:solidFill>
                  <a:schemeClr val="dk1"/>
                </a:solidFill>
              </a:rPr>
              <a:t>Das Ziel ist, dass alle Änderungen dauerhaft erhalten bleiben."</a:t>
            </a:r>
            <a:endParaRPr>
              <a:solidFill>
                <a:schemeClr val="dk1"/>
              </a:solidFill>
            </a:endParaRPr>
          </a:p>
          <a:p>
            <a:pPr marL="457200" lvl="0" indent="0" algn="l" rtl="0">
              <a:lnSpc>
                <a:spcPct val="115000"/>
              </a:lnSpc>
              <a:spcBef>
                <a:spcPts val="1200"/>
              </a:spcBef>
              <a:spcAft>
                <a:spcPts val="1200"/>
              </a:spcAft>
              <a:buNone/>
            </a:pPr>
            <a:r>
              <a:rPr lang="en-GB" sz="1500">
                <a:solidFill>
                  <a:schemeClr val="dk1"/>
                </a:solidFill>
              </a:rPr>
              <a:t>Natürlich Wenn wir unsere JSON-Daten jederzeit abrufen möchten, können wir dies durch Aufrufen einer anderen Funktion namens </a:t>
            </a:r>
            <a:r>
              <a:rPr lang="en-GB" sz="1500">
                <a:solidFill>
                  <a:srgbClr val="188038"/>
                </a:solidFill>
                <a:latin typeface="Roboto Mono"/>
                <a:ea typeface="Roboto Mono"/>
                <a:cs typeface="Roboto Mono"/>
                <a:sym typeface="Roboto Mono"/>
              </a:rPr>
              <a:t>load_function_from_file</a:t>
            </a:r>
            <a:r>
              <a:rPr lang="en-GB" sz="1500">
                <a:solidFill>
                  <a:schemeClr val="dk1"/>
                </a:solidFill>
              </a:rPr>
              <a:t> tun."</a:t>
            </a:r>
            <a:endParaRPr>
              <a:solidFill>
                <a:schemeClr val="dk1"/>
              </a:solidFill>
            </a:endParaRPr>
          </a:p>
        </p:txBody>
      </p:sp>
      <p:sp>
        <p:nvSpPr>
          <p:cNvPr id="320" name="Google Shape;320;g321f9f32628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3221751f27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—&gt; Das ist eine neue Moglichkeite, dass sie den Benutzer ermöglicht, um neue Frage mit ihre Antwort in der Worterbuch hinzufügen.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Unser Chatbot ist flexibel und bietet den Benutzer die möglichkeiten, nicht nur die vorhandenen Frage in der Worterbuch zu lesen, sondern auch seine eigene Frage mit Antwort hinzufügen.</a:t>
            </a:r>
            <a:endParaRPr sz="1500">
              <a:solidFill>
                <a:schemeClr val="dk1"/>
              </a:solidFill>
            </a:endParaRPr>
          </a:p>
          <a:p>
            <a:pPr marL="457200" lvl="0" indent="-311150" algn="l" rtl="0">
              <a:lnSpc>
                <a:spcPct val="115000"/>
              </a:lnSpc>
              <a:spcBef>
                <a:spcPts val="1200"/>
              </a:spcBef>
              <a:spcAft>
                <a:spcPts val="0"/>
              </a:spcAft>
              <a:buClr>
                <a:schemeClr val="dk1"/>
              </a:buClr>
              <a:buSzPts val="1300"/>
              <a:buChar char="●"/>
            </a:pPr>
            <a:r>
              <a:rPr lang="en-GB" sz="1300" b="1">
                <a:solidFill>
                  <a:schemeClr val="dk1"/>
                </a:solidFill>
              </a:rPr>
              <a:t>Ob die Frage nicht existiert ist, wird die Frage und die Antwort hinzufügt.</a:t>
            </a:r>
            <a:endParaRPr sz="1300" b="1">
              <a:solidFill>
                <a:schemeClr val="dk1"/>
              </a:solidFill>
            </a:endParaRPr>
          </a:p>
          <a:p>
            <a:pPr marL="457200" lvl="0" indent="-330200" algn="l" rtl="0">
              <a:lnSpc>
                <a:spcPct val="115000"/>
              </a:lnSpc>
              <a:spcBef>
                <a:spcPts val="0"/>
              </a:spcBef>
              <a:spcAft>
                <a:spcPts val="0"/>
              </a:spcAft>
              <a:buClr>
                <a:schemeClr val="dk1"/>
              </a:buClr>
              <a:buSzPts val="1600"/>
              <a:buChar char="●"/>
            </a:pPr>
            <a:r>
              <a:rPr lang="en-GB" sz="1200" b="1">
                <a:solidFill>
                  <a:schemeClr val="dk1"/>
                </a:solidFill>
              </a:rPr>
              <a:t>Ob die Frage bereits existiert ist,  prüft der Chatbot die Antwort, ob die Antwort nicht existiert, wird sie hinzugefügt, Andernfalls erscheint die Aussage “Antwort ist bereits existiert”</a:t>
            </a:r>
            <a:endParaRPr sz="1200" b="1">
              <a:solidFill>
                <a:schemeClr val="dk1"/>
              </a:solidFill>
            </a:endParaRPr>
          </a:p>
          <a:p>
            <a:pPr marL="0" lvl="0" indent="0" algn="l" rtl="0">
              <a:lnSpc>
                <a:spcPct val="115000"/>
              </a:lnSpc>
              <a:spcBef>
                <a:spcPts val="0"/>
              </a:spcBef>
              <a:spcAft>
                <a:spcPts val="0"/>
              </a:spcAft>
              <a:buNone/>
            </a:pPr>
            <a:endParaRPr sz="1200" b="1">
              <a:solidFill>
                <a:schemeClr val="dk1"/>
              </a:solidFill>
            </a:endParaRPr>
          </a:p>
          <a:p>
            <a:pPr marL="0" lvl="0" indent="0" algn="l" rtl="0">
              <a:lnSpc>
                <a:spcPct val="115000"/>
              </a:lnSpc>
              <a:spcBef>
                <a:spcPts val="0"/>
              </a:spcBef>
              <a:spcAft>
                <a:spcPts val="0"/>
              </a:spcAft>
              <a:buNone/>
            </a:pPr>
            <a:r>
              <a:rPr lang="en-GB" sz="1200" b="1">
                <a:solidFill>
                  <a:schemeClr val="dk1"/>
                </a:solidFill>
              </a:rPr>
              <a:t>implementation</a:t>
            </a:r>
            <a:endParaRPr sz="1200" b="1">
              <a:solidFill>
                <a:schemeClr val="dk1"/>
              </a:solidFill>
            </a:endParaRPr>
          </a:p>
          <a:p>
            <a:pPr marL="0" lvl="0" indent="0" algn="l" rtl="0">
              <a:lnSpc>
                <a:spcPct val="115000"/>
              </a:lnSpc>
              <a:spcBef>
                <a:spcPts val="0"/>
              </a:spcBef>
              <a:spcAft>
                <a:spcPts val="0"/>
              </a:spcAft>
              <a:buNone/>
            </a:pPr>
            <a:r>
              <a:rPr lang="en-GB" sz="1200" b="1">
                <a:solidFill>
                  <a:schemeClr val="dk1"/>
                </a:solidFill>
              </a:rPr>
              <a:t>python main1.py --add --q "   " --answer "  "</a:t>
            </a:r>
            <a:endParaRPr sz="1200" b="1">
              <a:solidFill>
                <a:schemeClr val="dk1"/>
              </a:solidFill>
            </a:endParaRPr>
          </a:p>
        </p:txBody>
      </p:sp>
      <p:sp>
        <p:nvSpPr>
          <p:cNvPr id="328" name="Google Shape;328;g3221751f279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3221751f279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r>
              <a:rPr lang="en-GB">
                <a:solidFill>
                  <a:schemeClr val="dk1"/>
                </a:solidFill>
              </a:rPr>
              <a:t>Einfach will der Benutzer eine Frage löschen.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GB">
                <a:solidFill>
                  <a:schemeClr val="dk1"/>
                </a:solidFill>
              </a:rPr>
              <a:t>Der chatbot prüft, ob die Frage existiert ist, wenn ja, wird die frage gelöscht. Andernfalls erscheint die Aussage “Die Frage ist nicht existiert.”</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GB" b="1" u="sng">
                <a:solidFill>
                  <a:schemeClr val="dk1"/>
                </a:solidFill>
              </a:rPr>
              <a:t>Implementation</a:t>
            </a:r>
            <a:endParaRPr b="1" u="sng">
              <a:solidFill>
                <a:schemeClr val="dk1"/>
              </a:solidFill>
            </a:endParaRPr>
          </a:p>
          <a:p>
            <a:pPr marL="0" lvl="0" indent="0" algn="l" rtl="0">
              <a:lnSpc>
                <a:spcPct val="115000"/>
              </a:lnSpc>
              <a:spcBef>
                <a:spcPts val="0"/>
              </a:spcBef>
              <a:spcAft>
                <a:spcPts val="0"/>
              </a:spcAft>
              <a:buNone/>
            </a:pPr>
            <a:r>
              <a:rPr lang="en-GB">
                <a:solidFill>
                  <a:schemeClr val="dk1"/>
                </a:solidFill>
              </a:rPr>
              <a:t>python main1.py --remove --q "  "</a:t>
            </a:r>
            <a:endParaRPr>
              <a:solidFill>
                <a:schemeClr val="dk1"/>
              </a:solidFill>
            </a:endParaRPr>
          </a:p>
        </p:txBody>
      </p:sp>
      <p:sp>
        <p:nvSpPr>
          <p:cNvPr id="336" name="Google Shape;336;g3221751f279_0_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3221751f279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r>
              <a:rPr lang="en-GB">
                <a:solidFill>
                  <a:schemeClr val="dk1"/>
                </a:solidFill>
              </a:rPr>
              <a:t>Einfach will der Benutzer eine Antwort bezogen auf eine Frage zu löschen.</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GB">
                <a:solidFill>
                  <a:schemeClr val="dk1"/>
                </a:solidFill>
              </a:rPr>
              <a:t>Der chatbot prüft, ob die Frage existiert ist, wenn ja, prüft der chatbot, ob die Antwort bezogen auf die Frage existiert ist, wenn ja, löscht der chatbot the antwort</a:t>
            </a:r>
            <a:endParaRPr>
              <a:solidFill>
                <a:schemeClr val="dk1"/>
              </a:solidFill>
            </a:endParaRPr>
          </a:p>
          <a:p>
            <a:pPr marL="457200" lvl="0" indent="-317500" algn="l" rtl="0">
              <a:lnSpc>
                <a:spcPct val="115000"/>
              </a:lnSpc>
              <a:spcBef>
                <a:spcPts val="0"/>
              </a:spcBef>
              <a:spcAft>
                <a:spcPts val="0"/>
              </a:spcAft>
              <a:buClr>
                <a:schemeClr val="dk1"/>
              </a:buClr>
              <a:buSzPts val="1400"/>
              <a:buChar char="●"/>
            </a:pPr>
            <a:r>
              <a:rPr lang="en-GB">
                <a:solidFill>
                  <a:schemeClr val="dk1"/>
                </a:solidFill>
              </a:rPr>
              <a:t>Andernfalls erscheint die Aussage “Antwort ist nicht existiert.”</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0"/>
              </a:spcBef>
              <a:spcAft>
                <a:spcPts val="0"/>
              </a:spcAft>
              <a:buNone/>
            </a:pPr>
            <a:r>
              <a:rPr lang="en-GB" b="1" u="sng">
                <a:solidFill>
                  <a:schemeClr val="dk1"/>
                </a:solidFill>
              </a:rPr>
              <a:t>implementation</a:t>
            </a:r>
            <a:endParaRPr b="1" u="sng">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GB">
                <a:solidFill>
                  <a:schemeClr val="dk1"/>
                </a:solidFill>
              </a:rPr>
              <a:t>python main1.py --remove --q "  " --answer "  "</a:t>
            </a:r>
            <a:endParaRPr>
              <a:solidFill>
                <a:schemeClr val="dk1"/>
              </a:solidFill>
            </a:endParaRPr>
          </a:p>
          <a:p>
            <a:pPr marL="0" lvl="0" indent="0" algn="l" rtl="0">
              <a:lnSpc>
                <a:spcPct val="115000"/>
              </a:lnSpc>
              <a:spcBef>
                <a:spcPts val="0"/>
              </a:spcBef>
              <a:spcAft>
                <a:spcPts val="0"/>
              </a:spcAft>
              <a:buNone/>
            </a:pPr>
            <a:endParaRPr>
              <a:solidFill>
                <a:schemeClr val="dk1"/>
              </a:solidFill>
            </a:endParaRPr>
          </a:p>
        </p:txBody>
      </p:sp>
      <p:sp>
        <p:nvSpPr>
          <p:cNvPr id="344" name="Google Shape;344;g3221751f279_0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22346743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0"/>
              </a:spcAft>
              <a:buNone/>
            </a:pPr>
            <a:r>
              <a:rPr lang="en-GB">
                <a:solidFill>
                  <a:schemeClr val="dk1"/>
                </a:solidFill>
              </a:rPr>
              <a:t>Jetzt mit eine Functions, die den Entwickler hilft, um den Chatbot zukünftig zu verbessern.</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1200"/>
              </a:spcBef>
              <a:spcAft>
                <a:spcPts val="0"/>
              </a:spcAft>
              <a:buNone/>
            </a:pPr>
            <a:r>
              <a:rPr lang="en-GB" b="1" u="sng">
                <a:solidFill>
                  <a:schemeClr val="dk1"/>
                </a:solidFill>
              </a:rPr>
              <a:t>Implementation</a:t>
            </a:r>
            <a:endParaRPr b="1" u="sng">
              <a:solidFill>
                <a:schemeClr val="dk1"/>
              </a:solidFill>
            </a:endParaRPr>
          </a:p>
          <a:p>
            <a:pPr marL="0" lvl="0" indent="0" algn="l" rtl="0">
              <a:lnSpc>
                <a:spcPct val="135714"/>
              </a:lnSpc>
              <a:spcBef>
                <a:spcPts val="1200"/>
              </a:spcBef>
              <a:spcAft>
                <a:spcPts val="0"/>
              </a:spcAft>
              <a:buClr>
                <a:schemeClr val="dk1"/>
              </a:buClr>
              <a:buSzPts val="1100"/>
              <a:buFont typeface="Arial"/>
              <a:buNone/>
            </a:pPr>
            <a:r>
              <a:rPr lang="en-GB" sz="1350" b="1">
                <a:solidFill>
                  <a:schemeClr val="lt1"/>
                </a:solidFill>
                <a:highlight>
                  <a:srgbClr val="1F1F1F"/>
                </a:highlight>
                <a:latin typeface="Courier New"/>
                <a:ea typeface="Courier New"/>
                <a:cs typeface="Courier New"/>
                <a:sym typeface="Courier New"/>
              </a:rPr>
              <a:t> python main1.py --log --log-level INFO</a:t>
            </a:r>
            <a:endParaRPr sz="1350" b="1">
              <a:solidFill>
                <a:schemeClr val="lt1"/>
              </a:solidFill>
              <a:highlight>
                <a:srgbClr val="1F1F1F"/>
              </a:highlight>
              <a:latin typeface="Courier New"/>
              <a:ea typeface="Courier New"/>
              <a:cs typeface="Courier New"/>
              <a:sym typeface="Courier New"/>
            </a:endParaRPr>
          </a:p>
          <a:p>
            <a:pPr marL="457200" lvl="0" indent="0" algn="l" rtl="0">
              <a:lnSpc>
                <a:spcPct val="115000"/>
              </a:lnSpc>
              <a:spcBef>
                <a:spcPts val="1200"/>
              </a:spcBef>
              <a:spcAft>
                <a:spcPts val="1200"/>
              </a:spcAft>
              <a:buNone/>
            </a:pPr>
            <a:endParaRPr>
              <a:solidFill>
                <a:schemeClr val="dk1"/>
              </a:solidFill>
            </a:endParaRPr>
          </a:p>
        </p:txBody>
      </p:sp>
      <p:sp>
        <p:nvSpPr>
          <p:cNvPr id="352" name="Google Shape;352;g3223467436b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19cf0d8f8d_2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Heute würden wir gerne unser chatbot präsentieren, aber zuerst müssen Ihnen unser Problem zeige</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GB"/>
              <a:t>und weil das die zweite präsentation ist, starten wir direkt mit der Funktion “List all questions”</a:t>
            </a:r>
            <a:endParaRPr/>
          </a:p>
        </p:txBody>
      </p:sp>
      <p:sp>
        <p:nvSpPr>
          <p:cNvPr id="150" name="Google Shape;150;g319cf0d8f8d_2_10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3223467436b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1200"/>
              </a:spcAft>
              <a:buNone/>
            </a:pPr>
            <a:endParaRPr>
              <a:solidFill>
                <a:schemeClr val="dk1"/>
              </a:solidFill>
            </a:endParaRPr>
          </a:p>
        </p:txBody>
      </p:sp>
      <p:sp>
        <p:nvSpPr>
          <p:cNvPr id="359" name="Google Shape;359;g3223467436b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3227dff90f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Hier zeige ich ein Beispiel, wie unser Chatbot funktioniert. Der Benutzer beginnt mit dem Befehl: </a:t>
            </a:r>
            <a:r>
              <a:rPr lang="en-GB">
                <a:solidFill>
                  <a:srgbClr val="188038"/>
                </a:solidFill>
                <a:latin typeface="Roboto Mono"/>
                <a:ea typeface="Roboto Mono"/>
                <a:cs typeface="Roboto Mono"/>
                <a:sym typeface="Roboto Mono"/>
              </a:rPr>
              <a:t>python main1.py --show "show all questions"</a:t>
            </a:r>
            <a:r>
              <a:rPr lang="en-GB">
                <a:solidFill>
                  <a:schemeClr val="dk1"/>
                </a:solidFill>
              </a:rPr>
              <a:t>. Der Chatbot zeigt alle Fragen, die er beantworten kann, zum Beispiel: </a:t>
            </a:r>
            <a:r>
              <a:rPr lang="en-GB" i="1">
                <a:solidFill>
                  <a:schemeClr val="dk1"/>
                </a:solidFill>
              </a:rPr>
              <a:t>'Wer bist du?'</a:t>
            </a:r>
            <a:r>
              <a:rPr lang="en-GB">
                <a:solidFill>
                  <a:schemeClr val="dk1"/>
                </a:solidFill>
              </a:rPr>
              <a:t> oder </a:t>
            </a:r>
            <a:r>
              <a:rPr lang="en-GB" i="1">
                <a:solidFill>
                  <a:schemeClr val="dk1"/>
                </a:solidFill>
              </a:rPr>
              <a:t>'Wie viel kostet ein Konto?'</a:t>
            </a:r>
            <a:r>
              <a:rPr lang="en-GB">
                <a:solidFill>
                  <a:schemeClr val="dk1"/>
                </a:solidFill>
              </a:rPr>
              <a: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Dann fragt der Benutzer: </a:t>
            </a:r>
            <a:r>
              <a:rPr lang="en-GB" i="1">
                <a:solidFill>
                  <a:schemeClr val="dk1"/>
                </a:solidFill>
              </a:rPr>
              <a:t>'was'</a:t>
            </a:r>
            <a:r>
              <a:rPr lang="en-GB">
                <a:solidFill>
                  <a:schemeClr val="dk1"/>
                </a:solidFill>
              </a:rPr>
              <a:t>. Der Chatbot versteht die Eingabe und schlägt eine ähnliche Frage vor: </a:t>
            </a:r>
            <a:r>
              <a:rPr lang="en-GB" i="1">
                <a:solidFill>
                  <a:schemeClr val="dk1"/>
                </a:solidFill>
              </a:rPr>
              <a:t>'Was kannst du tun?'</a:t>
            </a:r>
            <a:r>
              <a:rPr lang="en-GB">
                <a:solidFill>
                  <a:schemeClr val="dk1"/>
                </a:solidFill>
              </a:rPr>
              <a:t>. Der Benutzer wählt diese Frage, und der Chatbot antwortet: </a:t>
            </a:r>
            <a:r>
              <a:rPr lang="en-GB" i="1">
                <a:solidFill>
                  <a:schemeClr val="dk1"/>
                </a:solidFill>
              </a:rPr>
              <a:t>'Ich kann dir bei vielen Dingen helfen, wie zum Beispiel Fragen beantworten oder Aufgaben erledigen.'</a:t>
            </a:r>
            <a:endParaRPr i="1">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Am Ende sagt der Benutzer </a:t>
            </a:r>
            <a:r>
              <a:rPr lang="en-GB" i="1">
                <a:solidFill>
                  <a:schemeClr val="dk1"/>
                </a:solidFill>
              </a:rPr>
              <a:t>'bye'</a:t>
            </a:r>
            <a:r>
              <a:rPr lang="en-GB">
                <a:solidFill>
                  <a:schemeClr val="dk1"/>
                </a:solidFill>
              </a:rPr>
              <a:t>. Der Chatbot speichert das Gespräch in einer Datei. So kann man später die Informationen wiederfinden.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Dieses Beispiel zeigt, dass der Chatbot den Benutzer gut versteht und hilft, auch wenn die Eingabe nicht perfekt ist. Es ist eine einfache und nützliche Lösung für viele Fragen.</a:t>
            </a:r>
            <a:endParaRPr>
              <a:solidFill>
                <a:schemeClr val="dk1"/>
              </a:solidFill>
            </a:endParaRPr>
          </a:p>
          <a:p>
            <a:pPr marL="457200" lvl="0" indent="0" algn="l" rtl="0">
              <a:lnSpc>
                <a:spcPct val="115000"/>
              </a:lnSpc>
              <a:spcBef>
                <a:spcPts val="1200"/>
              </a:spcBef>
              <a:spcAft>
                <a:spcPts val="1200"/>
              </a:spcAft>
              <a:buNone/>
            </a:pPr>
            <a:endParaRPr>
              <a:solidFill>
                <a:schemeClr val="dk1"/>
              </a:solidFill>
            </a:endParaRPr>
          </a:p>
        </p:txBody>
      </p:sp>
      <p:sp>
        <p:nvSpPr>
          <p:cNvPr id="366" name="Google Shape;366;g3227dff90f4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227dff90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Unser Projekt hat sich mit einer wichtigen Herausforderung beschäftigt: Banken verbringen viel Zeit damit, täglich wiederkehrende Fragen ihrer Kunden zu beantworten. Dies bindet Ressourcen und verlangsamt den Service. Die Einführung eines Chatbots löst dieses Problem effektiv und bringt zahlreiche Vorteile.</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Erstens, </a:t>
            </a:r>
            <a:r>
              <a:rPr lang="en-GB" b="1">
                <a:solidFill>
                  <a:schemeClr val="dk1"/>
                </a:solidFill>
              </a:rPr>
              <a:t>Zeitersparnis für die Kunden</a:t>
            </a:r>
            <a:r>
              <a:rPr lang="en-GB">
                <a:solidFill>
                  <a:schemeClr val="dk1"/>
                </a:solidFill>
              </a:rPr>
              <a:t>. Der Chatbot bietet sofortige Antworten, ohne Wartezeit. Kunden können zu jeder Tages- und Nachtzeit Informationen abrufen, auch außerhalb der Geschäftszeiten.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Zweitens, </a:t>
            </a:r>
            <a:r>
              <a:rPr lang="en-GB" b="1">
                <a:solidFill>
                  <a:schemeClr val="dk1"/>
                </a:solidFill>
              </a:rPr>
              <a:t>Entlastung der Mitarbeiter</a:t>
            </a:r>
            <a:r>
              <a:rPr lang="en-GB">
                <a:solidFill>
                  <a:schemeClr val="dk1"/>
                </a:solidFill>
              </a:rPr>
              <a:t>. Routinefragen wie ‚Wie eröffne ich ein Konto?‘ werden automatisch bearbeitet. Dadurch können sich die Mitarbeiter auf komplexere Anliegen konzentrieren, die menschliches Eingreifen erfordern. Das steigert die Effizienz im Team erheblich.</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Drittens, </a:t>
            </a:r>
            <a:r>
              <a:rPr lang="en-GB" b="1">
                <a:solidFill>
                  <a:schemeClr val="dk1"/>
                </a:solidFill>
              </a:rPr>
              <a:t>Verbesserung der Kundenerfahrung</a:t>
            </a:r>
            <a:r>
              <a:rPr lang="en-GB">
                <a:solidFill>
                  <a:schemeClr val="dk1"/>
                </a:solidFill>
              </a:rPr>
              <a:t>. Ein Chatbot liefert präzise und individuelle Antworten. Kunden erleben eine schnelle und unkomplizierte Interaktion, die Vertrauen in den Service der Bank schafft.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Ein Beispiel: Ein Kunde möchte wissen, wie er ein Konto eröffnet. Der Chatbot führt ihn durch die notwendigen Schritte, ohne dass ein Mitarbeiter eingreifen muss. Das spart Zeit für beide Seiten und erhöht die Kundenzufriedenheit.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GB">
                <a:solidFill>
                  <a:schemeClr val="dk1"/>
                </a:solidFill>
              </a:rPr>
              <a:t>Zusammenfassend zeigt unser Projekt, wie ein Chatbot die Arbeitsweise einer Bank revolutionieren kann – schneller, effizienter und kundenfreundlicher.</a:t>
            </a:r>
            <a:endParaRPr>
              <a:solidFill>
                <a:schemeClr val="dk1"/>
              </a:solidFill>
            </a:endParaRPr>
          </a:p>
          <a:p>
            <a:pPr marL="457200" lvl="0" indent="0" algn="l" rtl="0">
              <a:lnSpc>
                <a:spcPct val="115000"/>
              </a:lnSpc>
              <a:spcBef>
                <a:spcPts val="1200"/>
              </a:spcBef>
              <a:spcAft>
                <a:spcPts val="1200"/>
              </a:spcAft>
              <a:buNone/>
            </a:pPr>
            <a:endParaRPr>
              <a:solidFill>
                <a:schemeClr val="dk1"/>
              </a:solidFill>
            </a:endParaRPr>
          </a:p>
        </p:txBody>
      </p:sp>
      <p:sp>
        <p:nvSpPr>
          <p:cNvPr id="374" name="Google Shape;374;g3227dff90f4_0_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g3227dff90f4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lnSpc>
                <a:spcPct val="115000"/>
              </a:lnSpc>
              <a:spcBef>
                <a:spcPts val="1200"/>
              </a:spcBef>
              <a:spcAft>
                <a:spcPts val="1200"/>
              </a:spcAft>
              <a:buNone/>
            </a:pPr>
            <a:r>
              <a:rPr lang="en-GB">
                <a:solidFill>
                  <a:schemeClr val="dk1"/>
                </a:solidFill>
              </a:rPr>
              <a:t>In diesem Testlauf mit pytest sehen wir verschiedene Fehler, die während der Tests aufgetreten sind. Ein häufiger Fehler ist der </a:t>
            </a:r>
            <a:r>
              <a:rPr lang="en-GB" b="1">
                <a:solidFill>
                  <a:schemeClr val="dk1"/>
                </a:solidFill>
              </a:rPr>
              <a:t>ImportError</a:t>
            </a:r>
            <a:r>
              <a:rPr lang="en-GB">
                <a:solidFill>
                  <a:schemeClr val="dk1"/>
                </a:solidFill>
              </a:rPr>
              <a:t>, bei dem das Modul 'main1' nicht gefunden wurde. Dies passiert oft, wenn der Importpfad nicht korrekt ist. Ein weiterer Fehler ist der </a:t>
            </a:r>
            <a:r>
              <a:rPr lang="en-GB" b="1">
                <a:solidFill>
                  <a:schemeClr val="dk1"/>
                </a:solidFill>
              </a:rPr>
              <a:t>AssertionError</a:t>
            </a:r>
            <a:r>
              <a:rPr lang="en-GB">
                <a:solidFill>
                  <a:schemeClr val="dk1"/>
                </a:solidFill>
              </a:rPr>
              <a:t>, bei dem die erwartete Antwort im Test nicht übereinstimmt, was darauf hinweist, dass die Funktion nicht wie erwartet arbeitet. Wir sehen auch Probleme mit dem </a:t>
            </a:r>
            <a:r>
              <a:rPr lang="en-GB" b="1">
                <a:solidFill>
                  <a:schemeClr val="dk1"/>
                </a:solidFill>
              </a:rPr>
              <a:t>Patchen</a:t>
            </a:r>
            <a:r>
              <a:rPr lang="en-GB">
                <a:solidFill>
                  <a:schemeClr val="dk1"/>
                </a:solidFill>
              </a:rPr>
              <a:t> von Funktionen, insbesondere beim Öffnen von Dateien, bei dem ein unerwartetes Argument auftritt. Schließlich gibt es einen Fehler bei der Eingabeaufforderung, der durch die Capture-Funktion von pytest verursacht wird. Um dies zu lösen, sollte der Test mit der Option </a:t>
            </a:r>
            <a:r>
              <a:rPr lang="en-GB">
                <a:solidFill>
                  <a:srgbClr val="188038"/>
                </a:solidFill>
                <a:latin typeface="Roboto Mono"/>
                <a:ea typeface="Roboto Mono"/>
                <a:cs typeface="Roboto Mono"/>
                <a:sym typeface="Roboto Mono"/>
              </a:rPr>
              <a:t>-s</a:t>
            </a:r>
            <a:r>
              <a:rPr lang="en-GB">
                <a:solidFill>
                  <a:schemeClr val="dk1"/>
                </a:solidFill>
              </a:rPr>
              <a:t> ausgeführt werden, um die Eingabe zu ermöglichen.</a:t>
            </a:r>
            <a:endParaRPr>
              <a:solidFill>
                <a:schemeClr val="dk1"/>
              </a:solidFill>
            </a:endParaRPr>
          </a:p>
        </p:txBody>
      </p:sp>
      <p:sp>
        <p:nvSpPr>
          <p:cNvPr id="381" name="Google Shape;381;g3227dff90f4_0_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319cf0d8f8d_2_1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1" name="Google Shape;401;g319cf0d8f8d_2_1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19cf0d8f8d_2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6" name="Google Shape;156;g319cf0d8f8d_2_1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19cf0d8f8d_2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g319cf0d8f8d_2_1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319cf0d8f8d_2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0" name="Google Shape;170;g319cf0d8f8d_2_12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19cf0d8f8d_2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g319cf0d8f8d_2_13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9cf0d8f8d_2_1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g319cf0d8f8d_2_13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19cf0d8f8d_2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4" name="Google Shape;194;g319cf0d8f8d_2_14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Deckblatt">
  <p:cSld name="Deckblatt">
    <p:bg>
      <p:bgPr>
        <a:solidFill>
          <a:schemeClr val="lt1"/>
        </a:solidFill>
        <a:effectLst/>
      </p:bgPr>
    </p:bg>
    <p:spTree>
      <p:nvGrpSpPr>
        <p:cNvPr id="1" name="Shape 59"/>
        <p:cNvGrpSpPr/>
        <p:nvPr/>
      </p:nvGrpSpPr>
      <p:grpSpPr>
        <a:xfrm>
          <a:off x="0" y="0"/>
          <a:ext cx="0" cy="0"/>
          <a:chOff x="0" y="0"/>
          <a:chExt cx="0" cy="0"/>
        </a:xfrm>
      </p:grpSpPr>
      <p:sp>
        <p:nvSpPr>
          <p:cNvPr id="60" name="Google Shape;60;p14"/>
          <p:cNvSpPr/>
          <p:nvPr/>
        </p:nvSpPr>
        <p:spPr>
          <a:xfrm>
            <a:off x="5701032" y="4566101"/>
            <a:ext cx="3114905" cy="363668"/>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r" rtl="0">
              <a:lnSpc>
                <a:spcPct val="90000"/>
              </a:lnSpc>
              <a:spcBef>
                <a:spcPts val="8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r" rtl="0">
              <a:lnSpc>
                <a:spcPct val="90000"/>
              </a:lnSpc>
              <a:spcBef>
                <a:spcPts val="800"/>
              </a:spcBef>
              <a:spcAft>
                <a:spcPts val="0"/>
              </a:spcAft>
              <a:buClr>
                <a:srgbClr val="034541"/>
              </a:buClr>
              <a:buSzPts val="1500"/>
              <a:buFont typeface="Arial"/>
              <a:buNone/>
            </a:pPr>
            <a:r>
              <a:rPr lang="en-GB" sz="1500" b="0" i="0" u="none" strike="noStrike" cap="none">
                <a:solidFill>
                  <a:srgbClr val="034541"/>
                </a:solidFill>
                <a:latin typeface="Montserrat"/>
                <a:ea typeface="Montserrat"/>
                <a:cs typeface="Montserrat"/>
                <a:sym typeface="Montserrat"/>
              </a:rPr>
              <a:t>digitecstudieren.de</a:t>
            </a:r>
            <a:endParaRPr sz="3600" b="0" i="0" u="none" strike="noStrike" cap="none">
              <a:solidFill>
                <a:schemeClr val="dk1"/>
              </a:solidFill>
              <a:latin typeface="Arial"/>
              <a:ea typeface="Arial"/>
              <a:cs typeface="Arial"/>
              <a:sym typeface="Arial"/>
            </a:endParaRPr>
          </a:p>
        </p:txBody>
      </p:sp>
      <p:pic>
        <p:nvPicPr>
          <p:cNvPr id="61" name="Google Shape;61;p14"/>
          <p:cNvPicPr preferRelativeResize="0"/>
          <p:nvPr/>
        </p:nvPicPr>
        <p:blipFill rotWithShape="1">
          <a:blip r:embed="rId2">
            <a:alphaModFix/>
          </a:blip>
          <a:srcRect/>
          <a:stretch/>
        </p:blipFill>
        <p:spPr>
          <a:xfrm rot="10800000" flipH="1">
            <a:off x="6570222" y="4731990"/>
            <a:ext cx="185984" cy="185983"/>
          </a:xfrm>
          <a:prstGeom prst="rect">
            <a:avLst/>
          </a:prstGeom>
          <a:noFill/>
          <a:ln>
            <a:noFill/>
          </a:ln>
        </p:spPr>
      </p:pic>
      <p:pic>
        <p:nvPicPr>
          <p:cNvPr id="62" name="Google Shape;62;p14"/>
          <p:cNvPicPr preferRelativeResize="0"/>
          <p:nvPr/>
        </p:nvPicPr>
        <p:blipFill rotWithShape="1">
          <a:blip r:embed="rId3">
            <a:alphaModFix/>
          </a:blip>
          <a:srcRect/>
          <a:stretch/>
        </p:blipFill>
        <p:spPr>
          <a:xfrm>
            <a:off x="-3647" y="0"/>
            <a:ext cx="9144000" cy="1666007"/>
          </a:xfrm>
          <a:prstGeom prst="rect">
            <a:avLst/>
          </a:prstGeom>
          <a:noFill/>
          <a:ln>
            <a:noFill/>
          </a:ln>
        </p:spPr>
      </p:pic>
      <p:pic>
        <p:nvPicPr>
          <p:cNvPr id="63" name="Google Shape;63;p14"/>
          <p:cNvPicPr preferRelativeResize="0"/>
          <p:nvPr/>
        </p:nvPicPr>
        <p:blipFill rotWithShape="1">
          <a:blip r:embed="rId4">
            <a:alphaModFix/>
          </a:blip>
          <a:srcRect/>
          <a:stretch/>
        </p:blipFill>
        <p:spPr>
          <a:xfrm>
            <a:off x="197514" y="4407954"/>
            <a:ext cx="2324043" cy="593003"/>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Leer">
  <p:cSld name="Leer">
    <p:spTree>
      <p:nvGrpSpPr>
        <p:cNvPr id="1" name="Shape 64"/>
        <p:cNvGrpSpPr/>
        <p:nvPr/>
      </p:nvGrpSpPr>
      <p:grpSpPr>
        <a:xfrm>
          <a:off x="0" y="0"/>
          <a:ext cx="0" cy="0"/>
          <a:chOff x="0" y="0"/>
          <a:chExt cx="0" cy="0"/>
        </a:xfrm>
      </p:grpSpPr>
      <p:sp>
        <p:nvSpPr>
          <p:cNvPr id="65" name="Google Shape;65;p15"/>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6" name="Google Shape;66;p15"/>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ennblatt">
  <p:cSld name="Trennblatt">
    <p:spTree>
      <p:nvGrpSpPr>
        <p:cNvPr id="1" name="Shape 67"/>
        <p:cNvGrpSpPr/>
        <p:nvPr/>
      </p:nvGrpSpPr>
      <p:grpSpPr>
        <a:xfrm>
          <a:off x="0" y="0"/>
          <a:ext cx="0" cy="0"/>
          <a:chOff x="0" y="0"/>
          <a:chExt cx="0" cy="0"/>
        </a:xfrm>
      </p:grpSpPr>
      <p:sp>
        <p:nvSpPr>
          <p:cNvPr id="68" name="Google Shape;68;p16"/>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69" name="Google Shape;69;p16"/>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rgbClr val="06A69E"/>
                </a:solidFill>
                <a:latin typeface="Arial"/>
                <a:ea typeface="Arial"/>
                <a:cs typeface="Arial"/>
                <a:sym typeface="Arial"/>
              </a:defRPr>
            </a:lvl1pPr>
            <a:lvl2pPr marL="0" marR="0" lvl="1" indent="0" algn="r">
              <a:spcBef>
                <a:spcPts val="0"/>
              </a:spcBef>
              <a:buNone/>
              <a:defRPr sz="900" b="0" i="0" u="none" strike="noStrike" cap="none">
                <a:solidFill>
                  <a:srgbClr val="06A69E"/>
                </a:solidFill>
                <a:latin typeface="Arial"/>
                <a:ea typeface="Arial"/>
                <a:cs typeface="Arial"/>
                <a:sym typeface="Arial"/>
              </a:defRPr>
            </a:lvl2pPr>
            <a:lvl3pPr marL="0" marR="0" lvl="2" indent="0" algn="r">
              <a:spcBef>
                <a:spcPts val="0"/>
              </a:spcBef>
              <a:buNone/>
              <a:defRPr sz="900" b="0" i="0" u="none" strike="noStrike" cap="none">
                <a:solidFill>
                  <a:srgbClr val="06A69E"/>
                </a:solidFill>
                <a:latin typeface="Arial"/>
                <a:ea typeface="Arial"/>
                <a:cs typeface="Arial"/>
                <a:sym typeface="Arial"/>
              </a:defRPr>
            </a:lvl3pPr>
            <a:lvl4pPr marL="0" marR="0" lvl="3" indent="0" algn="r">
              <a:spcBef>
                <a:spcPts val="0"/>
              </a:spcBef>
              <a:buNone/>
              <a:defRPr sz="900" b="0" i="0" u="none" strike="noStrike" cap="none">
                <a:solidFill>
                  <a:srgbClr val="06A69E"/>
                </a:solidFill>
                <a:latin typeface="Arial"/>
                <a:ea typeface="Arial"/>
                <a:cs typeface="Arial"/>
                <a:sym typeface="Arial"/>
              </a:defRPr>
            </a:lvl4pPr>
            <a:lvl5pPr marL="0" marR="0" lvl="4" indent="0" algn="r">
              <a:spcBef>
                <a:spcPts val="0"/>
              </a:spcBef>
              <a:buNone/>
              <a:defRPr sz="900" b="0" i="0" u="none" strike="noStrike" cap="none">
                <a:solidFill>
                  <a:srgbClr val="06A69E"/>
                </a:solidFill>
                <a:latin typeface="Arial"/>
                <a:ea typeface="Arial"/>
                <a:cs typeface="Arial"/>
                <a:sym typeface="Arial"/>
              </a:defRPr>
            </a:lvl5pPr>
            <a:lvl6pPr marL="0" marR="0" lvl="5" indent="0" algn="r">
              <a:spcBef>
                <a:spcPts val="0"/>
              </a:spcBef>
              <a:buNone/>
              <a:defRPr sz="900" b="0" i="0" u="none" strike="noStrike" cap="none">
                <a:solidFill>
                  <a:srgbClr val="06A69E"/>
                </a:solidFill>
                <a:latin typeface="Arial"/>
                <a:ea typeface="Arial"/>
                <a:cs typeface="Arial"/>
                <a:sym typeface="Arial"/>
              </a:defRPr>
            </a:lvl6pPr>
            <a:lvl7pPr marL="0" marR="0" lvl="6" indent="0" algn="r">
              <a:spcBef>
                <a:spcPts val="0"/>
              </a:spcBef>
              <a:buNone/>
              <a:defRPr sz="900" b="0" i="0" u="none" strike="noStrike" cap="none">
                <a:solidFill>
                  <a:srgbClr val="06A69E"/>
                </a:solidFill>
                <a:latin typeface="Arial"/>
                <a:ea typeface="Arial"/>
                <a:cs typeface="Arial"/>
                <a:sym typeface="Arial"/>
              </a:defRPr>
            </a:lvl7pPr>
            <a:lvl8pPr marL="0" marR="0" lvl="7" indent="0" algn="r">
              <a:spcBef>
                <a:spcPts val="0"/>
              </a:spcBef>
              <a:buNone/>
              <a:defRPr sz="900" b="0" i="0" u="none" strike="noStrike" cap="none">
                <a:solidFill>
                  <a:srgbClr val="06A69E"/>
                </a:solidFill>
                <a:latin typeface="Arial"/>
                <a:ea typeface="Arial"/>
                <a:cs typeface="Arial"/>
                <a:sym typeface="Arial"/>
              </a:defRPr>
            </a:lvl8pPr>
            <a:lvl9pPr marL="0" marR="0" lvl="8" indent="0" algn="r">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70" name="Google Shape;70;p16"/>
          <p:cNvSpPr txBox="1">
            <a:spLocks noGrp="1"/>
          </p:cNvSpPr>
          <p:nvPr>
            <p:ph type="body" idx="1"/>
          </p:nvPr>
        </p:nvSpPr>
        <p:spPr>
          <a:xfrm>
            <a:off x="1007269" y="1167593"/>
            <a:ext cx="4237605" cy="3339047"/>
          </a:xfrm>
          <a:prstGeom prst="rect">
            <a:avLst/>
          </a:prstGeom>
          <a:noFill/>
          <a:ln>
            <a:noFill/>
          </a:ln>
        </p:spPr>
        <p:txBody>
          <a:bodyPr spcFirstLastPara="1" wrap="square" lIns="0" tIns="0" rIns="0" bIns="0" anchor="t" anchorCtr="0">
            <a:noAutofit/>
          </a:bodyPr>
          <a:lstStyle>
            <a:lvl1pPr marL="457200" marR="0" lvl="0" indent="-317500" algn="l">
              <a:lnSpc>
                <a:spcPct val="90000"/>
              </a:lnSpc>
              <a:spcBef>
                <a:spcPts val="800"/>
              </a:spcBef>
              <a:spcAft>
                <a:spcPts val="0"/>
              </a:spcAft>
              <a:buClr>
                <a:schemeClr val="accent5"/>
              </a:buClr>
              <a:buSzPts val="1400"/>
              <a:buFont typeface="Arial"/>
              <a:buChar char="•"/>
              <a:defRPr>
                <a:solidFill>
                  <a:schemeClr val="accent5"/>
                </a:solidFill>
                <a:latin typeface="Lucida Sans"/>
                <a:ea typeface="Lucida Sans"/>
                <a:cs typeface="Lucida Sans"/>
                <a:sym typeface="Lucida Sans"/>
              </a:defRPr>
            </a:lvl1pPr>
            <a:lvl2pPr marL="914400" marR="0" lvl="1" indent="-304800" algn="l">
              <a:lnSpc>
                <a:spcPct val="90000"/>
              </a:lnSpc>
              <a:spcBef>
                <a:spcPts val="400"/>
              </a:spcBef>
              <a:spcAft>
                <a:spcPts val="0"/>
              </a:spcAft>
              <a:buClr>
                <a:schemeClr val="accent5"/>
              </a:buClr>
              <a:buSzPts val="1200"/>
              <a:buFont typeface="Arial"/>
              <a:buChar char="•"/>
              <a:defRPr sz="1200">
                <a:solidFill>
                  <a:schemeClr val="accent5"/>
                </a:solidFill>
                <a:latin typeface="Lucida Sans"/>
                <a:ea typeface="Lucida Sans"/>
                <a:cs typeface="Lucida Sans"/>
                <a:sym typeface="Lucida Sans"/>
              </a:defRPr>
            </a:lvl2pPr>
            <a:lvl3pPr marL="1371600" marR="0" lvl="2" indent="-304800" algn="l">
              <a:lnSpc>
                <a:spcPct val="90000"/>
              </a:lnSpc>
              <a:spcBef>
                <a:spcPts val="400"/>
              </a:spcBef>
              <a:spcAft>
                <a:spcPts val="0"/>
              </a:spcAft>
              <a:buClr>
                <a:schemeClr val="accent5"/>
              </a:buClr>
              <a:buSzPts val="1200"/>
              <a:buFont typeface="Arial"/>
              <a:buChar char="•"/>
              <a:defRPr sz="1200">
                <a:solidFill>
                  <a:schemeClr val="accent5"/>
                </a:solidFill>
                <a:latin typeface="Lucida Sans"/>
                <a:ea typeface="Lucida Sans"/>
                <a:cs typeface="Lucida Sans"/>
                <a:sym typeface="Lucida Sans"/>
              </a:defRPr>
            </a:lvl3pPr>
            <a:lvl4pPr marL="1828800" marR="0" lvl="3"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4pPr>
            <a:lvl5pPr marL="2286000" marR="0" lvl="4"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5pPr>
            <a:lvl6pPr marL="2743200" lvl="5"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1" name="Google Shape;71;p16"/>
          <p:cNvSpPr txBox="1">
            <a:spLocks noGrp="1"/>
          </p:cNvSpPr>
          <p:nvPr>
            <p:ph type="title"/>
          </p:nvPr>
        </p:nvSpPr>
        <p:spPr>
          <a:xfrm>
            <a:off x="1007270" y="370621"/>
            <a:ext cx="4237605"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extlayout 1">
  <p:cSld name="Textlayout 1">
    <p:spTree>
      <p:nvGrpSpPr>
        <p:cNvPr id="1" name="Shape 72"/>
        <p:cNvGrpSpPr/>
        <p:nvPr/>
      </p:nvGrpSpPr>
      <p:grpSpPr>
        <a:xfrm>
          <a:off x="0" y="0"/>
          <a:ext cx="0" cy="0"/>
          <a:chOff x="0" y="0"/>
          <a:chExt cx="0" cy="0"/>
        </a:xfrm>
      </p:grpSpPr>
      <p:sp>
        <p:nvSpPr>
          <p:cNvPr id="73" name="Google Shape;73;p17"/>
          <p:cNvSpPr>
            <a:spLocks noGrp="1"/>
          </p:cNvSpPr>
          <p:nvPr>
            <p:ph type="pic" idx="2"/>
          </p:nvPr>
        </p:nvSpPr>
        <p:spPr>
          <a:xfrm>
            <a:off x="5853113" y="1"/>
            <a:ext cx="3290888" cy="5056026"/>
          </a:xfrm>
          <a:prstGeom prst="rect">
            <a:avLst/>
          </a:prstGeom>
          <a:solidFill>
            <a:srgbClr val="F2F2F2"/>
          </a:solidFill>
          <a:ln>
            <a:noFill/>
          </a:ln>
        </p:spPr>
      </p:sp>
      <p:sp>
        <p:nvSpPr>
          <p:cNvPr id="74" name="Google Shape;74;p17"/>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75" name="Google Shape;75;p17"/>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76" name="Google Shape;76;p17"/>
          <p:cNvSpPr txBox="1">
            <a:spLocks noGrp="1"/>
          </p:cNvSpPr>
          <p:nvPr>
            <p:ph type="title"/>
          </p:nvPr>
        </p:nvSpPr>
        <p:spPr>
          <a:xfrm>
            <a:off x="1007270" y="370621"/>
            <a:ext cx="4237605"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77" name="Google Shape;77;p17"/>
          <p:cNvSpPr txBox="1">
            <a:spLocks noGrp="1"/>
          </p:cNvSpPr>
          <p:nvPr>
            <p:ph type="body" idx="1"/>
          </p:nvPr>
        </p:nvSpPr>
        <p:spPr>
          <a:xfrm>
            <a:off x="1007269" y="1167593"/>
            <a:ext cx="4237605" cy="3339047"/>
          </a:xfrm>
          <a:prstGeom prst="rect">
            <a:avLst/>
          </a:prstGeom>
          <a:noFill/>
          <a:ln>
            <a:noFill/>
          </a:ln>
        </p:spPr>
        <p:txBody>
          <a:bodyPr spcFirstLastPara="1" wrap="square" lIns="0" tIns="0" rIns="0" bIns="0" anchor="t" anchorCtr="0">
            <a:noAutofit/>
          </a:bodyPr>
          <a:lstStyle>
            <a:lvl1pPr marL="457200" marR="0" lvl="0" indent="-317500" algn="l">
              <a:lnSpc>
                <a:spcPct val="90000"/>
              </a:lnSpc>
              <a:spcBef>
                <a:spcPts val="800"/>
              </a:spcBef>
              <a:spcAft>
                <a:spcPts val="0"/>
              </a:spcAft>
              <a:buClr>
                <a:schemeClr val="accent5"/>
              </a:buClr>
              <a:buSzPts val="1400"/>
              <a:buFont typeface="Arial"/>
              <a:buChar char="•"/>
              <a:defRPr>
                <a:solidFill>
                  <a:schemeClr val="accent5"/>
                </a:solidFill>
                <a:latin typeface="Lucida Sans"/>
                <a:ea typeface="Lucida Sans"/>
                <a:cs typeface="Lucida Sans"/>
                <a:sym typeface="Lucida Sans"/>
              </a:defRPr>
            </a:lvl1pPr>
            <a:lvl2pPr marL="914400" marR="0" lvl="1" indent="-304800" algn="l">
              <a:lnSpc>
                <a:spcPct val="90000"/>
              </a:lnSpc>
              <a:spcBef>
                <a:spcPts val="400"/>
              </a:spcBef>
              <a:spcAft>
                <a:spcPts val="0"/>
              </a:spcAft>
              <a:buClr>
                <a:schemeClr val="accent5"/>
              </a:buClr>
              <a:buSzPts val="1200"/>
              <a:buFont typeface="Arial"/>
              <a:buChar char="•"/>
              <a:defRPr sz="1200">
                <a:solidFill>
                  <a:schemeClr val="accent5"/>
                </a:solidFill>
                <a:latin typeface="Lucida Sans"/>
                <a:ea typeface="Lucida Sans"/>
                <a:cs typeface="Lucida Sans"/>
                <a:sym typeface="Lucida Sans"/>
              </a:defRPr>
            </a:lvl2pPr>
            <a:lvl3pPr marL="1371600" marR="0" lvl="2" indent="-304800" algn="l">
              <a:lnSpc>
                <a:spcPct val="90000"/>
              </a:lnSpc>
              <a:spcBef>
                <a:spcPts val="400"/>
              </a:spcBef>
              <a:spcAft>
                <a:spcPts val="0"/>
              </a:spcAft>
              <a:buClr>
                <a:schemeClr val="accent5"/>
              </a:buClr>
              <a:buSzPts val="1200"/>
              <a:buFont typeface="Arial"/>
              <a:buChar char="•"/>
              <a:defRPr sz="1200">
                <a:solidFill>
                  <a:schemeClr val="accent5"/>
                </a:solidFill>
                <a:latin typeface="Lucida Sans"/>
                <a:ea typeface="Lucida Sans"/>
                <a:cs typeface="Lucida Sans"/>
                <a:sym typeface="Lucida Sans"/>
              </a:defRPr>
            </a:lvl3pPr>
            <a:lvl4pPr marL="1828800" marR="0" lvl="3"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4pPr>
            <a:lvl5pPr marL="2286000" marR="0" lvl="4"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5pPr>
            <a:lvl6pPr marL="2743200" lvl="5" indent="-298450" algn="l">
              <a:lnSpc>
                <a:spcPct val="90000"/>
              </a:lnSpc>
              <a:spcBef>
                <a:spcPts val="400"/>
              </a:spcBef>
              <a:spcAft>
                <a:spcPts val="0"/>
              </a:spcAft>
              <a:buClr>
                <a:schemeClr val="accent5"/>
              </a:buClr>
              <a:buSzPts val="1100"/>
              <a:buFont typeface="Arial"/>
              <a:buChar char="•"/>
              <a:defRPr sz="1100">
                <a:solidFill>
                  <a:schemeClr val="accent5"/>
                </a:solidFill>
                <a:latin typeface="Lucida Sans"/>
                <a:ea typeface="Lucida Sans"/>
                <a:cs typeface="Lucida Sans"/>
                <a:sym typeface="Lucida Sans"/>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extlayout 2">
  <p:cSld name="Textlayout 2">
    <p:spTree>
      <p:nvGrpSpPr>
        <p:cNvPr id="1" name="Shape 78"/>
        <p:cNvGrpSpPr/>
        <p:nvPr/>
      </p:nvGrpSpPr>
      <p:grpSpPr>
        <a:xfrm>
          <a:off x="0" y="0"/>
          <a:ext cx="0" cy="0"/>
          <a:chOff x="0" y="0"/>
          <a:chExt cx="0" cy="0"/>
        </a:xfrm>
      </p:grpSpPr>
      <p:sp>
        <p:nvSpPr>
          <p:cNvPr id="79" name="Google Shape;79;p18"/>
          <p:cNvSpPr/>
          <p:nvPr/>
        </p:nvSpPr>
        <p:spPr>
          <a:xfrm>
            <a:off x="5853263" y="0"/>
            <a:ext cx="3289666" cy="5007767"/>
          </a:xfrm>
          <a:prstGeom prst="rect">
            <a:avLst/>
          </a:prstGeom>
          <a:solidFill>
            <a:srgbClr val="F2F2F2">
              <a:alpha val="49803"/>
            </a:srgb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
        <p:nvSpPr>
          <p:cNvPr id="80" name="Google Shape;80;p18"/>
          <p:cNvSpPr>
            <a:spLocks noGrp="1"/>
          </p:cNvSpPr>
          <p:nvPr>
            <p:ph type="pic" idx="2"/>
          </p:nvPr>
        </p:nvSpPr>
        <p:spPr>
          <a:xfrm>
            <a:off x="7612356" y="3240000"/>
            <a:ext cx="1350000" cy="1350000"/>
          </a:xfrm>
          <a:prstGeom prst="rect">
            <a:avLst/>
          </a:prstGeom>
          <a:solidFill>
            <a:srgbClr val="F2F2F2"/>
          </a:solidFill>
          <a:ln>
            <a:noFill/>
          </a:ln>
        </p:spPr>
      </p:sp>
      <p:sp>
        <p:nvSpPr>
          <p:cNvPr id="81" name="Google Shape;81;p18"/>
          <p:cNvSpPr>
            <a:spLocks noGrp="1"/>
          </p:cNvSpPr>
          <p:nvPr>
            <p:ph type="pic" idx="3"/>
          </p:nvPr>
        </p:nvSpPr>
        <p:spPr>
          <a:xfrm>
            <a:off x="6081784" y="1793328"/>
            <a:ext cx="1350000" cy="1350000"/>
          </a:xfrm>
          <a:prstGeom prst="rect">
            <a:avLst/>
          </a:prstGeom>
          <a:solidFill>
            <a:schemeClr val="lt1"/>
          </a:solidFill>
          <a:ln>
            <a:noFill/>
          </a:ln>
        </p:spPr>
      </p:sp>
      <p:sp>
        <p:nvSpPr>
          <p:cNvPr id="82" name="Google Shape;82;p18"/>
          <p:cNvSpPr>
            <a:spLocks noGrp="1"/>
          </p:cNvSpPr>
          <p:nvPr>
            <p:ph type="pic" idx="4"/>
          </p:nvPr>
        </p:nvSpPr>
        <p:spPr>
          <a:xfrm>
            <a:off x="7612356" y="353347"/>
            <a:ext cx="1350000" cy="1350000"/>
          </a:xfrm>
          <a:prstGeom prst="rect">
            <a:avLst/>
          </a:prstGeom>
          <a:solidFill>
            <a:srgbClr val="F2F2F2"/>
          </a:solidFill>
          <a:ln>
            <a:noFill/>
          </a:ln>
        </p:spPr>
      </p:sp>
      <p:sp>
        <p:nvSpPr>
          <p:cNvPr id="83" name="Google Shape;83;p18"/>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84" name="Google Shape;84;p18"/>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rgbClr val="06A69E"/>
                </a:solidFill>
                <a:latin typeface="Arial"/>
                <a:ea typeface="Arial"/>
                <a:cs typeface="Arial"/>
                <a:sym typeface="Arial"/>
              </a:defRPr>
            </a:lvl1pPr>
            <a:lvl2pPr marL="0" marR="0" lvl="1" indent="0" algn="r">
              <a:spcBef>
                <a:spcPts val="0"/>
              </a:spcBef>
              <a:buNone/>
              <a:defRPr sz="900" b="0" i="0" u="none" strike="noStrike" cap="none">
                <a:solidFill>
                  <a:srgbClr val="06A69E"/>
                </a:solidFill>
                <a:latin typeface="Arial"/>
                <a:ea typeface="Arial"/>
                <a:cs typeface="Arial"/>
                <a:sym typeface="Arial"/>
              </a:defRPr>
            </a:lvl2pPr>
            <a:lvl3pPr marL="0" marR="0" lvl="2" indent="0" algn="r">
              <a:spcBef>
                <a:spcPts val="0"/>
              </a:spcBef>
              <a:buNone/>
              <a:defRPr sz="900" b="0" i="0" u="none" strike="noStrike" cap="none">
                <a:solidFill>
                  <a:srgbClr val="06A69E"/>
                </a:solidFill>
                <a:latin typeface="Arial"/>
                <a:ea typeface="Arial"/>
                <a:cs typeface="Arial"/>
                <a:sym typeface="Arial"/>
              </a:defRPr>
            </a:lvl3pPr>
            <a:lvl4pPr marL="0" marR="0" lvl="3" indent="0" algn="r">
              <a:spcBef>
                <a:spcPts val="0"/>
              </a:spcBef>
              <a:buNone/>
              <a:defRPr sz="900" b="0" i="0" u="none" strike="noStrike" cap="none">
                <a:solidFill>
                  <a:srgbClr val="06A69E"/>
                </a:solidFill>
                <a:latin typeface="Arial"/>
                <a:ea typeface="Arial"/>
                <a:cs typeface="Arial"/>
                <a:sym typeface="Arial"/>
              </a:defRPr>
            </a:lvl4pPr>
            <a:lvl5pPr marL="0" marR="0" lvl="4" indent="0" algn="r">
              <a:spcBef>
                <a:spcPts val="0"/>
              </a:spcBef>
              <a:buNone/>
              <a:defRPr sz="900" b="0" i="0" u="none" strike="noStrike" cap="none">
                <a:solidFill>
                  <a:srgbClr val="06A69E"/>
                </a:solidFill>
                <a:latin typeface="Arial"/>
                <a:ea typeface="Arial"/>
                <a:cs typeface="Arial"/>
                <a:sym typeface="Arial"/>
              </a:defRPr>
            </a:lvl5pPr>
            <a:lvl6pPr marL="0" marR="0" lvl="5" indent="0" algn="r">
              <a:spcBef>
                <a:spcPts val="0"/>
              </a:spcBef>
              <a:buNone/>
              <a:defRPr sz="900" b="0" i="0" u="none" strike="noStrike" cap="none">
                <a:solidFill>
                  <a:srgbClr val="06A69E"/>
                </a:solidFill>
                <a:latin typeface="Arial"/>
                <a:ea typeface="Arial"/>
                <a:cs typeface="Arial"/>
                <a:sym typeface="Arial"/>
              </a:defRPr>
            </a:lvl6pPr>
            <a:lvl7pPr marL="0" marR="0" lvl="6" indent="0" algn="r">
              <a:spcBef>
                <a:spcPts val="0"/>
              </a:spcBef>
              <a:buNone/>
              <a:defRPr sz="900" b="0" i="0" u="none" strike="noStrike" cap="none">
                <a:solidFill>
                  <a:srgbClr val="06A69E"/>
                </a:solidFill>
                <a:latin typeface="Arial"/>
                <a:ea typeface="Arial"/>
                <a:cs typeface="Arial"/>
                <a:sym typeface="Arial"/>
              </a:defRPr>
            </a:lvl7pPr>
            <a:lvl8pPr marL="0" marR="0" lvl="7" indent="0" algn="r">
              <a:spcBef>
                <a:spcPts val="0"/>
              </a:spcBef>
              <a:buNone/>
              <a:defRPr sz="900" b="0" i="0" u="none" strike="noStrike" cap="none">
                <a:solidFill>
                  <a:srgbClr val="06A69E"/>
                </a:solidFill>
                <a:latin typeface="Arial"/>
                <a:ea typeface="Arial"/>
                <a:cs typeface="Arial"/>
                <a:sym typeface="Arial"/>
              </a:defRPr>
            </a:lvl8pPr>
            <a:lvl9pPr marL="0" marR="0" lvl="8" indent="0" algn="r">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85" name="Google Shape;85;p18"/>
          <p:cNvSpPr txBox="1">
            <a:spLocks noGrp="1"/>
          </p:cNvSpPr>
          <p:nvPr>
            <p:ph type="title"/>
          </p:nvPr>
        </p:nvSpPr>
        <p:spPr>
          <a:xfrm>
            <a:off x="1007270" y="370621"/>
            <a:ext cx="4237605"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86" name="Google Shape;86;p18"/>
          <p:cNvSpPr txBox="1">
            <a:spLocks noGrp="1"/>
          </p:cNvSpPr>
          <p:nvPr>
            <p:ph type="body" idx="1"/>
          </p:nvPr>
        </p:nvSpPr>
        <p:spPr>
          <a:xfrm>
            <a:off x="1007269" y="952267"/>
            <a:ext cx="4237605" cy="3554375"/>
          </a:xfrm>
          <a:prstGeom prst="rect">
            <a:avLst/>
          </a:prstGeom>
          <a:noFill/>
          <a:ln>
            <a:noFill/>
          </a:ln>
        </p:spPr>
        <p:txBody>
          <a:bodyPr spcFirstLastPara="1" wrap="square" lIns="0" tIns="0" rIns="0" bIns="0" anchor="t" anchorCtr="0">
            <a:noAutofit/>
          </a:bodyPr>
          <a:lstStyle>
            <a:lvl1pPr marL="457200" marR="0" lvl="0" indent="-317500" algn="l">
              <a:lnSpc>
                <a:spcPct val="90000"/>
              </a:lnSpc>
              <a:spcBef>
                <a:spcPts val="800"/>
              </a:spcBef>
              <a:spcAft>
                <a:spcPts val="0"/>
              </a:spcAft>
              <a:buClr>
                <a:srgbClr val="000000"/>
              </a:buClr>
              <a:buSzPts val="1400"/>
              <a:buFont typeface="Arial"/>
              <a:buChar char="•"/>
              <a:defRPr sz="1400" b="0" i="0" u="none" strike="noStrike" cap="none">
                <a:solidFill>
                  <a:srgbClr val="000000"/>
                </a:solidFill>
                <a:latin typeface="Lucida Sans"/>
                <a:ea typeface="Lucida Sans"/>
                <a:cs typeface="Lucida Sans"/>
                <a:sym typeface="Lucida Sans"/>
              </a:defRPr>
            </a:lvl1pPr>
            <a:lvl2pPr marL="914400" marR="0" lvl="1" indent="-304800" algn="l">
              <a:lnSpc>
                <a:spcPct val="90000"/>
              </a:lnSpc>
              <a:spcBef>
                <a:spcPts val="400"/>
              </a:spcBef>
              <a:spcAft>
                <a:spcPts val="0"/>
              </a:spcAft>
              <a:buClr>
                <a:srgbClr val="000000"/>
              </a:buClr>
              <a:buSzPts val="1200"/>
              <a:buFont typeface="Arial"/>
              <a:buChar char="•"/>
              <a:defRPr sz="1200" b="0" i="0" u="none" strike="noStrike" cap="none">
                <a:solidFill>
                  <a:srgbClr val="000000"/>
                </a:solidFill>
                <a:latin typeface="Lucida Sans"/>
                <a:ea typeface="Lucida Sans"/>
                <a:cs typeface="Lucida Sans"/>
                <a:sym typeface="Lucida Sans"/>
              </a:defRPr>
            </a:lvl2pPr>
            <a:lvl3pPr marL="1371600" marR="0" lvl="2" indent="-298450" algn="l">
              <a:lnSpc>
                <a:spcPct val="90000"/>
              </a:lnSpc>
              <a:spcBef>
                <a:spcPts val="400"/>
              </a:spcBef>
              <a:spcAft>
                <a:spcPts val="0"/>
              </a:spcAft>
              <a:buClr>
                <a:srgbClr val="000000"/>
              </a:buClr>
              <a:buSzPts val="1100"/>
              <a:buFont typeface="Arial"/>
              <a:buChar char="•"/>
              <a:defRPr sz="1100" b="0" i="0" u="none" strike="noStrike" cap="none">
                <a:solidFill>
                  <a:srgbClr val="000000"/>
                </a:solidFill>
                <a:latin typeface="Lucida Sans"/>
                <a:ea typeface="Lucida Sans"/>
                <a:cs typeface="Lucida Sans"/>
                <a:sym typeface="Lucida Sans"/>
              </a:defRPr>
            </a:lvl3pPr>
            <a:lvl4pPr marL="1828800" marR="0" lvl="3" indent="-298450" algn="l">
              <a:lnSpc>
                <a:spcPct val="90000"/>
              </a:lnSpc>
              <a:spcBef>
                <a:spcPts val="400"/>
              </a:spcBef>
              <a:spcAft>
                <a:spcPts val="0"/>
              </a:spcAft>
              <a:buClr>
                <a:srgbClr val="000000"/>
              </a:buClr>
              <a:buSzPts val="1100"/>
              <a:buFont typeface="Arial"/>
              <a:buChar char="•"/>
              <a:defRPr sz="1100" b="0" i="0" u="none" strike="noStrike" cap="none">
                <a:solidFill>
                  <a:srgbClr val="000000"/>
                </a:solidFill>
                <a:latin typeface="Lucida Sans"/>
                <a:ea typeface="Lucida Sans"/>
                <a:cs typeface="Lucida Sans"/>
                <a:sym typeface="Lucida Sans"/>
              </a:defRPr>
            </a:lvl4pPr>
            <a:lvl5pPr marL="2286000" marR="0" lvl="4" indent="-298450" algn="l">
              <a:lnSpc>
                <a:spcPct val="90000"/>
              </a:lnSpc>
              <a:spcBef>
                <a:spcPts val="400"/>
              </a:spcBef>
              <a:spcAft>
                <a:spcPts val="0"/>
              </a:spcAft>
              <a:buClr>
                <a:srgbClr val="000000"/>
              </a:buClr>
              <a:buSzPts val="1100"/>
              <a:buFont typeface="Arial"/>
              <a:buChar char="•"/>
              <a:defRPr sz="1100" b="0" i="0" u="none" strike="noStrike" cap="none">
                <a:solidFill>
                  <a:srgbClr val="000000"/>
                </a:solidFill>
                <a:latin typeface="Lucida Sans"/>
                <a:ea typeface="Lucida Sans"/>
                <a:cs typeface="Lucida Sans"/>
                <a:sym typeface="Lucida Sans"/>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p:nvPr/>
        </p:nvSpPr>
        <p:spPr>
          <a:xfrm>
            <a:off x="6081784" y="346656"/>
            <a:ext cx="1349999" cy="1356692"/>
          </a:xfrm>
          <a:prstGeom prst="rect">
            <a:avLst/>
          </a:prstGeom>
          <a:solidFill>
            <a:srgbClr val="009FC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
        <p:nvSpPr>
          <p:cNvPr id="88" name="Google Shape;88;p18"/>
          <p:cNvSpPr/>
          <p:nvPr/>
        </p:nvSpPr>
        <p:spPr>
          <a:xfrm>
            <a:off x="7604210" y="1793328"/>
            <a:ext cx="1349999" cy="1356692"/>
          </a:xfrm>
          <a:prstGeom prst="rect">
            <a:avLst/>
          </a:prstGeom>
          <a:solidFill>
            <a:srgbClr val="71223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
        <p:nvSpPr>
          <p:cNvPr id="89" name="Google Shape;89;p18"/>
          <p:cNvSpPr/>
          <p:nvPr/>
        </p:nvSpPr>
        <p:spPr>
          <a:xfrm>
            <a:off x="6081784" y="3240000"/>
            <a:ext cx="1349999" cy="1356692"/>
          </a:xfrm>
          <a:prstGeom prst="rect">
            <a:avLst/>
          </a:prstGeom>
          <a:solidFill>
            <a:srgbClr val="F28E39"/>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gleich">
  <p:cSld name="Vergleich">
    <p:spTree>
      <p:nvGrpSpPr>
        <p:cNvPr id="1" name="Shape 90"/>
        <p:cNvGrpSpPr/>
        <p:nvPr/>
      </p:nvGrpSpPr>
      <p:grpSpPr>
        <a:xfrm>
          <a:off x="0" y="0"/>
          <a:ext cx="0" cy="0"/>
          <a:chOff x="0" y="0"/>
          <a:chExt cx="0" cy="0"/>
        </a:xfrm>
      </p:grpSpPr>
      <p:sp>
        <p:nvSpPr>
          <p:cNvPr id="91" name="Google Shape;91;p19"/>
          <p:cNvSpPr txBox="1">
            <a:spLocks noGrp="1"/>
          </p:cNvSpPr>
          <p:nvPr>
            <p:ph type="body" idx="1"/>
          </p:nvPr>
        </p:nvSpPr>
        <p:spPr>
          <a:xfrm>
            <a:off x="1007267" y="1390799"/>
            <a:ext cx="3447732" cy="3105000"/>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solidFill>
                  <a:schemeClr val="accent5"/>
                </a:solidFill>
              </a:defRPr>
            </a:lvl1pPr>
            <a:lvl2pPr marL="914400" lvl="1" indent="-304800" algn="l">
              <a:lnSpc>
                <a:spcPct val="90000"/>
              </a:lnSpc>
              <a:spcBef>
                <a:spcPts val="400"/>
              </a:spcBef>
              <a:spcAft>
                <a:spcPts val="0"/>
              </a:spcAft>
              <a:buClr>
                <a:schemeClr val="accent5"/>
              </a:buClr>
              <a:buSzPts val="1200"/>
              <a:buChar char="•"/>
              <a:defRPr>
                <a:solidFill>
                  <a:schemeClr val="accent5"/>
                </a:solidFill>
              </a:defRPr>
            </a:lvl2pPr>
            <a:lvl3pPr marL="1371600" lvl="2" indent="-298450" algn="l">
              <a:lnSpc>
                <a:spcPct val="90000"/>
              </a:lnSpc>
              <a:spcBef>
                <a:spcPts val="400"/>
              </a:spcBef>
              <a:spcAft>
                <a:spcPts val="0"/>
              </a:spcAft>
              <a:buClr>
                <a:schemeClr val="accent5"/>
              </a:buClr>
              <a:buSzPts val="1100"/>
              <a:buChar char="•"/>
              <a:defRPr>
                <a:solidFill>
                  <a:schemeClr val="accent5"/>
                </a:solidFill>
              </a:defRPr>
            </a:lvl3pPr>
            <a:lvl4pPr marL="1828800" lvl="3" indent="-298450" algn="l">
              <a:lnSpc>
                <a:spcPct val="90000"/>
              </a:lnSpc>
              <a:spcBef>
                <a:spcPts val="400"/>
              </a:spcBef>
              <a:spcAft>
                <a:spcPts val="0"/>
              </a:spcAft>
              <a:buClr>
                <a:schemeClr val="accent5"/>
              </a:buClr>
              <a:buSzPts val="1100"/>
              <a:buChar char="•"/>
              <a:defRPr>
                <a:solidFill>
                  <a:schemeClr val="accent5"/>
                </a:solidFill>
              </a:defRPr>
            </a:lvl4pPr>
            <a:lvl5pPr marL="2286000" lvl="4" indent="-298450" algn="l">
              <a:lnSpc>
                <a:spcPct val="90000"/>
              </a:lnSpc>
              <a:spcBef>
                <a:spcPts val="400"/>
              </a:spcBef>
              <a:spcAft>
                <a:spcPts val="0"/>
              </a:spcAft>
              <a:buClr>
                <a:schemeClr val="accent5"/>
              </a:buClr>
              <a:buSzPts val="1100"/>
              <a:buChar char="•"/>
              <a:defRPr>
                <a:solidFill>
                  <a:schemeClr val="accent5"/>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2" name="Google Shape;92;p19"/>
          <p:cNvSpPr txBox="1">
            <a:spLocks noGrp="1"/>
          </p:cNvSpPr>
          <p:nvPr>
            <p:ph type="body" idx="2"/>
          </p:nvPr>
        </p:nvSpPr>
        <p:spPr>
          <a:xfrm>
            <a:off x="1007268" y="951570"/>
            <a:ext cx="3447731" cy="36233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accent5"/>
              </a:buClr>
              <a:buSzPts val="1400"/>
              <a:buNone/>
              <a:defRPr b="1">
                <a:solidFill>
                  <a:schemeClr val="accent5"/>
                </a:solidFill>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3" name="Google Shape;93;p19"/>
          <p:cNvSpPr txBox="1">
            <a:spLocks noGrp="1"/>
          </p:cNvSpPr>
          <p:nvPr>
            <p:ph type="body" idx="3"/>
          </p:nvPr>
        </p:nvSpPr>
        <p:spPr>
          <a:xfrm>
            <a:off x="4689900" y="1390799"/>
            <a:ext cx="3446831" cy="3105000"/>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solidFill>
                  <a:schemeClr val="accent5"/>
                </a:solidFill>
              </a:defRPr>
            </a:lvl1pPr>
            <a:lvl2pPr marL="914400" lvl="1" indent="-304800" algn="l">
              <a:lnSpc>
                <a:spcPct val="90000"/>
              </a:lnSpc>
              <a:spcBef>
                <a:spcPts val="400"/>
              </a:spcBef>
              <a:spcAft>
                <a:spcPts val="0"/>
              </a:spcAft>
              <a:buClr>
                <a:schemeClr val="accent5"/>
              </a:buClr>
              <a:buSzPts val="1200"/>
              <a:buChar char="•"/>
              <a:defRPr>
                <a:solidFill>
                  <a:schemeClr val="accent5"/>
                </a:solidFill>
              </a:defRPr>
            </a:lvl2pPr>
            <a:lvl3pPr marL="1371600" lvl="2" indent="-298450" algn="l">
              <a:lnSpc>
                <a:spcPct val="90000"/>
              </a:lnSpc>
              <a:spcBef>
                <a:spcPts val="400"/>
              </a:spcBef>
              <a:spcAft>
                <a:spcPts val="0"/>
              </a:spcAft>
              <a:buClr>
                <a:schemeClr val="accent5"/>
              </a:buClr>
              <a:buSzPts val="1100"/>
              <a:buChar char="•"/>
              <a:defRPr>
                <a:solidFill>
                  <a:schemeClr val="accent5"/>
                </a:solidFill>
              </a:defRPr>
            </a:lvl3pPr>
            <a:lvl4pPr marL="1828800" lvl="3" indent="-298450" algn="l">
              <a:lnSpc>
                <a:spcPct val="90000"/>
              </a:lnSpc>
              <a:spcBef>
                <a:spcPts val="400"/>
              </a:spcBef>
              <a:spcAft>
                <a:spcPts val="0"/>
              </a:spcAft>
              <a:buClr>
                <a:schemeClr val="accent5"/>
              </a:buClr>
              <a:buSzPts val="1100"/>
              <a:buChar char="•"/>
              <a:defRPr>
                <a:solidFill>
                  <a:schemeClr val="accent5"/>
                </a:solidFill>
              </a:defRPr>
            </a:lvl4pPr>
            <a:lvl5pPr marL="2286000" lvl="4" indent="-298450" algn="l">
              <a:lnSpc>
                <a:spcPct val="90000"/>
              </a:lnSpc>
              <a:spcBef>
                <a:spcPts val="400"/>
              </a:spcBef>
              <a:spcAft>
                <a:spcPts val="0"/>
              </a:spcAft>
              <a:buClr>
                <a:schemeClr val="accent5"/>
              </a:buClr>
              <a:buSzPts val="1100"/>
              <a:buChar char="•"/>
              <a:defRPr>
                <a:solidFill>
                  <a:schemeClr val="accent5"/>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4" name="Google Shape;94;p19"/>
          <p:cNvSpPr txBox="1">
            <a:spLocks noGrp="1"/>
          </p:cNvSpPr>
          <p:nvPr>
            <p:ph type="body" idx="4"/>
          </p:nvPr>
        </p:nvSpPr>
        <p:spPr>
          <a:xfrm>
            <a:off x="4690745" y="951570"/>
            <a:ext cx="3446831" cy="362334"/>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800"/>
              </a:spcBef>
              <a:spcAft>
                <a:spcPts val="0"/>
              </a:spcAft>
              <a:buClr>
                <a:schemeClr val="accent5"/>
              </a:buClr>
              <a:buSzPts val="1400"/>
              <a:buNone/>
              <a:defRPr b="1">
                <a:solidFill>
                  <a:schemeClr val="accent5"/>
                </a:solidFill>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95" name="Google Shape;95;p19"/>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96" name="Google Shape;96;p19"/>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rgbClr val="06A69E"/>
                </a:solidFill>
                <a:latin typeface="Arial"/>
                <a:ea typeface="Arial"/>
                <a:cs typeface="Arial"/>
                <a:sym typeface="Arial"/>
              </a:defRPr>
            </a:lvl1pPr>
            <a:lvl2pPr marL="0" marR="0" lvl="1" indent="0" algn="r">
              <a:spcBef>
                <a:spcPts val="0"/>
              </a:spcBef>
              <a:buNone/>
              <a:defRPr sz="900" b="0" i="0" u="none" strike="noStrike" cap="none">
                <a:solidFill>
                  <a:srgbClr val="06A69E"/>
                </a:solidFill>
                <a:latin typeface="Arial"/>
                <a:ea typeface="Arial"/>
                <a:cs typeface="Arial"/>
                <a:sym typeface="Arial"/>
              </a:defRPr>
            </a:lvl2pPr>
            <a:lvl3pPr marL="0" marR="0" lvl="2" indent="0" algn="r">
              <a:spcBef>
                <a:spcPts val="0"/>
              </a:spcBef>
              <a:buNone/>
              <a:defRPr sz="900" b="0" i="0" u="none" strike="noStrike" cap="none">
                <a:solidFill>
                  <a:srgbClr val="06A69E"/>
                </a:solidFill>
                <a:latin typeface="Arial"/>
                <a:ea typeface="Arial"/>
                <a:cs typeface="Arial"/>
                <a:sym typeface="Arial"/>
              </a:defRPr>
            </a:lvl3pPr>
            <a:lvl4pPr marL="0" marR="0" lvl="3" indent="0" algn="r">
              <a:spcBef>
                <a:spcPts val="0"/>
              </a:spcBef>
              <a:buNone/>
              <a:defRPr sz="900" b="0" i="0" u="none" strike="noStrike" cap="none">
                <a:solidFill>
                  <a:srgbClr val="06A69E"/>
                </a:solidFill>
                <a:latin typeface="Arial"/>
                <a:ea typeface="Arial"/>
                <a:cs typeface="Arial"/>
                <a:sym typeface="Arial"/>
              </a:defRPr>
            </a:lvl4pPr>
            <a:lvl5pPr marL="0" marR="0" lvl="4" indent="0" algn="r">
              <a:spcBef>
                <a:spcPts val="0"/>
              </a:spcBef>
              <a:buNone/>
              <a:defRPr sz="900" b="0" i="0" u="none" strike="noStrike" cap="none">
                <a:solidFill>
                  <a:srgbClr val="06A69E"/>
                </a:solidFill>
                <a:latin typeface="Arial"/>
                <a:ea typeface="Arial"/>
                <a:cs typeface="Arial"/>
                <a:sym typeface="Arial"/>
              </a:defRPr>
            </a:lvl5pPr>
            <a:lvl6pPr marL="0" marR="0" lvl="5" indent="0" algn="r">
              <a:spcBef>
                <a:spcPts val="0"/>
              </a:spcBef>
              <a:buNone/>
              <a:defRPr sz="900" b="0" i="0" u="none" strike="noStrike" cap="none">
                <a:solidFill>
                  <a:srgbClr val="06A69E"/>
                </a:solidFill>
                <a:latin typeface="Arial"/>
                <a:ea typeface="Arial"/>
                <a:cs typeface="Arial"/>
                <a:sym typeface="Arial"/>
              </a:defRPr>
            </a:lvl6pPr>
            <a:lvl7pPr marL="0" marR="0" lvl="6" indent="0" algn="r">
              <a:spcBef>
                <a:spcPts val="0"/>
              </a:spcBef>
              <a:buNone/>
              <a:defRPr sz="900" b="0" i="0" u="none" strike="noStrike" cap="none">
                <a:solidFill>
                  <a:srgbClr val="06A69E"/>
                </a:solidFill>
                <a:latin typeface="Arial"/>
                <a:ea typeface="Arial"/>
                <a:cs typeface="Arial"/>
                <a:sym typeface="Arial"/>
              </a:defRPr>
            </a:lvl7pPr>
            <a:lvl8pPr marL="0" marR="0" lvl="7" indent="0" algn="r">
              <a:spcBef>
                <a:spcPts val="0"/>
              </a:spcBef>
              <a:buNone/>
              <a:defRPr sz="900" b="0" i="0" u="none" strike="noStrike" cap="none">
                <a:solidFill>
                  <a:srgbClr val="06A69E"/>
                </a:solidFill>
                <a:latin typeface="Arial"/>
                <a:ea typeface="Arial"/>
                <a:cs typeface="Arial"/>
                <a:sym typeface="Arial"/>
              </a:defRPr>
            </a:lvl8pPr>
            <a:lvl9pPr marL="0" marR="0" lvl="8" indent="0" algn="r">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97" name="Google Shape;97;p19"/>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Großes Foto">
  <p:cSld name="Großes Foto">
    <p:spTree>
      <p:nvGrpSpPr>
        <p:cNvPr id="1" name="Shape 98"/>
        <p:cNvGrpSpPr/>
        <p:nvPr/>
      </p:nvGrpSpPr>
      <p:grpSpPr>
        <a:xfrm>
          <a:off x="0" y="0"/>
          <a:ext cx="0" cy="0"/>
          <a:chOff x="0" y="0"/>
          <a:chExt cx="0" cy="0"/>
        </a:xfrm>
      </p:grpSpPr>
      <p:sp>
        <p:nvSpPr>
          <p:cNvPr id="99" name="Google Shape;99;p20"/>
          <p:cNvSpPr>
            <a:spLocks noGrp="1"/>
          </p:cNvSpPr>
          <p:nvPr>
            <p:ph type="pic" idx="2"/>
          </p:nvPr>
        </p:nvSpPr>
        <p:spPr>
          <a:xfrm>
            <a:off x="0" y="0"/>
            <a:ext cx="9143999" cy="5042689"/>
          </a:xfrm>
          <a:prstGeom prst="rect">
            <a:avLst/>
          </a:prstGeom>
          <a:solidFill>
            <a:srgbClr val="F2F2F2"/>
          </a:solidFill>
          <a:ln>
            <a:noFill/>
          </a:ln>
        </p:spPr>
      </p:sp>
      <p:sp>
        <p:nvSpPr>
          <p:cNvPr id="100" name="Google Shape;100;p20"/>
          <p:cNvSpPr txBox="1">
            <a:spLocks noGrp="1"/>
          </p:cNvSpPr>
          <p:nvPr>
            <p:ph type="body" idx="1"/>
          </p:nvPr>
        </p:nvSpPr>
        <p:spPr>
          <a:xfrm>
            <a:off x="4626006" y="4245935"/>
            <a:ext cx="3519980" cy="260705"/>
          </a:xfrm>
          <a:prstGeom prst="rect">
            <a:avLst/>
          </a:prstGeom>
          <a:solidFill>
            <a:schemeClr val="accent2"/>
          </a:solidFill>
          <a:ln>
            <a:noFill/>
          </a:ln>
        </p:spPr>
        <p:txBody>
          <a:bodyPr spcFirstLastPara="1" wrap="square" lIns="81000" tIns="54000" rIns="0" bIns="0" anchor="t" anchorCtr="0">
            <a:noAutofit/>
          </a:bodyPr>
          <a:lstStyle>
            <a:lvl1pPr marL="457200" lvl="0" indent="-228600" algn="l">
              <a:lnSpc>
                <a:spcPct val="90000"/>
              </a:lnSpc>
              <a:spcBef>
                <a:spcPts val="800"/>
              </a:spcBef>
              <a:spcAft>
                <a:spcPts val="0"/>
              </a:spcAft>
              <a:buClr>
                <a:schemeClr val="lt1"/>
              </a:buClr>
              <a:buSzPts val="1400"/>
              <a:buNone/>
              <a:defRPr>
                <a:solidFill>
                  <a:schemeClr val="lt1"/>
                </a:solidFill>
              </a:defRPr>
            </a:lvl1pPr>
            <a:lvl2pPr marL="914400" lvl="1" indent="-228600" algn="l">
              <a:lnSpc>
                <a:spcPct val="90000"/>
              </a:lnSpc>
              <a:spcBef>
                <a:spcPts val="400"/>
              </a:spcBef>
              <a:spcAft>
                <a:spcPts val="0"/>
              </a:spcAft>
              <a:buClr>
                <a:schemeClr val="accent5"/>
              </a:buClr>
              <a:buSzPts val="1200"/>
              <a:buNone/>
              <a:defRPr/>
            </a:lvl2pPr>
            <a:lvl3pPr marL="1371600" lvl="2" indent="-228600" algn="l">
              <a:lnSpc>
                <a:spcPct val="90000"/>
              </a:lnSpc>
              <a:spcBef>
                <a:spcPts val="400"/>
              </a:spcBef>
              <a:spcAft>
                <a:spcPts val="0"/>
              </a:spcAft>
              <a:buClr>
                <a:schemeClr val="accent5"/>
              </a:buClr>
              <a:buSzPts val="1100"/>
              <a:buNone/>
              <a:defRPr/>
            </a:lvl3pPr>
            <a:lvl4pPr marL="1828800" lvl="3" indent="-228600" algn="l">
              <a:lnSpc>
                <a:spcPct val="90000"/>
              </a:lnSpc>
              <a:spcBef>
                <a:spcPts val="400"/>
              </a:spcBef>
              <a:spcAft>
                <a:spcPts val="0"/>
              </a:spcAft>
              <a:buClr>
                <a:schemeClr val="accent5"/>
              </a:buClr>
              <a:buSzPts val="1100"/>
              <a:buNone/>
              <a:defRPr/>
            </a:lvl4pPr>
            <a:lvl5pPr marL="2286000" lvl="4" indent="-228600" algn="l">
              <a:lnSpc>
                <a:spcPct val="90000"/>
              </a:lnSpc>
              <a:spcBef>
                <a:spcPts val="400"/>
              </a:spcBef>
              <a:spcAft>
                <a:spcPts val="0"/>
              </a:spcAft>
              <a:buClr>
                <a:schemeClr val="accent5"/>
              </a:buClr>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01" name="Google Shape;101;p20"/>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02" name="Google Shape;102;p20"/>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rgbClr val="06A69E"/>
                </a:solidFill>
                <a:latin typeface="Arial"/>
                <a:ea typeface="Arial"/>
                <a:cs typeface="Arial"/>
                <a:sym typeface="Arial"/>
              </a:defRPr>
            </a:lvl1pPr>
            <a:lvl2pPr marL="0" marR="0" lvl="1" indent="0" algn="r">
              <a:spcBef>
                <a:spcPts val="0"/>
              </a:spcBef>
              <a:buNone/>
              <a:defRPr sz="900" b="0" i="0" u="none" strike="noStrike" cap="none">
                <a:solidFill>
                  <a:srgbClr val="06A69E"/>
                </a:solidFill>
                <a:latin typeface="Arial"/>
                <a:ea typeface="Arial"/>
                <a:cs typeface="Arial"/>
                <a:sym typeface="Arial"/>
              </a:defRPr>
            </a:lvl2pPr>
            <a:lvl3pPr marL="0" marR="0" lvl="2" indent="0" algn="r">
              <a:spcBef>
                <a:spcPts val="0"/>
              </a:spcBef>
              <a:buNone/>
              <a:defRPr sz="900" b="0" i="0" u="none" strike="noStrike" cap="none">
                <a:solidFill>
                  <a:srgbClr val="06A69E"/>
                </a:solidFill>
                <a:latin typeface="Arial"/>
                <a:ea typeface="Arial"/>
                <a:cs typeface="Arial"/>
                <a:sym typeface="Arial"/>
              </a:defRPr>
            </a:lvl3pPr>
            <a:lvl4pPr marL="0" marR="0" lvl="3" indent="0" algn="r">
              <a:spcBef>
                <a:spcPts val="0"/>
              </a:spcBef>
              <a:buNone/>
              <a:defRPr sz="900" b="0" i="0" u="none" strike="noStrike" cap="none">
                <a:solidFill>
                  <a:srgbClr val="06A69E"/>
                </a:solidFill>
                <a:latin typeface="Arial"/>
                <a:ea typeface="Arial"/>
                <a:cs typeface="Arial"/>
                <a:sym typeface="Arial"/>
              </a:defRPr>
            </a:lvl4pPr>
            <a:lvl5pPr marL="0" marR="0" lvl="4" indent="0" algn="r">
              <a:spcBef>
                <a:spcPts val="0"/>
              </a:spcBef>
              <a:buNone/>
              <a:defRPr sz="900" b="0" i="0" u="none" strike="noStrike" cap="none">
                <a:solidFill>
                  <a:srgbClr val="06A69E"/>
                </a:solidFill>
                <a:latin typeface="Arial"/>
                <a:ea typeface="Arial"/>
                <a:cs typeface="Arial"/>
                <a:sym typeface="Arial"/>
              </a:defRPr>
            </a:lvl5pPr>
            <a:lvl6pPr marL="0" marR="0" lvl="5" indent="0" algn="r">
              <a:spcBef>
                <a:spcPts val="0"/>
              </a:spcBef>
              <a:buNone/>
              <a:defRPr sz="900" b="0" i="0" u="none" strike="noStrike" cap="none">
                <a:solidFill>
                  <a:srgbClr val="06A69E"/>
                </a:solidFill>
                <a:latin typeface="Arial"/>
                <a:ea typeface="Arial"/>
                <a:cs typeface="Arial"/>
                <a:sym typeface="Arial"/>
              </a:defRPr>
            </a:lvl6pPr>
            <a:lvl7pPr marL="0" marR="0" lvl="6" indent="0" algn="r">
              <a:spcBef>
                <a:spcPts val="0"/>
              </a:spcBef>
              <a:buNone/>
              <a:defRPr sz="900" b="0" i="0" u="none" strike="noStrike" cap="none">
                <a:solidFill>
                  <a:srgbClr val="06A69E"/>
                </a:solidFill>
                <a:latin typeface="Arial"/>
                <a:ea typeface="Arial"/>
                <a:cs typeface="Arial"/>
                <a:sym typeface="Arial"/>
              </a:defRPr>
            </a:lvl7pPr>
            <a:lvl8pPr marL="0" marR="0" lvl="7" indent="0" algn="r">
              <a:spcBef>
                <a:spcPts val="0"/>
              </a:spcBef>
              <a:buNone/>
              <a:defRPr sz="900" b="0" i="0" u="none" strike="noStrike" cap="none">
                <a:solidFill>
                  <a:srgbClr val="06A69E"/>
                </a:solidFill>
                <a:latin typeface="Arial"/>
                <a:ea typeface="Arial"/>
                <a:cs typeface="Arial"/>
                <a:sym typeface="Arial"/>
              </a:defRPr>
            </a:lvl8pPr>
            <a:lvl9pPr marL="0" marR="0" lvl="8" indent="0" algn="r">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03" name="Google Shape;103;p20"/>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Video">
  <p:cSld name="Video">
    <p:spTree>
      <p:nvGrpSpPr>
        <p:cNvPr id="1" name="Shape 104"/>
        <p:cNvGrpSpPr/>
        <p:nvPr/>
      </p:nvGrpSpPr>
      <p:grpSpPr>
        <a:xfrm>
          <a:off x="0" y="0"/>
          <a:ext cx="0" cy="0"/>
          <a:chOff x="0" y="0"/>
          <a:chExt cx="0" cy="0"/>
        </a:xfrm>
      </p:grpSpPr>
      <p:sp>
        <p:nvSpPr>
          <p:cNvPr id="105" name="Google Shape;105;p21"/>
          <p:cNvSpPr>
            <a:spLocks noGrp="1"/>
          </p:cNvSpPr>
          <p:nvPr>
            <p:ph type="media" idx="2"/>
          </p:nvPr>
        </p:nvSpPr>
        <p:spPr>
          <a:xfrm>
            <a:off x="0" y="0"/>
            <a:ext cx="9144000" cy="5143500"/>
          </a:xfrm>
          <a:prstGeom prst="rect">
            <a:avLst/>
          </a:prstGeom>
          <a:solidFill>
            <a:srgbClr val="F2F2F2"/>
          </a:solidFill>
          <a:ln>
            <a:noFill/>
          </a:ln>
        </p:spPr>
        <p:txBody>
          <a:bodyPr spcFirstLastPara="1" wrap="square" lIns="0" tIns="0" rIns="0" bIns="0" anchor="ctr" anchorCtr="0">
            <a:noAutofit/>
          </a:bodyPr>
          <a:lstStyle>
            <a:lvl1pPr marR="0" lvl="0" algn="ctr" rtl="0">
              <a:lnSpc>
                <a:spcPct val="90000"/>
              </a:lnSpc>
              <a:spcBef>
                <a:spcPts val="800"/>
              </a:spcBef>
              <a:spcAft>
                <a:spcPts val="0"/>
              </a:spcAft>
              <a:buClr>
                <a:schemeClr val="accent5"/>
              </a:buClr>
              <a:buSzPts val="1200"/>
              <a:buFont typeface="Arial"/>
              <a:buNone/>
              <a:defRPr sz="1200" b="0" i="1" u="none" strike="noStrike" cap="none">
                <a:solidFill>
                  <a:schemeClr val="accent5"/>
                </a:solidFill>
                <a:latin typeface="Times New Roman"/>
                <a:ea typeface="Times New Roman"/>
                <a:cs typeface="Times New Roman"/>
                <a:sym typeface="Times New Roman"/>
              </a:defRPr>
            </a:lvl1pPr>
            <a:lvl2pPr marR="0" lvl="1" algn="l" rtl="0">
              <a:lnSpc>
                <a:spcPct val="90000"/>
              </a:lnSpc>
              <a:spcBef>
                <a:spcPts val="400"/>
              </a:spcBef>
              <a:spcAft>
                <a:spcPts val="0"/>
              </a:spcAft>
              <a:buClr>
                <a:schemeClr val="accent5"/>
              </a:buClr>
              <a:buSzPts val="1200"/>
              <a:buFont typeface="Arial"/>
              <a:buChar char="•"/>
              <a:defRPr sz="1200" b="0" i="0" u="none" strike="noStrike" cap="none">
                <a:solidFill>
                  <a:schemeClr val="accent5"/>
                </a:solidFill>
                <a:latin typeface="Arial"/>
                <a:ea typeface="Arial"/>
                <a:cs typeface="Arial"/>
                <a:sym typeface="Arial"/>
              </a:defRPr>
            </a:lvl2pPr>
            <a:lvl3pPr marR="0" lvl="2"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3pPr>
            <a:lvl4pPr marR="0" lvl="3"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4pPr>
            <a:lvl5pPr marR="0" lvl="4"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5pPr>
            <a:lvl6pPr marR="0" lvl="5"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6pPr>
            <a:lvl7pPr marR="0" lvl="6"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7pPr>
            <a:lvl8pPr marR="0" lvl="7"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8pPr>
            <a:lvl9pPr marR="0" lvl="8"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9pPr>
          </a:lstStyle>
          <a:p>
            <a:endParaRPr/>
          </a:p>
        </p:txBody>
      </p:sp>
      <p:cxnSp>
        <p:nvCxnSpPr>
          <p:cNvPr id="106" name="Google Shape;106;p21"/>
          <p:cNvCxnSpPr/>
          <p:nvPr/>
        </p:nvCxnSpPr>
        <p:spPr>
          <a:xfrm>
            <a:off x="0" y="5102765"/>
            <a:ext cx="3051000" cy="6601"/>
          </a:xfrm>
          <a:prstGeom prst="straightConnector1">
            <a:avLst/>
          </a:prstGeom>
          <a:noFill/>
          <a:ln w="88900" cap="flat" cmpd="sng">
            <a:solidFill>
              <a:schemeClr val="dk2"/>
            </a:solidFill>
            <a:prstDash val="solid"/>
            <a:miter lim="800000"/>
            <a:headEnd type="none" w="sm" len="sm"/>
            <a:tailEnd type="none" w="sm" len="sm"/>
          </a:ln>
        </p:spPr>
      </p:cxnSp>
      <p:cxnSp>
        <p:nvCxnSpPr>
          <p:cNvPr id="107" name="Google Shape;107;p21"/>
          <p:cNvCxnSpPr/>
          <p:nvPr/>
        </p:nvCxnSpPr>
        <p:spPr>
          <a:xfrm>
            <a:off x="3032999" y="5109366"/>
            <a:ext cx="3078000" cy="0"/>
          </a:xfrm>
          <a:prstGeom prst="straightConnector1">
            <a:avLst/>
          </a:prstGeom>
          <a:noFill/>
          <a:ln w="88900" cap="flat" cmpd="sng">
            <a:solidFill>
              <a:schemeClr val="accent1"/>
            </a:solidFill>
            <a:prstDash val="solid"/>
            <a:miter lim="800000"/>
            <a:headEnd type="none" w="sm" len="sm"/>
            <a:tailEnd type="none" w="sm" len="sm"/>
          </a:ln>
        </p:spPr>
      </p:cxnSp>
      <p:cxnSp>
        <p:nvCxnSpPr>
          <p:cNvPr id="108" name="Google Shape;108;p21"/>
          <p:cNvCxnSpPr/>
          <p:nvPr/>
        </p:nvCxnSpPr>
        <p:spPr>
          <a:xfrm>
            <a:off x="6111510" y="5110031"/>
            <a:ext cx="3051000" cy="0"/>
          </a:xfrm>
          <a:prstGeom prst="straightConnector1">
            <a:avLst/>
          </a:prstGeom>
          <a:noFill/>
          <a:ln w="88900" cap="flat" cmpd="sng">
            <a:solidFill>
              <a:schemeClr val="lt2"/>
            </a:solidFill>
            <a:prstDash val="solid"/>
            <a:miter lim="800000"/>
            <a:headEnd type="none" w="sm" len="sm"/>
            <a:tailEnd type="none" w="sm" len="sm"/>
          </a:ln>
        </p:spPr>
      </p:cxnSp>
      <p:sp>
        <p:nvSpPr>
          <p:cNvPr id="109" name="Google Shape;109;p21"/>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10" name="Google Shape;110;p21"/>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11" name="Google Shape;111;p21"/>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12" name="Google Shape;112;p21"/>
          <p:cNvSpPr txBox="1">
            <a:spLocks noGrp="1"/>
          </p:cNvSpPr>
          <p:nvPr>
            <p:ph type="body" idx="1"/>
          </p:nvPr>
        </p:nvSpPr>
        <p:spPr>
          <a:xfrm>
            <a:off x="4626006" y="4245935"/>
            <a:ext cx="3519980" cy="260705"/>
          </a:xfrm>
          <a:prstGeom prst="rect">
            <a:avLst/>
          </a:prstGeom>
          <a:solidFill>
            <a:schemeClr val="accent2"/>
          </a:solidFill>
          <a:ln>
            <a:noFill/>
          </a:ln>
        </p:spPr>
        <p:txBody>
          <a:bodyPr spcFirstLastPara="1" wrap="square" lIns="81000" tIns="54000" rIns="0" bIns="0" anchor="t" anchorCtr="0">
            <a:noAutofit/>
          </a:bodyPr>
          <a:lstStyle>
            <a:lvl1pPr marL="457200" lvl="0" indent="-228600" algn="l">
              <a:lnSpc>
                <a:spcPct val="90000"/>
              </a:lnSpc>
              <a:spcBef>
                <a:spcPts val="800"/>
              </a:spcBef>
              <a:spcAft>
                <a:spcPts val="0"/>
              </a:spcAft>
              <a:buClr>
                <a:schemeClr val="lt1"/>
              </a:buClr>
              <a:buSzPts val="1400"/>
              <a:buNone/>
              <a:defRPr>
                <a:solidFill>
                  <a:schemeClr val="lt1"/>
                </a:solidFill>
              </a:defRPr>
            </a:lvl1pPr>
            <a:lvl2pPr marL="914400" lvl="1" indent="-228600" algn="l">
              <a:lnSpc>
                <a:spcPct val="90000"/>
              </a:lnSpc>
              <a:spcBef>
                <a:spcPts val="400"/>
              </a:spcBef>
              <a:spcAft>
                <a:spcPts val="0"/>
              </a:spcAft>
              <a:buClr>
                <a:schemeClr val="accent5"/>
              </a:buClr>
              <a:buSzPts val="1200"/>
              <a:buNone/>
              <a:defRPr/>
            </a:lvl2pPr>
            <a:lvl3pPr marL="1371600" lvl="2" indent="-228600" algn="l">
              <a:lnSpc>
                <a:spcPct val="90000"/>
              </a:lnSpc>
              <a:spcBef>
                <a:spcPts val="400"/>
              </a:spcBef>
              <a:spcAft>
                <a:spcPts val="0"/>
              </a:spcAft>
              <a:buClr>
                <a:schemeClr val="accent5"/>
              </a:buClr>
              <a:buSzPts val="1100"/>
              <a:buNone/>
              <a:defRPr/>
            </a:lvl3pPr>
            <a:lvl4pPr marL="1828800" lvl="3" indent="-228600" algn="l">
              <a:lnSpc>
                <a:spcPct val="90000"/>
              </a:lnSpc>
              <a:spcBef>
                <a:spcPts val="400"/>
              </a:spcBef>
              <a:spcAft>
                <a:spcPts val="0"/>
              </a:spcAft>
              <a:buClr>
                <a:schemeClr val="accent5"/>
              </a:buClr>
              <a:buSzPts val="1100"/>
              <a:buNone/>
              <a:defRPr/>
            </a:lvl4pPr>
            <a:lvl5pPr marL="2286000" lvl="4" indent="-228600" algn="l">
              <a:lnSpc>
                <a:spcPct val="90000"/>
              </a:lnSpc>
              <a:spcBef>
                <a:spcPts val="400"/>
              </a:spcBef>
              <a:spcAft>
                <a:spcPts val="0"/>
              </a:spcAft>
              <a:buClr>
                <a:schemeClr val="accent5"/>
              </a:buClr>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matchingName="1_Trennblatt">
  <p:cSld name="1_Trennblatt">
    <p:spTree>
      <p:nvGrpSpPr>
        <p:cNvPr id="1" name="Shape 113"/>
        <p:cNvGrpSpPr/>
        <p:nvPr/>
      </p:nvGrpSpPr>
      <p:grpSpPr>
        <a:xfrm>
          <a:off x="0" y="0"/>
          <a:ext cx="0" cy="0"/>
          <a:chOff x="0" y="0"/>
          <a:chExt cx="0" cy="0"/>
        </a:xfrm>
      </p:grpSpPr>
      <p:sp>
        <p:nvSpPr>
          <p:cNvPr id="114" name="Google Shape;114;p22"/>
          <p:cNvSpPr/>
          <p:nvPr/>
        </p:nvSpPr>
        <p:spPr>
          <a:xfrm>
            <a:off x="1330793" y="3092858"/>
            <a:ext cx="4520565" cy="1949437"/>
          </a:xfrm>
          <a:custGeom>
            <a:avLst/>
            <a:gdLst/>
            <a:ahLst/>
            <a:cxnLst/>
            <a:rect l="l" t="t" r="r" b="b"/>
            <a:pathLst>
              <a:path w="6027420" h="2599249" extrusionOk="0">
                <a:moveTo>
                  <a:pt x="0" y="2598297"/>
                </a:moveTo>
                <a:lnTo>
                  <a:pt x="0" y="2599249"/>
                </a:lnTo>
                <a:lnTo>
                  <a:pt x="874395" y="2055372"/>
                </a:lnTo>
                <a:cubicBezTo>
                  <a:pt x="1056322" y="1942024"/>
                  <a:pt x="1286827" y="1940119"/>
                  <a:pt x="1470660" y="2049657"/>
                </a:cubicBezTo>
                <a:lnTo>
                  <a:pt x="1562100" y="2104902"/>
                </a:lnTo>
                <a:cubicBezTo>
                  <a:pt x="1863090" y="2284924"/>
                  <a:pt x="2241232" y="2273494"/>
                  <a:pt x="2532697" y="2077279"/>
                </a:cubicBezTo>
                <a:lnTo>
                  <a:pt x="3231832" y="1603887"/>
                </a:lnTo>
                <a:cubicBezTo>
                  <a:pt x="3351847" y="1521972"/>
                  <a:pt x="3508057" y="1514352"/>
                  <a:pt x="3635692" y="1582932"/>
                </a:cubicBezTo>
                <a:lnTo>
                  <a:pt x="3956685" y="1755334"/>
                </a:lnTo>
                <a:cubicBezTo>
                  <a:pt x="4288155" y="1933452"/>
                  <a:pt x="4701540" y="1792482"/>
                  <a:pt x="4855845" y="1448629"/>
                </a:cubicBezTo>
                <a:lnTo>
                  <a:pt x="5099685" y="727587"/>
                </a:lnTo>
                <a:cubicBezTo>
                  <a:pt x="5228273" y="156087"/>
                  <a:pt x="5863590" y="-137283"/>
                  <a:pt x="6027420" y="62742"/>
                </a:cubicBezTo>
                <a:lnTo>
                  <a:pt x="6027420" y="62742"/>
                </a:lnTo>
              </a:path>
            </a:pathLst>
          </a:custGeom>
          <a:noFill/>
          <a:ln w="9525" cap="flat" cmpd="sng">
            <a:solidFill>
              <a:schemeClr val="lt1"/>
            </a:solidFill>
            <a:prstDash val="dash"/>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b="0" i="0" u="none" strike="noStrike" cap="none">
              <a:solidFill>
                <a:schemeClr val="dk1"/>
              </a:solidFill>
              <a:latin typeface="Lucida Sans"/>
              <a:ea typeface="Lucida Sans"/>
              <a:cs typeface="Lucida Sans"/>
              <a:sym typeface="Lucida Sans"/>
            </a:endParaRPr>
          </a:p>
        </p:txBody>
      </p:sp>
      <p:sp>
        <p:nvSpPr>
          <p:cNvPr id="115" name="Google Shape;115;p22"/>
          <p:cNvSpPr txBox="1">
            <a:spLocks noGrp="1"/>
          </p:cNvSpPr>
          <p:nvPr>
            <p:ph type="body" idx="1"/>
          </p:nvPr>
        </p:nvSpPr>
        <p:spPr>
          <a:xfrm>
            <a:off x="963175" y="2697365"/>
            <a:ext cx="2932728" cy="70269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800"/>
              </a:spcBef>
              <a:spcAft>
                <a:spcPts val="0"/>
              </a:spcAft>
              <a:buClr>
                <a:schemeClr val="accent2"/>
              </a:buClr>
              <a:buSzPts val="1400"/>
              <a:buFont typeface="Arial"/>
              <a:buNone/>
              <a:defRPr>
                <a:solidFill>
                  <a:schemeClr val="accent2"/>
                </a:solidFill>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2"/>
          <p:cNvSpPr txBox="1">
            <a:spLocks noGrp="1"/>
          </p:cNvSpPr>
          <p:nvPr>
            <p:ph type="body" idx="2"/>
          </p:nvPr>
        </p:nvSpPr>
        <p:spPr>
          <a:xfrm>
            <a:off x="5252060" y="2707741"/>
            <a:ext cx="2932728" cy="702690"/>
          </a:xfrm>
          <a:prstGeom prst="rect">
            <a:avLst/>
          </a:prstGeom>
          <a:noFill/>
          <a:ln>
            <a:noFill/>
          </a:ln>
        </p:spPr>
        <p:txBody>
          <a:bodyPr spcFirstLastPara="1" wrap="square" lIns="0" tIns="0" rIns="0" bIns="0" anchor="t" anchorCtr="0">
            <a:noAutofit/>
          </a:bodyPr>
          <a:lstStyle>
            <a:lvl1pPr marL="457200" lvl="0" indent="-228600" algn="ctr">
              <a:lnSpc>
                <a:spcPct val="90000"/>
              </a:lnSpc>
              <a:spcBef>
                <a:spcPts val="800"/>
              </a:spcBef>
              <a:spcAft>
                <a:spcPts val="0"/>
              </a:spcAft>
              <a:buClr>
                <a:schemeClr val="accent2"/>
              </a:buClr>
              <a:buSzPts val="1400"/>
              <a:buNone/>
              <a:defRPr>
                <a:solidFill>
                  <a:schemeClr val="accent2"/>
                </a:solidFill>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7" name="Google Shape;117;p22"/>
          <p:cNvSpPr txBox="1">
            <a:spLocks noGrp="1"/>
          </p:cNvSpPr>
          <p:nvPr>
            <p:ph type="body" idx="3"/>
          </p:nvPr>
        </p:nvSpPr>
        <p:spPr>
          <a:xfrm>
            <a:off x="2398607" y="2065748"/>
            <a:ext cx="4350748" cy="324000"/>
          </a:xfrm>
          <a:prstGeom prst="rect">
            <a:avLst/>
          </a:prstGeom>
          <a:solidFill>
            <a:schemeClr val="accent2"/>
          </a:solidFill>
          <a:ln>
            <a:noFill/>
          </a:ln>
        </p:spPr>
        <p:txBody>
          <a:bodyPr spcFirstLastPara="1" wrap="square" lIns="108000" tIns="81000" rIns="0" bIns="0" anchor="t" anchorCtr="0">
            <a:noAutofit/>
          </a:bodyPr>
          <a:lstStyle>
            <a:lvl1pPr marL="457200" lvl="0" indent="-228600" algn="l">
              <a:lnSpc>
                <a:spcPct val="90000"/>
              </a:lnSpc>
              <a:spcBef>
                <a:spcPts val="800"/>
              </a:spcBef>
              <a:spcAft>
                <a:spcPts val="0"/>
              </a:spcAft>
              <a:buClr>
                <a:schemeClr val="lt1"/>
              </a:buClr>
              <a:buSzPts val="1400"/>
              <a:buNone/>
              <a:defRPr>
                <a:solidFill>
                  <a:schemeClr val="lt1"/>
                </a:solidFill>
              </a:defRPr>
            </a:lvl1pPr>
            <a:lvl2pPr marL="914400" lvl="1" indent="-228600" algn="l">
              <a:lnSpc>
                <a:spcPct val="90000"/>
              </a:lnSpc>
              <a:spcBef>
                <a:spcPts val="400"/>
              </a:spcBef>
              <a:spcAft>
                <a:spcPts val="0"/>
              </a:spcAft>
              <a:buClr>
                <a:schemeClr val="accent5"/>
              </a:buClr>
              <a:buSzPts val="1200"/>
              <a:buNone/>
              <a:defRPr/>
            </a:lvl2pPr>
            <a:lvl3pPr marL="1371600" lvl="2" indent="-228600" algn="l">
              <a:lnSpc>
                <a:spcPct val="90000"/>
              </a:lnSpc>
              <a:spcBef>
                <a:spcPts val="400"/>
              </a:spcBef>
              <a:spcAft>
                <a:spcPts val="0"/>
              </a:spcAft>
              <a:buClr>
                <a:schemeClr val="accent5"/>
              </a:buClr>
              <a:buSzPts val="1100"/>
              <a:buNone/>
              <a:defRPr/>
            </a:lvl3pPr>
            <a:lvl4pPr marL="1828800" lvl="3" indent="-228600" algn="l">
              <a:lnSpc>
                <a:spcPct val="90000"/>
              </a:lnSpc>
              <a:spcBef>
                <a:spcPts val="400"/>
              </a:spcBef>
              <a:spcAft>
                <a:spcPts val="0"/>
              </a:spcAft>
              <a:buClr>
                <a:schemeClr val="accent5"/>
              </a:buClr>
              <a:buSzPts val="1100"/>
              <a:buNone/>
              <a:defRPr/>
            </a:lvl4pPr>
            <a:lvl5pPr marL="2286000" lvl="4" indent="-228600" algn="l">
              <a:lnSpc>
                <a:spcPct val="90000"/>
              </a:lnSpc>
              <a:spcBef>
                <a:spcPts val="400"/>
              </a:spcBef>
              <a:spcAft>
                <a:spcPts val="0"/>
              </a:spcAft>
              <a:buClr>
                <a:schemeClr val="accent5"/>
              </a:buClr>
              <a:buSzPts val="1100"/>
              <a:buNone/>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8" name="Google Shape;118;p22"/>
          <p:cNvSpPr/>
          <p:nvPr/>
        </p:nvSpPr>
        <p:spPr>
          <a:xfrm>
            <a:off x="5701032" y="4566101"/>
            <a:ext cx="3114905" cy="363668"/>
          </a:xfrm>
          <a:prstGeom prst="rect">
            <a:avLst/>
          </a:prstGeom>
          <a:noFill/>
          <a:ln>
            <a:noFill/>
          </a:ln>
        </p:spPr>
        <p:txBody>
          <a:bodyPr spcFirstLastPara="1" wrap="square" lIns="0" tIns="0" rIns="0" bIns="0" anchor="b" anchorCtr="0">
            <a:noAutofit/>
          </a:bodyPr>
          <a:lstStyle/>
          <a:p>
            <a:pPr marL="0" marR="0" lvl="0" indent="0" algn="r" rtl="0">
              <a:lnSpc>
                <a:spcPct val="90000"/>
              </a:lnSpc>
              <a:spcBef>
                <a:spcPts val="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r" rtl="0">
              <a:lnSpc>
                <a:spcPct val="90000"/>
              </a:lnSpc>
              <a:spcBef>
                <a:spcPts val="800"/>
              </a:spcBef>
              <a:spcAft>
                <a:spcPts val="0"/>
              </a:spcAft>
              <a:buClr>
                <a:schemeClr val="dk1"/>
              </a:buClr>
              <a:buSzPts val="1500"/>
              <a:buFont typeface="Arial"/>
              <a:buNone/>
            </a:pPr>
            <a:endParaRPr sz="1500" b="0" i="0" u="none" strike="noStrike" cap="none">
              <a:solidFill>
                <a:schemeClr val="dk1"/>
              </a:solidFill>
              <a:latin typeface="Arial"/>
              <a:ea typeface="Arial"/>
              <a:cs typeface="Arial"/>
              <a:sym typeface="Arial"/>
            </a:endParaRPr>
          </a:p>
          <a:p>
            <a:pPr marL="0" marR="0" lvl="0" indent="0" algn="r" rtl="0">
              <a:lnSpc>
                <a:spcPct val="90000"/>
              </a:lnSpc>
              <a:spcBef>
                <a:spcPts val="800"/>
              </a:spcBef>
              <a:spcAft>
                <a:spcPts val="0"/>
              </a:spcAft>
              <a:buClr>
                <a:srgbClr val="034541"/>
              </a:buClr>
              <a:buSzPts val="1500"/>
              <a:buFont typeface="Arial"/>
              <a:buNone/>
            </a:pPr>
            <a:r>
              <a:rPr lang="en-GB" sz="1500" b="0" i="0" u="none" strike="noStrike" cap="none">
                <a:solidFill>
                  <a:srgbClr val="034541"/>
                </a:solidFill>
                <a:latin typeface="Montserrat"/>
                <a:ea typeface="Montserrat"/>
                <a:cs typeface="Montserrat"/>
                <a:sym typeface="Montserrat"/>
              </a:rPr>
              <a:t>digitecstudieren.de</a:t>
            </a:r>
            <a:endParaRPr sz="3600" b="0" i="0" u="none" strike="noStrike" cap="none">
              <a:solidFill>
                <a:schemeClr val="dk1"/>
              </a:solidFill>
              <a:latin typeface="Arial"/>
              <a:ea typeface="Arial"/>
              <a:cs typeface="Arial"/>
              <a:sym typeface="Arial"/>
            </a:endParaRPr>
          </a:p>
        </p:txBody>
      </p:sp>
      <p:pic>
        <p:nvPicPr>
          <p:cNvPr id="119" name="Google Shape;119;p22"/>
          <p:cNvPicPr preferRelativeResize="0"/>
          <p:nvPr/>
        </p:nvPicPr>
        <p:blipFill rotWithShape="1">
          <a:blip r:embed="rId2">
            <a:alphaModFix/>
          </a:blip>
          <a:srcRect/>
          <a:stretch/>
        </p:blipFill>
        <p:spPr>
          <a:xfrm rot="10800000" flipH="1">
            <a:off x="6570222" y="4731990"/>
            <a:ext cx="185984" cy="185983"/>
          </a:xfrm>
          <a:prstGeom prst="rect">
            <a:avLst/>
          </a:prstGeom>
          <a:noFill/>
          <a:ln>
            <a:noFill/>
          </a:ln>
        </p:spPr>
      </p:pic>
      <p:pic>
        <p:nvPicPr>
          <p:cNvPr id="120" name="Google Shape;120;p22"/>
          <p:cNvPicPr preferRelativeResize="0"/>
          <p:nvPr/>
        </p:nvPicPr>
        <p:blipFill rotWithShape="1">
          <a:blip r:embed="rId3">
            <a:alphaModFix/>
          </a:blip>
          <a:srcRect/>
          <a:stretch/>
        </p:blipFill>
        <p:spPr>
          <a:xfrm>
            <a:off x="-3647" y="0"/>
            <a:ext cx="9144000" cy="1666007"/>
          </a:xfrm>
          <a:prstGeom prst="rect">
            <a:avLst/>
          </a:prstGeom>
          <a:noFill/>
          <a:ln>
            <a:noFill/>
          </a:ln>
        </p:spPr>
      </p:pic>
      <p:pic>
        <p:nvPicPr>
          <p:cNvPr id="121" name="Google Shape;121;p22"/>
          <p:cNvPicPr preferRelativeResize="0"/>
          <p:nvPr/>
        </p:nvPicPr>
        <p:blipFill rotWithShape="1">
          <a:blip r:embed="rId4">
            <a:alphaModFix/>
          </a:blip>
          <a:srcRect/>
          <a:stretch/>
        </p:blipFill>
        <p:spPr>
          <a:xfrm>
            <a:off x="197514" y="4407954"/>
            <a:ext cx="2324043" cy="593003"/>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el und Inhalt">
  <p:cSld name="Titel und Inhalt">
    <p:spTree>
      <p:nvGrpSpPr>
        <p:cNvPr id="1" name="Shape 122"/>
        <p:cNvGrpSpPr/>
        <p:nvPr/>
      </p:nvGrpSpPr>
      <p:grpSpPr>
        <a:xfrm>
          <a:off x="0" y="0"/>
          <a:ext cx="0" cy="0"/>
          <a:chOff x="0" y="0"/>
          <a:chExt cx="0" cy="0"/>
        </a:xfrm>
      </p:grpSpPr>
      <p:sp>
        <p:nvSpPr>
          <p:cNvPr id="123" name="Google Shape;123;p23"/>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4" name="Google Shape;124;p23"/>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25" name="Google Shape;125;p23"/>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26" name="Google Shape;126;p23"/>
          <p:cNvSpPr txBox="1">
            <a:spLocks noGrp="1"/>
          </p:cNvSpPr>
          <p:nvPr>
            <p:ph type="body" idx="1"/>
          </p:nvPr>
        </p:nvSpPr>
        <p:spPr>
          <a:xfrm>
            <a:off x="1007269" y="952267"/>
            <a:ext cx="7129463" cy="3554375"/>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lvl1pPr>
            <a:lvl2pPr marL="914400" lvl="1" indent="-317500" algn="l">
              <a:lnSpc>
                <a:spcPct val="90000"/>
              </a:lnSpc>
              <a:spcBef>
                <a:spcPts val="400"/>
              </a:spcBef>
              <a:spcAft>
                <a:spcPts val="0"/>
              </a:spcAft>
              <a:buClr>
                <a:schemeClr val="accent5"/>
              </a:buClr>
              <a:buSzPts val="1400"/>
              <a:buChar char="•"/>
              <a:defRPr/>
            </a:lvl2pPr>
            <a:lvl3pPr marL="1371600" lvl="2" indent="-317500" algn="l">
              <a:lnSpc>
                <a:spcPct val="90000"/>
              </a:lnSpc>
              <a:spcBef>
                <a:spcPts val="400"/>
              </a:spcBef>
              <a:spcAft>
                <a:spcPts val="0"/>
              </a:spcAft>
              <a:buClr>
                <a:schemeClr val="accent5"/>
              </a:buClr>
              <a:buSzPts val="1400"/>
              <a:buChar char="•"/>
              <a:defRPr/>
            </a:lvl3pPr>
            <a:lvl4pPr marL="1828800" lvl="3" indent="-317500" algn="l">
              <a:lnSpc>
                <a:spcPct val="90000"/>
              </a:lnSpc>
              <a:spcBef>
                <a:spcPts val="400"/>
              </a:spcBef>
              <a:spcAft>
                <a:spcPts val="0"/>
              </a:spcAft>
              <a:buClr>
                <a:schemeClr val="accent5"/>
              </a:buClr>
              <a:buSzPts val="1400"/>
              <a:buChar char="•"/>
              <a:defRPr/>
            </a:lvl4pPr>
            <a:lvl5pPr marL="2286000" lvl="4" indent="-317500" algn="l">
              <a:lnSpc>
                <a:spcPct val="90000"/>
              </a:lnSpc>
              <a:spcBef>
                <a:spcPts val="400"/>
              </a:spcBef>
              <a:spcAft>
                <a:spcPts val="0"/>
              </a:spcAft>
              <a:buClr>
                <a:schemeClr val="accent5"/>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Zwei Inhalte">
  <p:cSld name="Zwei Inhalte">
    <p:spTree>
      <p:nvGrpSpPr>
        <p:cNvPr id="1" name="Shape 127"/>
        <p:cNvGrpSpPr/>
        <p:nvPr/>
      </p:nvGrpSpPr>
      <p:grpSpPr>
        <a:xfrm>
          <a:off x="0" y="0"/>
          <a:ext cx="0" cy="0"/>
          <a:chOff x="0" y="0"/>
          <a:chExt cx="0" cy="0"/>
        </a:xfrm>
      </p:grpSpPr>
      <p:sp>
        <p:nvSpPr>
          <p:cNvPr id="128" name="Google Shape;128;p24"/>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29" name="Google Shape;129;p24"/>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30" name="Google Shape;130;p24"/>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131" name="Google Shape;131;p24"/>
          <p:cNvSpPr txBox="1">
            <a:spLocks noGrp="1"/>
          </p:cNvSpPr>
          <p:nvPr>
            <p:ph type="body" idx="1"/>
          </p:nvPr>
        </p:nvSpPr>
        <p:spPr>
          <a:xfrm>
            <a:off x="1007267" y="951570"/>
            <a:ext cx="3447732" cy="3544229"/>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solidFill>
                  <a:schemeClr val="accent5"/>
                </a:solidFill>
              </a:defRPr>
            </a:lvl1pPr>
            <a:lvl2pPr marL="914400" lvl="1" indent="-304800" algn="l">
              <a:lnSpc>
                <a:spcPct val="90000"/>
              </a:lnSpc>
              <a:spcBef>
                <a:spcPts val="400"/>
              </a:spcBef>
              <a:spcAft>
                <a:spcPts val="0"/>
              </a:spcAft>
              <a:buClr>
                <a:schemeClr val="accent5"/>
              </a:buClr>
              <a:buSzPts val="1200"/>
              <a:buChar char="•"/>
              <a:defRPr>
                <a:solidFill>
                  <a:schemeClr val="accent5"/>
                </a:solidFill>
              </a:defRPr>
            </a:lvl2pPr>
            <a:lvl3pPr marL="1371600" lvl="2" indent="-298450" algn="l">
              <a:lnSpc>
                <a:spcPct val="90000"/>
              </a:lnSpc>
              <a:spcBef>
                <a:spcPts val="400"/>
              </a:spcBef>
              <a:spcAft>
                <a:spcPts val="0"/>
              </a:spcAft>
              <a:buClr>
                <a:schemeClr val="accent5"/>
              </a:buClr>
              <a:buSzPts val="1100"/>
              <a:buChar char="•"/>
              <a:defRPr>
                <a:solidFill>
                  <a:schemeClr val="accent5"/>
                </a:solidFill>
              </a:defRPr>
            </a:lvl3pPr>
            <a:lvl4pPr marL="1828800" lvl="3" indent="-298450" algn="l">
              <a:lnSpc>
                <a:spcPct val="90000"/>
              </a:lnSpc>
              <a:spcBef>
                <a:spcPts val="400"/>
              </a:spcBef>
              <a:spcAft>
                <a:spcPts val="0"/>
              </a:spcAft>
              <a:buClr>
                <a:schemeClr val="accent5"/>
              </a:buClr>
              <a:buSzPts val="1100"/>
              <a:buChar char="•"/>
              <a:defRPr>
                <a:solidFill>
                  <a:schemeClr val="accent5"/>
                </a:solidFill>
              </a:defRPr>
            </a:lvl4pPr>
            <a:lvl5pPr marL="2286000" lvl="4" indent="-298450" algn="l">
              <a:lnSpc>
                <a:spcPct val="90000"/>
              </a:lnSpc>
              <a:spcBef>
                <a:spcPts val="400"/>
              </a:spcBef>
              <a:spcAft>
                <a:spcPts val="0"/>
              </a:spcAft>
              <a:buClr>
                <a:schemeClr val="accent5"/>
              </a:buClr>
              <a:buSzPts val="1100"/>
              <a:buChar char="•"/>
              <a:defRPr>
                <a:solidFill>
                  <a:schemeClr val="accent5"/>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32" name="Google Shape;132;p24"/>
          <p:cNvSpPr txBox="1">
            <a:spLocks noGrp="1"/>
          </p:cNvSpPr>
          <p:nvPr>
            <p:ph type="body" idx="2"/>
          </p:nvPr>
        </p:nvSpPr>
        <p:spPr>
          <a:xfrm>
            <a:off x="4689900" y="951570"/>
            <a:ext cx="3446831" cy="3544229"/>
          </a:xfrm>
          <a:prstGeom prst="rect">
            <a:avLst/>
          </a:prstGeom>
          <a:noFill/>
          <a:ln>
            <a:noFill/>
          </a:ln>
        </p:spPr>
        <p:txBody>
          <a:bodyPr spcFirstLastPara="1" wrap="square" lIns="0" tIns="0" rIns="0" bIns="0" anchor="t" anchorCtr="0">
            <a:noAutofit/>
          </a:bodyPr>
          <a:lstStyle>
            <a:lvl1pPr marL="457200" lvl="0" indent="-317500" algn="l">
              <a:lnSpc>
                <a:spcPct val="90000"/>
              </a:lnSpc>
              <a:spcBef>
                <a:spcPts val="800"/>
              </a:spcBef>
              <a:spcAft>
                <a:spcPts val="0"/>
              </a:spcAft>
              <a:buClr>
                <a:schemeClr val="accent5"/>
              </a:buClr>
              <a:buSzPts val="1400"/>
              <a:buChar char="•"/>
              <a:defRPr>
                <a:solidFill>
                  <a:schemeClr val="accent5"/>
                </a:solidFill>
              </a:defRPr>
            </a:lvl1pPr>
            <a:lvl2pPr marL="914400" lvl="1" indent="-304800" algn="l">
              <a:lnSpc>
                <a:spcPct val="90000"/>
              </a:lnSpc>
              <a:spcBef>
                <a:spcPts val="400"/>
              </a:spcBef>
              <a:spcAft>
                <a:spcPts val="0"/>
              </a:spcAft>
              <a:buClr>
                <a:schemeClr val="accent5"/>
              </a:buClr>
              <a:buSzPts val="1200"/>
              <a:buChar char="•"/>
              <a:defRPr>
                <a:solidFill>
                  <a:schemeClr val="accent5"/>
                </a:solidFill>
              </a:defRPr>
            </a:lvl2pPr>
            <a:lvl3pPr marL="1371600" lvl="2" indent="-298450" algn="l">
              <a:lnSpc>
                <a:spcPct val="90000"/>
              </a:lnSpc>
              <a:spcBef>
                <a:spcPts val="400"/>
              </a:spcBef>
              <a:spcAft>
                <a:spcPts val="0"/>
              </a:spcAft>
              <a:buClr>
                <a:schemeClr val="accent5"/>
              </a:buClr>
              <a:buSzPts val="1100"/>
              <a:buChar char="•"/>
              <a:defRPr>
                <a:solidFill>
                  <a:schemeClr val="accent5"/>
                </a:solidFill>
              </a:defRPr>
            </a:lvl3pPr>
            <a:lvl4pPr marL="1828800" lvl="3" indent="-298450" algn="l">
              <a:lnSpc>
                <a:spcPct val="90000"/>
              </a:lnSpc>
              <a:spcBef>
                <a:spcPts val="400"/>
              </a:spcBef>
              <a:spcAft>
                <a:spcPts val="0"/>
              </a:spcAft>
              <a:buClr>
                <a:schemeClr val="accent5"/>
              </a:buClr>
              <a:buSzPts val="1100"/>
              <a:buChar char="•"/>
              <a:defRPr>
                <a:solidFill>
                  <a:schemeClr val="accent5"/>
                </a:solidFill>
              </a:defRPr>
            </a:lvl4pPr>
            <a:lvl5pPr marL="2286000" lvl="4" indent="-298450" algn="l">
              <a:lnSpc>
                <a:spcPct val="90000"/>
              </a:lnSpc>
              <a:spcBef>
                <a:spcPts val="400"/>
              </a:spcBef>
              <a:spcAft>
                <a:spcPts val="0"/>
              </a:spcAft>
              <a:buClr>
                <a:schemeClr val="accent5"/>
              </a:buClr>
              <a:buSzPts val="1100"/>
              <a:buChar char="•"/>
              <a:defRPr>
                <a:solidFill>
                  <a:schemeClr val="accent5"/>
                </a:solidFill>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Nur Titel">
  <p:cSld name="Nur Titel">
    <p:spTree>
      <p:nvGrpSpPr>
        <p:cNvPr id="1" name="Shape 133"/>
        <p:cNvGrpSpPr/>
        <p:nvPr/>
      </p:nvGrpSpPr>
      <p:grpSpPr>
        <a:xfrm>
          <a:off x="0" y="0"/>
          <a:ext cx="0" cy="0"/>
          <a:chOff x="0" y="0"/>
          <a:chExt cx="0" cy="0"/>
        </a:xfrm>
      </p:grpSpPr>
      <p:sp>
        <p:nvSpPr>
          <p:cNvPr id="134" name="Google Shape;134;p25"/>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lvl="0" algn="l">
              <a:spcBef>
                <a:spcPts val="0"/>
              </a:spcBef>
              <a:spcAft>
                <a:spcPts val="0"/>
              </a:spcAft>
              <a:buSzPts val="1100"/>
              <a:buNone/>
              <a:defRPr sz="900">
                <a:solidFill>
                  <a:schemeClr val="dk1"/>
                </a:solidFill>
                <a:latin typeface="Arial"/>
                <a:ea typeface="Arial"/>
                <a:cs typeface="Arial"/>
                <a:sym typeface="Aria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135" name="Google Shape;135;p25"/>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a:spcBef>
                <a:spcPts val="0"/>
              </a:spcBef>
              <a:buNone/>
              <a:defRPr sz="900" b="0" i="0" u="none" strike="noStrike" cap="none">
                <a:solidFill>
                  <a:schemeClr val="lt2"/>
                </a:solidFill>
                <a:latin typeface="Arial"/>
                <a:ea typeface="Arial"/>
                <a:cs typeface="Arial"/>
                <a:sym typeface="Arial"/>
              </a:defRPr>
            </a:lvl1pPr>
            <a:lvl2pPr marL="0" marR="0" lvl="1" indent="0" algn="r">
              <a:spcBef>
                <a:spcPts val="0"/>
              </a:spcBef>
              <a:buNone/>
              <a:defRPr sz="900" b="0" i="0" u="none" strike="noStrike" cap="none">
                <a:solidFill>
                  <a:schemeClr val="lt2"/>
                </a:solidFill>
                <a:latin typeface="Arial"/>
                <a:ea typeface="Arial"/>
                <a:cs typeface="Arial"/>
                <a:sym typeface="Arial"/>
              </a:defRPr>
            </a:lvl2pPr>
            <a:lvl3pPr marL="0" marR="0" lvl="2" indent="0" algn="r">
              <a:spcBef>
                <a:spcPts val="0"/>
              </a:spcBef>
              <a:buNone/>
              <a:defRPr sz="900" b="0" i="0" u="none" strike="noStrike" cap="none">
                <a:solidFill>
                  <a:schemeClr val="lt2"/>
                </a:solidFill>
                <a:latin typeface="Arial"/>
                <a:ea typeface="Arial"/>
                <a:cs typeface="Arial"/>
                <a:sym typeface="Arial"/>
              </a:defRPr>
            </a:lvl3pPr>
            <a:lvl4pPr marL="0" marR="0" lvl="3" indent="0" algn="r">
              <a:spcBef>
                <a:spcPts val="0"/>
              </a:spcBef>
              <a:buNone/>
              <a:defRPr sz="900" b="0" i="0" u="none" strike="noStrike" cap="none">
                <a:solidFill>
                  <a:schemeClr val="lt2"/>
                </a:solidFill>
                <a:latin typeface="Arial"/>
                <a:ea typeface="Arial"/>
                <a:cs typeface="Arial"/>
                <a:sym typeface="Arial"/>
              </a:defRPr>
            </a:lvl4pPr>
            <a:lvl5pPr marL="0" marR="0" lvl="4" indent="0" algn="r">
              <a:spcBef>
                <a:spcPts val="0"/>
              </a:spcBef>
              <a:buNone/>
              <a:defRPr sz="900" b="0" i="0" u="none" strike="noStrike" cap="none">
                <a:solidFill>
                  <a:schemeClr val="lt2"/>
                </a:solidFill>
                <a:latin typeface="Arial"/>
                <a:ea typeface="Arial"/>
                <a:cs typeface="Arial"/>
                <a:sym typeface="Arial"/>
              </a:defRPr>
            </a:lvl5pPr>
            <a:lvl6pPr marL="0" marR="0" lvl="5" indent="0" algn="r">
              <a:spcBef>
                <a:spcPts val="0"/>
              </a:spcBef>
              <a:buNone/>
              <a:defRPr sz="900" b="0" i="0" u="none" strike="noStrike" cap="none">
                <a:solidFill>
                  <a:schemeClr val="lt2"/>
                </a:solidFill>
                <a:latin typeface="Arial"/>
                <a:ea typeface="Arial"/>
                <a:cs typeface="Arial"/>
                <a:sym typeface="Arial"/>
              </a:defRPr>
            </a:lvl6pPr>
            <a:lvl7pPr marL="0" marR="0" lvl="6" indent="0" algn="r">
              <a:spcBef>
                <a:spcPts val="0"/>
              </a:spcBef>
              <a:buNone/>
              <a:defRPr sz="900" b="0" i="0" u="none" strike="noStrike" cap="none">
                <a:solidFill>
                  <a:schemeClr val="lt2"/>
                </a:solidFill>
                <a:latin typeface="Arial"/>
                <a:ea typeface="Arial"/>
                <a:cs typeface="Arial"/>
                <a:sym typeface="Arial"/>
              </a:defRPr>
            </a:lvl7pPr>
            <a:lvl8pPr marL="0" marR="0" lvl="7" indent="0" algn="r">
              <a:spcBef>
                <a:spcPts val="0"/>
              </a:spcBef>
              <a:buNone/>
              <a:defRPr sz="900" b="0" i="0" u="none" strike="noStrike" cap="none">
                <a:solidFill>
                  <a:schemeClr val="lt2"/>
                </a:solidFill>
                <a:latin typeface="Arial"/>
                <a:ea typeface="Arial"/>
                <a:cs typeface="Arial"/>
                <a:sym typeface="Arial"/>
              </a:defRPr>
            </a:lvl8pPr>
            <a:lvl9pPr marL="0" marR="0" lvl="8" indent="0" algn="r">
              <a:spcBef>
                <a:spcPts val="0"/>
              </a:spcBef>
              <a:buNone/>
              <a:defRPr sz="900" b="0" i="0" u="none" strike="noStrike" cap="none">
                <a:solidFill>
                  <a:schemeClr val="l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136" name="Google Shape;136;p25"/>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lvl="0" algn="l">
              <a:lnSpc>
                <a:spcPct val="90000"/>
              </a:lnSpc>
              <a:spcBef>
                <a:spcPts val="0"/>
              </a:spcBef>
              <a:spcAft>
                <a:spcPts val="0"/>
              </a:spcAft>
              <a:buClr>
                <a:schemeClr val="accent2"/>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‹Nr.›</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‹Nr.›</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1007269" y="370621"/>
            <a:ext cx="7129462" cy="422307"/>
          </a:xfrm>
          <a:prstGeom prst="rect">
            <a:avLst/>
          </a:prstGeom>
          <a:noFill/>
          <a:ln>
            <a:noFill/>
          </a:ln>
        </p:spPr>
        <p:txBody>
          <a:bodyPr spcFirstLastPara="1" wrap="square" lIns="0" tIns="0" rIns="0" bIns="0" anchor="t" anchorCtr="0">
            <a:noAutofit/>
          </a:bodyPr>
          <a:lstStyle>
            <a:lvl1pPr marR="0" lvl="0" algn="l" rtl="0">
              <a:lnSpc>
                <a:spcPct val="90000"/>
              </a:lnSpc>
              <a:spcBef>
                <a:spcPts val="0"/>
              </a:spcBef>
              <a:spcAft>
                <a:spcPts val="0"/>
              </a:spcAft>
              <a:buClr>
                <a:schemeClr val="accent2"/>
              </a:buClr>
              <a:buSzPts val="2400"/>
              <a:buFont typeface="Arial"/>
              <a:buNone/>
              <a:defRPr sz="2400" b="0" i="0" u="none" strike="noStrike" cap="none">
                <a:solidFill>
                  <a:schemeClr val="accent2"/>
                </a:solidFill>
                <a:latin typeface="Arial"/>
                <a:ea typeface="Arial"/>
                <a:cs typeface="Arial"/>
                <a:sym typeface="Arial"/>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1007269" y="952267"/>
            <a:ext cx="7129463" cy="3554375"/>
          </a:xfrm>
          <a:prstGeom prst="rect">
            <a:avLst/>
          </a:prstGeom>
          <a:noFill/>
          <a:ln>
            <a:noFill/>
          </a:ln>
        </p:spPr>
        <p:txBody>
          <a:bodyPr spcFirstLastPara="1" wrap="square" lIns="0" tIns="0" rIns="0" bIns="0" anchor="t" anchorCtr="0">
            <a:noAutofit/>
          </a:bodyPr>
          <a:lstStyle>
            <a:lvl1pPr marL="457200" marR="0" lvl="0" indent="-317500" algn="l" rtl="0">
              <a:lnSpc>
                <a:spcPct val="90000"/>
              </a:lnSpc>
              <a:spcBef>
                <a:spcPts val="800"/>
              </a:spcBef>
              <a:spcAft>
                <a:spcPts val="0"/>
              </a:spcAft>
              <a:buClr>
                <a:schemeClr val="accent5"/>
              </a:buClr>
              <a:buSzPts val="1400"/>
              <a:buFont typeface="Arial"/>
              <a:buChar char="•"/>
              <a:defRPr sz="1400" b="0" i="0" u="none" strike="noStrike" cap="none">
                <a:solidFill>
                  <a:schemeClr val="accent5"/>
                </a:solidFill>
                <a:latin typeface="Arial"/>
                <a:ea typeface="Arial"/>
                <a:cs typeface="Arial"/>
                <a:sym typeface="Arial"/>
              </a:defRPr>
            </a:lvl1pPr>
            <a:lvl2pPr marL="914400" marR="0" lvl="1" indent="-304800" algn="l" rtl="0">
              <a:lnSpc>
                <a:spcPct val="90000"/>
              </a:lnSpc>
              <a:spcBef>
                <a:spcPts val="400"/>
              </a:spcBef>
              <a:spcAft>
                <a:spcPts val="0"/>
              </a:spcAft>
              <a:buClr>
                <a:schemeClr val="accent5"/>
              </a:buClr>
              <a:buSzPts val="1200"/>
              <a:buFont typeface="Arial"/>
              <a:buChar char="•"/>
              <a:defRPr sz="1200" b="0" i="0" u="none" strike="noStrike" cap="none">
                <a:solidFill>
                  <a:schemeClr val="accent5"/>
                </a:solidFill>
                <a:latin typeface="Arial"/>
                <a:ea typeface="Arial"/>
                <a:cs typeface="Arial"/>
                <a:sym typeface="Arial"/>
              </a:defRPr>
            </a:lvl2pPr>
            <a:lvl3pPr marL="1371600" marR="0" lvl="2" indent="-298450"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3pPr>
            <a:lvl4pPr marL="1828800" marR="0" lvl="3" indent="-298450"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4pPr>
            <a:lvl5pPr marL="2286000" marR="0" lvl="4" indent="-298450" algn="l" rtl="0">
              <a:lnSpc>
                <a:spcPct val="90000"/>
              </a:lnSpc>
              <a:spcBef>
                <a:spcPts val="400"/>
              </a:spcBef>
              <a:spcAft>
                <a:spcPts val="0"/>
              </a:spcAft>
              <a:buClr>
                <a:schemeClr val="accent5"/>
              </a:buClr>
              <a:buSzPts val="1100"/>
              <a:buFont typeface="Arial"/>
              <a:buChar char="•"/>
              <a:defRPr sz="1100" b="0" i="0" u="none" strike="noStrike" cap="none">
                <a:solidFill>
                  <a:schemeClr val="accent5"/>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Lucida Sans"/>
                <a:ea typeface="Lucida Sans"/>
                <a:cs typeface="Lucida Sans"/>
                <a:sym typeface="Lucida Sans"/>
              </a:defRPr>
            </a:lvl9pPr>
          </a:lstStyle>
          <a:p>
            <a:endParaRPr/>
          </a:p>
        </p:txBody>
      </p:sp>
      <p:sp>
        <p:nvSpPr>
          <p:cNvPr id="53" name="Google Shape;53;p13"/>
          <p:cNvSpPr txBox="1">
            <a:spLocks noGrp="1"/>
          </p:cNvSpPr>
          <p:nvPr>
            <p:ph type="sldNum" idx="12"/>
          </p:nvPr>
        </p:nvSpPr>
        <p:spPr>
          <a:xfrm>
            <a:off x="7622451" y="4842693"/>
            <a:ext cx="514279" cy="108000"/>
          </a:xfrm>
          <a:prstGeom prst="rect">
            <a:avLst/>
          </a:prstGeom>
          <a:noFill/>
          <a:ln>
            <a:noFill/>
          </a:ln>
        </p:spPr>
        <p:txBody>
          <a:bodyPr spcFirstLastPara="1" wrap="square" lIns="0" tIns="0" rIns="54000" bIns="0" anchor="ctr" anchorCtr="0">
            <a:noAutofit/>
          </a:bodyPr>
          <a:lstStyle>
            <a:lvl1pPr marL="0" marR="0" lvl="0" indent="0" algn="r" rtl="0">
              <a:spcBef>
                <a:spcPts val="0"/>
              </a:spcBef>
              <a:buNone/>
              <a:defRPr sz="900" b="0" i="0" u="none" strike="noStrike" cap="none">
                <a:solidFill>
                  <a:srgbClr val="06A69E"/>
                </a:solidFill>
                <a:latin typeface="Arial"/>
                <a:ea typeface="Arial"/>
                <a:cs typeface="Arial"/>
                <a:sym typeface="Arial"/>
              </a:defRPr>
            </a:lvl1pPr>
            <a:lvl2pPr marL="0" marR="0" lvl="1" indent="0" algn="r" rtl="0">
              <a:spcBef>
                <a:spcPts val="0"/>
              </a:spcBef>
              <a:buNone/>
              <a:defRPr sz="900" b="0" i="0" u="none" strike="noStrike" cap="none">
                <a:solidFill>
                  <a:srgbClr val="06A69E"/>
                </a:solidFill>
                <a:latin typeface="Arial"/>
                <a:ea typeface="Arial"/>
                <a:cs typeface="Arial"/>
                <a:sym typeface="Arial"/>
              </a:defRPr>
            </a:lvl2pPr>
            <a:lvl3pPr marL="0" marR="0" lvl="2" indent="0" algn="r" rtl="0">
              <a:spcBef>
                <a:spcPts val="0"/>
              </a:spcBef>
              <a:buNone/>
              <a:defRPr sz="900" b="0" i="0" u="none" strike="noStrike" cap="none">
                <a:solidFill>
                  <a:srgbClr val="06A69E"/>
                </a:solidFill>
                <a:latin typeface="Arial"/>
                <a:ea typeface="Arial"/>
                <a:cs typeface="Arial"/>
                <a:sym typeface="Arial"/>
              </a:defRPr>
            </a:lvl3pPr>
            <a:lvl4pPr marL="0" marR="0" lvl="3" indent="0" algn="r" rtl="0">
              <a:spcBef>
                <a:spcPts val="0"/>
              </a:spcBef>
              <a:buNone/>
              <a:defRPr sz="900" b="0" i="0" u="none" strike="noStrike" cap="none">
                <a:solidFill>
                  <a:srgbClr val="06A69E"/>
                </a:solidFill>
                <a:latin typeface="Arial"/>
                <a:ea typeface="Arial"/>
                <a:cs typeface="Arial"/>
                <a:sym typeface="Arial"/>
              </a:defRPr>
            </a:lvl4pPr>
            <a:lvl5pPr marL="0" marR="0" lvl="4" indent="0" algn="r" rtl="0">
              <a:spcBef>
                <a:spcPts val="0"/>
              </a:spcBef>
              <a:buNone/>
              <a:defRPr sz="900" b="0" i="0" u="none" strike="noStrike" cap="none">
                <a:solidFill>
                  <a:srgbClr val="06A69E"/>
                </a:solidFill>
                <a:latin typeface="Arial"/>
                <a:ea typeface="Arial"/>
                <a:cs typeface="Arial"/>
                <a:sym typeface="Arial"/>
              </a:defRPr>
            </a:lvl5pPr>
            <a:lvl6pPr marL="0" marR="0" lvl="5" indent="0" algn="r" rtl="0">
              <a:spcBef>
                <a:spcPts val="0"/>
              </a:spcBef>
              <a:buNone/>
              <a:defRPr sz="900" b="0" i="0" u="none" strike="noStrike" cap="none">
                <a:solidFill>
                  <a:srgbClr val="06A69E"/>
                </a:solidFill>
                <a:latin typeface="Arial"/>
                <a:ea typeface="Arial"/>
                <a:cs typeface="Arial"/>
                <a:sym typeface="Arial"/>
              </a:defRPr>
            </a:lvl6pPr>
            <a:lvl7pPr marL="0" marR="0" lvl="6" indent="0" algn="r" rtl="0">
              <a:spcBef>
                <a:spcPts val="0"/>
              </a:spcBef>
              <a:buNone/>
              <a:defRPr sz="900" b="0" i="0" u="none" strike="noStrike" cap="none">
                <a:solidFill>
                  <a:srgbClr val="06A69E"/>
                </a:solidFill>
                <a:latin typeface="Arial"/>
                <a:ea typeface="Arial"/>
                <a:cs typeface="Arial"/>
                <a:sym typeface="Arial"/>
              </a:defRPr>
            </a:lvl7pPr>
            <a:lvl8pPr marL="0" marR="0" lvl="7" indent="0" algn="r" rtl="0">
              <a:spcBef>
                <a:spcPts val="0"/>
              </a:spcBef>
              <a:buNone/>
              <a:defRPr sz="900" b="0" i="0" u="none" strike="noStrike" cap="none">
                <a:solidFill>
                  <a:srgbClr val="06A69E"/>
                </a:solidFill>
                <a:latin typeface="Arial"/>
                <a:ea typeface="Arial"/>
                <a:cs typeface="Arial"/>
                <a:sym typeface="Arial"/>
              </a:defRPr>
            </a:lvl8pPr>
            <a:lvl9pPr marL="0" marR="0" lvl="8" indent="0" algn="r" rtl="0">
              <a:spcBef>
                <a:spcPts val="0"/>
              </a:spcBef>
              <a:buNone/>
              <a:defRPr sz="900" b="0" i="0" u="none" strike="noStrike" cap="none">
                <a:solidFill>
                  <a:srgbClr val="06A69E"/>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‹Nr.›</a:t>
            </a:fld>
            <a:endParaRPr/>
          </a:p>
        </p:txBody>
      </p:sp>
      <p:sp>
        <p:nvSpPr>
          <p:cNvPr id="54" name="Google Shape;54;p13"/>
          <p:cNvSpPr txBox="1">
            <a:spLocks noGrp="1"/>
          </p:cNvSpPr>
          <p:nvPr>
            <p:ph type="ftr" idx="11"/>
          </p:nvPr>
        </p:nvSpPr>
        <p:spPr>
          <a:xfrm>
            <a:off x="1007269" y="4842693"/>
            <a:ext cx="1281334" cy="108000"/>
          </a:xfrm>
          <a:prstGeom prst="rect">
            <a:avLst/>
          </a:prstGeom>
          <a:noFill/>
          <a:ln>
            <a:noFill/>
          </a:ln>
        </p:spPr>
        <p:txBody>
          <a:bodyPr spcFirstLastPara="1" wrap="square" lIns="27000" tIns="0" rIns="0" bIns="0" anchor="ctr" anchorCtr="0">
            <a:noAutofit/>
          </a:bodyPr>
          <a:lstStyle>
            <a:lvl1pPr marR="0" lvl="0" algn="l" rtl="0">
              <a:spcBef>
                <a:spcPts val="0"/>
              </a:spcBef>
              <a:spcAft>
                <a:spcPts val="0"/>
              </a:spcAft>
              <a:buSzPts val="1100"/>
              <a:buNone/>
              <a:defRPr sz="900" b="0" i="0" u="none" strike="noStrike" cap="none">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2pPr>
            <a:lvl3pPr marR="0" lvl="2"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3pPr>
            <a:lvl4pPr marR="0" lvl="3"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4pPr>
            <a:lvl5pPr marR="0" lvl="4"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5pPr>
            <a:lvl6pPr marR="0" lvl="5"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6pPr>
            <a:lvl7pPr marR="0" lvl="6"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7pPr>
            <a:lvl8pPr marR="0" lvl="7"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8pPr>
            <a:lvl9pPr marR="0" lvl="8" algn="l" rtl="0">
              <a:spcBef>
                <a:spcPts val="0"/>
              </a:spcBef>
              <a:spcAft>
                <a:spcPts val="0"/>
              </a:spcAft>
              <a:buSzPts val="1100"/>
              <a:buNone/>
              <a:defRPr sz="1400" b="0" i="0" u="none" strike="noStrike" cap="none">
                <a:solidFill>
                  <a:schemeClr val="dk1"/>
                </a:solidFill>
                <a:latin typeface="Lucida Sans"/>
                <a:ea typeface="Lucida Sans"/>
                <a:cs typeface="Lucida Sans"/>
                <a:sym typeface="Lucida Sans"/>
              </a:defRPr>
            </a:lvl9pPr>
          </a:lstStyle>
          <a:p>
            <a:endParaRPr/>
          </a:p>
        </p:txBody>
      </p:sp>
      <p:grpSp>
        <p:nvGrpSpPr>
          <p:cNvPr id="55" name="Google Shape;55;p13"/>
          <p:cNvGrpSpPr/>
          <p:nvPr/>
        </p:nvGrpSpPr>
        <p:grpSpPr>
          <a:xfrm>
            <a:off x="0" y="5056026"/>
            <a:ext cx="9147951" cy="108000"/>
            <a:chOff x="0" y="6741368"/>
            <a:chExt cx="12197268" cy="144000"/>
          </a:xfrm>
        </p:grpSpPr>
        <p:sp>
          <p:nvSpPr>
            <p:cNvPr id="56" name="Google Shape;56;p13"/>
            <p:cNvSpPr/>
            <p:nvPr/>
          </p:nvSpPr>
          <p:spPr>
            <a:xfrm>
              <a:off x="0" y="6741368"/>
              <a:ext cx="4068000" cy="144000"/>
            </a:xfrm>
            <a:prstGeom prst="rect">
              <a:avLst/>
            </a:prstGeom>
            <a:solidFill>
              <a:srgbClr val="71223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rgbClr val="712233"/>
                </a:solidFill>
                <a:latin typeface="Lucida Sans"/>
                <a:ea typeface="Lucida Sans"/>
                <a:cs typeface="Lucida Sans"/>
                <a:sym typeface="Lucida Sans"/>
              </a:endParaRPr>
            </a:p>
          </p:txBody>
        </p:sp>
        <p:sp>
          <p:nvSpPr>
            <p:cNvPr id="57" name="Google Shape;57;p13"/>
            <p:cNvSpPr/>
            <p:nvPr/>
          </p:nvSpPr>
          <p:spPr>
            <a:xfrm>
              <a:off x="4062733" y="6741368"/>
              <a:ext cx="4068000" cy="144000"/>
            </a:xfrm>
            <a:prstGeom prst="rect">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sp>
          <p:nvSpPr>
            <p:cNvPr id="58" name="Google Shape;58;p13"/>
            <p:cNvSpPr/>
            <p:nvPr/>
          </p:nvSpPr>
          <p:spPr>
            <a:xfrm>
              <a:off x="8129268" y="6741368"/>
              <a:ext cx="4068000" cy="144000"/>
            </a:xfrm>
            <a:prstGeom prst="rect">
              <a:avLst/>
            </a:prstGeom>
            <a:solidFill>
              <a:srgbClr val="009FC3"/>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p:txBody>
        </p:sp>
      </p:gr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p:nvPr/>
        </p:nvSpPr>
        <p:spPr>
          <a:xfrm>
            <a:off x="1007604" y="1869672"/>
            <a:ext cx="7128792" cy="1800493"/>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0" i="0" u="none" strike="noStrike" cap="none">
                <a:solidFill>
                  <a:srgbClr val="056862"/>
                </a:solidFill>
                <a:latin typeface="Montserrat Medium"/>
                <a:ea typeface="Montserrat Medium"/>
                <a:cs typeface="Montserrat Medium"/>
                <a:sym typeface="Montserrat Medium"/>
              </a:rPr>
              <a:t>&lt;Winter&gt; &lt;2024/2025&gt;</a:t>
            </a:r>
            <a:endParaRPr sz="2700" b="0" i="0" u="none" strike="noStrike" cap="none">
              <a:solidFill>
                <a:srgbClr val="056862"/>
              </a:solidFill>
              <a:latin typeface="Montserrat Medium"/>
              <a:ea typeface="Montserrat Medium"/>
              <a:cs typeface="Montserrat Medium"/>
              <a:sym typeface="Montserrat Medium"/>
            </a:endParaRPr>
          </a:p>
          <a:p>
            <a:pPr marL="0" marR="0" lvl="0" indent="0" algn="l" rtl="0">
              <a:spcBef>
                <a:spcPts val="0"/>
              </a:spcBef>
              <a:spcAft>
                <a:spcPts val="0"/>
              </a:spcAft>
              <a:buNone/>
            </a:pPr>
            <a:r>
              <a:rPr lang="en-GB" sz="3300" b="0" i="0" u="none" strike="noStrike" cap="none">
                <a:solidFill>
                  <a:srgbClr val="056862"/>
                </a:solidFill>
                <a:latin typeface="Montserrat Medium"/>
                <a:ea typeface="Montserrat Medium"/>
                <a:cs typeface="Montserrat Medium"/>
                <a:sym typeface="Montserrat Medium"/>
              </a:rPr>
              <a:t>ERSTSEMESTER DIGITALISIERUNGSPROJEKT</a:t>
            </a:r>
            <a:endParaRPr sz="1400" b="0" i="0" u="none" strike="noStrike" cap="none">
              <a:solidFill>
                <a:schemeClr val="dk1"/>
              </a:solidFill>
              <a:latin typeface="Lucida Sans"/>
              <a:ea typeface="Lucida Sans"/>
              <a:cs typeface="Lucida Sans"/>
              <a:sym typeface="Lucida Sans"/>
            </a:endParaRPr>
          </a:p>
          <a:p>
            <a:pPr marL="0" marR="0" lvl="0" indent="0" algn="l" rtl="0">
              <a:spcBef>
                <a:spcPts val="0"/>
              </a:spcBef>
              <a:spcAft>
                <a:spcPts val="0"/>
              </a:spcAft>
              <a:buNone/>
            </a:pPr>
            <a:r>
              <a:rPr lang="en-GB" sz="3300" b="0" i="0" u="none" strike="noStrike" cap="none">
                <a:solidFill>
                  <a:srgbClr val="056862"/>
                </a:solidFill>
                <a:latin typeface="Montserrat Medium"/>
                <a:ea typeface="Montserrat Medium"/>
                <a:cs typeface="Montserrat Medium"/>
                <a:sym typeface="Montserrat Medium"/>
              </a:rPr>
              <a:t>&lt;</a:t>
            </a:r>
            <a:r>
              <a:rPr lang="en-GB" sz="3300" b="0" i="0" u="none" strike="noStrike" cap="none">
                <a:solidFill>
                  <a:schemeClr val="dk2"/>
                </a:solidFill>
                <a:latin typeface="Montserrat Medium"/>
                <a:ea typeface="Montserrat Medium"/>
                <a:cs typeface="Montserrat Medium"/>
                <a:sym typeface="Montserrat Medium"/>
              </a:rPr>
              <a:t>ChatBot&gt;</a:t>
            </a:r>
            <a:endParaRPr sz="3300" b="0" i="0" u="none" strike="noStrike" cap="none">
              <a:solidFill>
                <a:srgbClr val="056862"/>
              </a:solidFill>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04"/>
        <p:cNvGrpSpPr/>
        <p:nvPr/>
      </p:nvGrpSpPr>
      <p:grpSpPr>
        <a:xfrm>
          <a:off x="0" y="0"/>
          <a:ext cx="0" cy="0"/>
          <a:chOff x="0" y="0"/>
          <a:chExt cx="0" cy="0"/>
        </a:xfrm>
      </p:grpSpPr>
      <p:sp>
        <p:nvSpPr>
          <p:cNvPr id="205" name="Google Shape;205;p35"/>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10</a:t>
            </a:fld>
            <a:endParaRPr sz="700" b="1" i="0" u="none" strike="noStrike" cap="none">
              <a:solidFill>
                <a:srgbClr val="FFFFFF"/>
              </a:solidFill>
              <a:latin typeface="Montserrat"/>
              <a:ea typeface="Montserrat"/>
              <a:cs typeface="Montserrat"/>
              <a:sym typeface="Montserrat"/>
            </a:endParaRPr>
          </a:p>
        </p:txBody>
      </p:sp>
      <p:sp>
        <p:nvSpPr>
          <p:cNvPr id="206" name="Google Shape;206;p35"/>
          <p:cNvSpPr txBox="1"/>
          <p:nvPr/>
        </p:nvSpPr>
        <p:spPr>
          <a:xfrm>
            <a:off x="737574" y="249492"/>
            <a:ext cx="78183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handle_user_input(user_input, question_and_answers):</a:t>
            </a:r>
            <a:endParaRPr sz="1100"/>
          </a:p>
        </p:txBody>
      </p:sp>
      <p:sp>
        <p:nvSpPr>
          <p:cNvPr id="207" name="Google Shape;207;p35"/>
          <p:cNvSpPr txBox="1"/>
          <p:nvPr/>
        </p:nvSpPr>
        <p:spPr>
          <a:xfrm>
            <a:off x="404675" y="2799500"/>
            <a:ext cx="74961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Suche nach Übereinstimmungen mit vordefinierten Fragen.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GB"/>
              <a:t>Wenn eine Übereinstimmung gefunden wird, wird eine zufällige Antwort ausgewählt und angezeigt.</a:t>
            </a:r>
            <a:endParaRPr/>
          </a:p>
        </p:txBody>
      </p:sp>
      <p:pic>
        <p:nvPicPr>
          <p:cNvPr id="208" name="Google Shape;208;p35"/>
          <p:cNvPicPr preferRelativeResize="0"/>
          <p:nvPr/>
        </p:nvPicPr>
        <p:blipFill>
          <a:blip r:embed="rId3">
            <a:alphaModFix/>
          </a:blip>
          <a:stretch>
            <a:fillRect/>
          </a:stretch>
        </p:blipFill>
        <p:spPr>
          <a:xfrm>
            <a:off x="324550" y="1037725"/>
            <a:ext cx="7576225" cy="1143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12"/>
        <p:cNvGrpSpPr/>
        <p:nvPr/>
      </p:nvGrpSpPr>
      <p:grpSpPr>
        <a:xfrm>
          <a:off x="0" y="0"/>
          <a:ext cx="0" cy="0"/>
          <a:chOff x="0" y="0"/>
          <a:chExt cx="0" cy="0"/>
        </a:xfrm>
      </p:grpSpPr>
      <p:sp>
        <p:nvSpPr>
          <p:cNvPr id="213" name="Google Shape;213;p36"/>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11</a:t>
            </a:fld>
            <a:endParaRPr sz="700" b="1" i="0" u="none" strike="noStrike" cap="none">
              <a:solidFill>
                <a:srgbClr val="FFFFFF"/>
              </a:solidFill>
              <a:latin typeface="Montserrat"/>
              <a:ea typeface="Montserrat"/>
              <a:cs typeface="Montserrat"/>
              <a:sym typeface="Montserrat"/>
            </a:endParaRPr>
          </a:p>
        </p:txBody>
      </p:sp>
      <p:sp>
        <p:nvSpPr>
          <p:cNvPr id="214" name="Google Shape;214;p36"/>
          <p:cNvSpPr txBox="1"/>
          <p:nvPr/>
        </p:nvSpPr>
        <p:spPr>
          <a:xfrm>
            <a:off x="737574" y="249492"/>
            <a:ext cx="78183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handle_user_input(user_input, question_and_answers):</a:t>
            </a:r>
            <a:endParaRPr sz="1100"/>
          </a:p>
        </p:txBody>
      </p:sp>
      <p:sp>
        <p:nvSpPr>
          <p:cNvPr id="215" name="Google Shape;215;p36"/>
          <p:cNvSpPr txBox="1"/>
          <p:nvPr/>
        </p:nvSpPr>
        <p:spPr>
          <a:xfrm>
            <a:off x="404675" y="2799500"/>
            <a:ext cx="7496100" cy="10467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Vorschlagen von verknüpften Fragen, wenn keine direkte Übereinstimmung gefunden wird.</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GB"/>
              <a:t>Die Vorschläge werden mit einer interaktiven Auswahl angezeigt.</a:t>
            </a:r>
            <a:endParaRPr/>
          </a:p>
        </p:txBody>
      </p:sp>
      <p:pic>
        <p:nvPicPr>
          <p:cNvPr id="216" name="Google Shape;216;p36"/>
          <p:cNvPicPr preferRelativeResize="0"/>
          <p:nvPr/>
        </p:nvPicPr>
        <p:blipFill rotWithShape="1">
          <a:blip r:embed="rId3">
            <a:alphaModFix/>
          </a:blip>
          <a:srcRect t="-6319" b="6319"/>
          <a:stretch/>
        </p:blipFill>
        <p:spPr>
          <a:xfrm>
            <a:off x="404675" y="790975"/>
            <a:ext cx="7496100" cy="13525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0"/>
        <p:cNvGrpSpPr/>
        <p:nvPr/>
      </p:nvGrpSpPr>
      <p:grpSpPr>
        <a:xfrm>
          <a:off x="0" y="0"/>
          <a:ext cx="0" cy="0"/>
          <a:chOff x="0" y="0"/>
          <a:chExt cx="0" cy="0"/>
        </a:xfrm>
      </p:grpSpPr>
      <p:sp>
        <p:nvSpPr>
          <p:cNvPr id="221" name="Google Shape;221;p37"/>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12</a:t>
            </a:fld>
            <a:endParaRPr sz="700" b="1" i="0" u="none" strike="noStrike" cap="none">
              <a:solidFill>
                <a:srgbClr val="FFFFFF"/>
              </a:solidFill>
              <a:latin typeface="Montserrat"/>
              <a:ea typeface="Montserrat"/>
              <a:cs typeface="Montserrat"/>
              <a:sym typeface="Montserrat"/>
            </a:endParaRPr>
          </a:p>
        </p:txBody>
      </p:sp>
      <p:sp>
        <p:nvSpPr>
          <p:cNvPr id="222" name="Google Shape;222;p37"/>
          <p:cNvSpPr txBox="1"/>
          <p:nvPr/>
        </p:nvSpPr>
        <p:spPr>
          <a:xfrm>
            <a:off x="737574" y="249492"/>
            <a:ext cx="78183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handle_user_input(user_input, question_and_answers):</a:t>
            </a:r>
            <a:endParaRPr sz="1100"/>
          </a:p>
        </p:txBody>
      </p:sp>
      <p:sp>
        <p:nvSpPr>
          <p:cNvPr id="223" name="Google Shape;223;p37"/>
          <p:cNvSpPr txBox="1"/>
          <p:nvPr/>
        </p:nvSpPr>
        <p:spPr>
          <a:xfrm>
            <a:off x="404688" y="3141150"/>
            <a:ext cx="7496100" cy="831300"/>
          </a:xfrm>
          <a:prstGeom prst="rect">
            <a:avLst/>
          </a:prstGeom>
          <a:noFill/>
          <a:ln>
            <a:noFill/>
          </a:ln>
        </p:spPr>
        <p:txBody>
          <a:bodyPr spcFirstLastPara="1" wrap="square" lIns="91425" tIns="91425" rIns="91425" bIns="91425" anchor="t" anchorCtr="0">
            <a:spAutoFit/>
          </a:bodyPr>
          <a:lstStyle/>
          <a:p>
            <a:pPr marL="457200" lvl="0" indent="-317500" algn="l" rtl="0">
              <a:spcBef>
                <a:spcPts val="0"/>
              </a:spcBef>
              <a:spcAft>
                <a:spcPts val="0"/>
              </a:spcAft>
              <a:buSzPts val="1400"/>
              <a:buChar char="-"/>
            </a:pPr>
            <a:r>
              <a:rPr lang="en-GB"/>
              <a:t>Verwalten von Benutzereinträgen, um einen Vorschlag auszuwählen.</a:t>
            </a:r>
            <a:endParaRPr/>
          </a:p>
          <a:p>
            <a:pPr marL="457200" lvl="0" indent="0" algn="l" rtl="0">
              <a:spcBef>
                <a:spcPts val="0"/>
              </a:spcBef>
              <a:spcAft>
                <a:spcPts val="0"/>
              </a:spcAft>
              <a:buNone/>
            </a:pPr>
            <a:endParaRPr/>
          </a:p>
          <a:p>
            <a:pPr marL="457200" lvl="0" indent="-317500" algn="l" rtl="0">
              <a:spcBef>
                <a:spcPts val="0"/>
              </a:spcBef>
              <a:spcAft>
                <a:spcPts val="0"/>
              </a:spcAft>
              <a:buSzPts val="1400"/>
              <a:buChar char="-"/>
            </a:pPr>
            <a:r>
              <a:rPr lang="en-GB"/>
              <a:t>Validierung der Auswahl und entsprechende Antwort.</a:t>
            </a:r>
            <a:endParaRPr/>
          </a:p>
        </p:txBody>
      </p:sp>
      <p:pic>
        <p:nvPicPr>
          <p:cNvPr id="224" name="Google Shape;224;p37"/>
          <p:cNvPicPr preferRelativeResize="0"/>
          <p:nvPr/>
        </p:nvPicPr>
        <p:blipFill rotWithShape="1">
          <a:blip r:embed="rId3">
            <a:alphaModFix/>
          </a:blip>
          <a:srcRect r="754"/>
          <a:stretch/>
        </p:blipFill>
        <p:spPr>
          <a:xfrm>
            <a:off x="461163" y="627100"/>
            <a:ext cx="7383125" cy="2240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8"/>
        <p:cNvGrpSpPr/>
        <p:nvPr/>
      </p:nvGrpSpPr>
      <p:grpSpPr>
        <a:xfrm>
          <a:off x="0" y="0"/>
          <a:ext cx="0" cy="0"/>
          <a:chOff x="0" y="0"/>
          <a:chExt cx="0" cy="0"/>
        </a:xfrm>
      </p:grpSpPr>
      <p:sp>
        <p:nvSpPr>
          <p:cNvPr id="229" name="Google Shape;229;p38"/>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13</a:t>
            </a:fld>
            <a:endParaRPr sz="700" b="1" i="0" u="none" strike="noStrike" cap="none">
              <a:solidFill>
                <a:srgbClr val="FFFFFF"/>
              </a:solidFill>
              <a:latin typeface="Montserrat"/>
              <a:ea typeface="Montserrat"/>
              <a:cs typeface="Montserrat"/>
              <a:sym typeface="Montserrat"/>
            </a:endParaRPr>
          </a:p>
        </p:txBody>
      </p:sp>
      <p:sp>
        <p:nvSpPr>
          <p:cNvPr id="230" name="Google Shape;230;p38"/>
          <p:cNvSpPr txBox="1"/>
          <p:nvPr/>
        </p:nvSpPr>
        <p:spPr>
          <a:xfrm>
            <a:off x="737574" y="249492"/>
            <a:ext cx="78183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match_question(user_input, question_and_answers):</a:t>
            </a:r>
            <a:endParaRPr sz="1100"/>
          </a:p>
        </p:txBody>
      </p:sp>
      <p:sp>
        <p:nvSpPr>
          <p:cNvPr id="231" name="Google Shape;231;p38"/>
          <p:cNvSpPr txBox="1"/>
          <p:nvPr/>
        </p:nvSpPr>
        <p:spPr>
          <a:xfrm>
            <a:off x="737649" y="3397375"/>
            <a:ext cx="7163100" cy="785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accent5"/>
                </a:solidFill>
              </a:rPr>
              <a:t>Der Code geht durch die vordefinierten Fragen und ihre Varianten, macht die Varianten klein, um sie besser zu vergleichen, prüft, ob die Eingabe des Nutzers passt, und gibt entweder die passenden Daten zurück oder `None`, wenn es keine Übereinstimmung gibt.</a:t>
            </a:r>
            <a:endParaRPr sz="1600"/>
          </a:p>
        </p:txBody>
      </p:sp>
      <p:pic>
        <p:nvPicPr>
          <p:cNvPr id="232" name="Google Shape;232;p38"/>
          <p:cNvPicPr preferRelativeResize="0"/>
          <p:nvPr/>
        </p:nvPicPr>
        <p:blipFill>
          <a:blip r:embed="rId3">
            <a:alphaModFix/>
          </a:blip>
          <a:stretch>
            <a:fillRect/>
          </a:stretch>
        </p:blipFill>
        <p:spPr>
          <a:xfrm>
            <a:off x="737575" y="1379350"/>
            <a:ext cx="7163225" cy="1590675"/>
          </a:xfrm>
          <a:prstGeom prst="rect">
            <a:avLst/>
          </a:prstGeom>
          <a:noFill/>
          <a:ln>
            <a:noFill/>
          </a:ln>
        </p:spPr>
      </p:pic>
      <p:sp>
        <p:nvSpPr>
          <p:cNvPr id="233" name="Google Shape;233;p38"/>
          <p:cNvSpPr txBox="1"/>
          <p:nvPr/>
        </p:nvSpPr>
        <p:spPr>
          <a:xfrm>
            <a:off x="737638" y="592625"/>
            <a:ext cx="71631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accent5"/>
              </a:buClr>
              <a:buSzPts val="1100"/>
              <a:buFont typeface="Arial"/>
              <a:buNone/>
            </a:pPr>
            <a:r>
              <a:rPr lang="en-GB"/>
              <a:t>Diese Funktion prüft, ob die Eingabe des Nutzers zu einer gespeicherten Frage oder einer Variante passt.</a:t>
            </a:r>
            <a:endParaRPr/>
          </a:p>
          <a:p>
            <a:pPr marL="0" lvl="0" indent="0" algn="l" rtl="0">
              <a:spcBef>
                <a:spcPts val="12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37"/>
        <p:cNvGrpSpPr/>
        <p:nvPr/>
      </p:nvGrpSpPr>
      <p:grpSpPr>
        <a:xfrm>
          <a:off x="0" y="0"/>
          <a:ext cx="0" cy="0"/>
          <a:chOff x="0" y="0"/>
          <a:chExt cx="0" cy="0"/>
        </a:xfrm>
      </p:grpSpPr>
      <p:sp>
        <p:nvSpPr>
          <p:cNvPr id="238" name="Google Shape;238;p39"/>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14</a:t>
            </a:fld>
            <a:endParaRPr sz="700" b="1" i="0" u="none" strike="noStrike" cap="none">
              <a:solidFill>
                <a:srgbClr val="FFFFFF"/>
              </a:solidFill>
              <a:latin typeface="Montserrat"/>
              <a:ea typeface="Montserrat"/>
              <a:cs typeface="Montserrat"/>
              <a:sym typeface="Montserrat"/>
            </a:endParaRPr>
          </a:p>
        </p:txBody>
      </p:sp>
      <p:sp>
        <p:nvSpPr>
          <p:cNvPr id="239" name="Google Shape;239;p39"/>
          <p:cNvSpPr txBox="1"/>
          <p:nvPr/>
        </p:nvSpPr>
        <p:spPr>
          <a:xfrm>
            <a:off x="737575" y="249500"/>
            <a:ext cx="78717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a:t>
            </a:r>
            <a:r>
              <a:rPr lang="en-GB" b="1">
                <a:latin typeface="Lucida Sans"/>
                <a:ea typeface="Lucida Sans"/>
                <a:cs typeface="Lucida Sans"/>
                <a:sym typeface="Lucida Sans"/>
              </a:rPr>
              <a:t> handle_compound_questions(user_input, question_and_answers)</a:t>
            </a:r>
            <a:r>
              <a:rPr lang="en-GB" sz="1400" b="1" i="0" u="none" strike="noStrike" cap="none">
                <a:solidFill>
                  <a:srgbClr val="000000"/>
                </a:solidFill>
                <a:latin typeface="Lucida Sans"/>
                <a:ea typeface="Lucida Sans"/>
                <a:cs typeface="Lucida Sans"/>
                <a:sym typeface="Lucida Sans"/>
              </a:rPr>
              <a:t>:</a:t>
            </a:r>
            <a:endParaRPr sz="1100"/>
          </a:p>
        </p:txBody>
      </p:sp>
      <p:sp>
        <p:nvSpPr>
          <p:cNvPr id="240" name="Google Shape;240;p39"/>
          <p:cNvSpPr txBox="1"/>
          <p:nvPr/>
        </p:nvSpPr>
        <p:spPr>
          <a:xfrm>
            <a:off x="737649" y="2856450"/>
            <a:ext cx="7163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a:solidFill>
                  <a:schemeClr val="accent5"/>
                </a:solidFill>
              </a:rPr>
              <a:t>Sie nimmt eine zusammengesetzte Frage und teilt sie in mehrere Teile auf (Fragen, die durch “and” oder “or” getrennt sind).</a:t>
            </a:r>
            <a:endParaRPr sz="1600"/>
          </a:p>
        </p:txBody>
      </p:sp>
      <p:sp>
        <p:nvSpPr>
          <p:cNvPr id="241" name="Google Shape;241;p39"/>
          <p:cNvSpPr txBox="1"/>
          <p:nvPr/>
        </p:nvSpPr>
        <p:spPr>
          <a:xfrm>
            <a:off x="737638" y="592625"/>
            <a:ext cx="7163100" cy="12975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GB"/>
              <a:t>diese Funktion analysiert und verwaltet zusammengesetzte Fragen, die die Schlüsselwörter “and” oder “or” enthalten, um jeden Teil der Frage einzeln zu beantworten.</a:t>
            </a:r>
            <a:endParaRPr/>
          </a:p>
          <a:p>
            <a:pPr marL="0" lvl="0" indent="0" algn="l" rtl="0">
              <a:spcBef>
                <a:spcPts val="1200"/>
              </a:spcBef>
              <a:spcAft>
                <a:spcPts val="0"/>
              </a:spcAft>
              <a:buNone/>
            </a:pPr>
            <a:endParaRPr/>
          </a:p>
        </p:txBody>
      </p:sp>
      <p:pic>
        <p:nvPicPr>
          <p:cNvPr id="242" name="Google Shape;242;p39"/>
          <p:cNvPicPr preferRelativeResize="0"/>
          <p:nvPr/>
        </p:nvPicPr>
        <p:blipFill>
          <a:blip r:embed="rId3">
            <a:alphaModFix/>
          </a:blip>
          <a:stretch>
            <a:fillRect/>
          </a:stretch>
        </p:blipFill>
        <p:spPr>
          <a:xfrm>
            <a:off x="737650" y="1627300"/>
            <a:ext cx="6638925" cy="866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46"/>
        <p:cNvGrpSpPr/>
        <p:nvPr/>
      </p:nvGrpSpPr>
      <p:grpSpPr>
        <a:xfrm>
          <a:off x="0" y="0"/>
          <a:ext cx="0" cy="0"/>
          <a:chOff x="0" y="0"/>
          <a:chExt cx="0" cy="0"/>
        </a:xfrm>
      </p:grpSpPr>
      <p:sp>
        <p:nvSpPr>
          <p:cNvPr id="247" name="Google Shape;247;p40"/>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15</a:t>
            </a:fld>
            <a:endParaRPr sz="700" b="1" i="0" u="none" strike="noStrike" cap="none">
              <a:solidFill>
                <a:srgbClr val="FFFFFF"/>
              </a:solidFill>
              <a:latin typeface="Montserrat"/>
              <a:ea typeface="Montserrat"/>
              <a:cs typeface="Montserrat"/>
              <a:sym typeface="Montserrat"/>
            </a:endParaRPr>
          </a:p>
        </p:txBody>
      </p:sp>
      <p:sp>
        <p:nvSpPr>
          <p:cNvPr id="248" name="Google Shape;248;p40"/>
          <p:cNvSpPr txBox="1"/>
          <p:nvPr/>
        </p:nvSpPr>
        <p:spPr>
          <a:xfrm>
            <a:off x="737575" y="249500"/>
            <a:ext cx="78717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a:t>
            </a:r>
            <a:r>
              <a:rPr lang="en-GB" b="1">
                <a:latin typeface="Lucida Sans"/>
                <a:ea typeface="Lucida Sans"/>
                <a:cs typeface="Lucida Sans"/>
                <a:sym typeface="Lucida Sans"/>
              </a:rPr>
              <a:t> handle_compound_questions(user_input, question_and_answers)</a:t>
            </a:r>
            <a:r>
              <a:rPr lang="en-GB" sz="1400" b="1" i="0" u="none" strike="noStrike" cap="none">
                <a:solidFill>
                  <a:srgbClr val="000000"/>
                </a:solidFill>
                <a:latin typeface="Lucida Sans"/>
                <a:ea typeface="Lucida Sans"/>
                <a:cs typeface="Lucida Sans"/>
                <a:sym typeface="Lucida Sans"/>
              </a:rPr>
              <a:t>:</a:t>
            </a:r>
            <a:endParaRPr sz="1100"/>
          </a:p>
        </p:txBody>
      </p:sp>
      <p:sp>
        <p:nvSpPr>
          <p:cNvPr id="249" name="Google Shape;249;p40"/>
          <p:cNvSpPr txBox="1"/>
          <p:nvPr/>
        </p:nvSpPr>
        <p:spPr>
          <a:xfrm>
            <a:off x="737574" y="2391450"/>
            <a:ext cx="7163100" cy="11853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accent5"/>
              </a:buClr>
              <a:buSzPts val="1300"/>
              <a:buChar char="-"/>
            </a:pPr>
            <a:r>
              <a:rPr lang="en-GB" sz="1300">
                <a:solidFill>
                  <a:schemeClr val="accent5"/>
                </a:solidFill>
              </a:rPr>
              <a:t>Verwendung von re.split(), um die Benutzereingabe bei jedem Vorkommen von “and” oder “or” zu zerschneiden.</a:t>
            </a:r>
            <a:endParaRPr sz="1300">
              <a:solidFill>
                <a:schemeClr val="accent5"/>
              </a:solidFill>
            </a:endParaRPr>
          </a:p>
          <a:p>
            <a:pPr marL="457200" lvl="0" indent="-311150" algn="l" rtl="0">
              <a:spcBef>
                <a:spcPts val="0"/>
              </a:spcBef>
              <a:spcAft>
                <a:spcPts val="0"/>
              </a:spcAft>
              <a:buClr>
                <a:schemeClr val="accent5"/>
              </a:buClr>
              <a:buSzPts val="1300"/>
              <a:buChar char="-"/>
            </a:pPr>
            <a:r>
              <a:rPr lang="en-GB" sz="1300">
                <a:solidFill>
                  <a:schemeClr val="accent5"/>
                </a:solidFill>
              </a:rPr>
              <a:t>Leerzeichen und Groß-/Kleinschreibung werden entfernt, um einen einheitlichen Vergleich zu gewährleisten.</a:t>
            </a:r>
            <a:endParaRPr sz="1300">
              <a:solidFill>
                <a:schemeClr val="accent5"/>
              </a:solidFill>
            </a:endParaRPr>
          </a:p>
          <a:p>
            <a:pPr marL="0" lvl="0" indent="0" algn="l" rtl="0">
              <a:spcBef>
                <a:spcPts val="0"/>
              </a:spcBef>
              <a:spcAft>
                <a:spcPts val="0"/>
              </a:spcAft>
              <a:buNone/>
            </a:pPr>
            <a:endParaRPr sz="1300">
              <a:solidFill>
                <a:schemeClr val="accent5"/>
              </a:solidFill>
            </a:endParaRPr>
          </a:p>
        </p:txBody>
      </p:sp>
      <p:pic>
        <p:nvPicPr>
          <p:cNvPr id="250" name="Google Shape;250;p40"/>
          <p:cNvPicPr preferRelativeResize="0"/>
          <p:nvPr/>
        </p:nvPicPr>
        <p:blipFill>
          <a:blip r:embed="rId3">
            <a:alphaModFix/>
          </a:blip>
          <a:stretch>
            <a:fillRect/>
          </a:stretch>
        </p:blipFill>
        <p:spPr>
          <a:xfrm>
            <a:off x="737650" y="936700"/>
            <a:ext cx="7349600" cy="790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54"/>
        <p:cNvGrpSpPr/>
        <p:nvPr/>
      </p:nvGrpSpPr>
      <p:grpSpPr>
        <a:xfrm>
          <a:off x="0" y="0"/>
          <a:ext cx="0" cy="0"/>
          <a:chOff x="0" y="0"/>
          <a:chExt cx="0" cy="0"/>
        </a:xfrm>
      </p:grpSpPr>
      <p:sp>
        <p:nvSpPr>
          <p:cNvPr id="255" name="Google Shape;255;p41"/>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16</a:t>
            </a:fld>
            <a:endParaRPr sz="700" b="1" i="0" u="none" strike="noStrike" cap="none">
              <a:solidFill>
                <a:srgbClr val="FFFFFF"/>
              </a:solidFill>
              <a:latin typeface="Montserrat"/>
              <a:ea typeface="Montserrat"/>
              <a:cs typeface="Montserrat"/>
              <a:sym typeface="Montserrat"/>
            </a:endParaRPr>
          </a:p>
        </p:txBody>
      </p:sp>
      <p:sp>
        <p:nvSpPr>
          <p:cNvPr id="256" name="Google Shape;256;p41"/>
          <p:cNvSpPr txBox="1"/>
          <p:nvPr/>
        </p:nvSpPr>
        <p:spPr>
          <a:xfrm>
            <a:off x="737575" y="249500"/>
            <a:ext cx="78717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a:t>
            </a:r>
            <a:r>
              <a:rPr lang="en-GB" b="1">
                <a:latin typeface="Lucida Sans"/>
                <a:ea typeface="Lucida Sans"/>
                <a:cs typeface="Lucida Sans"/>
                <a:sym typeface="Lucida Sans"/>
              </a:rPr>
              <a:t> handle_compound_questions(user_input, question_and_answers)</a:t>
            </a:r>
            <a:r>
              <a:rPr lang="en-GB" sz="1400" b="1" i="0" u="none" strike="noStrike" cap="none">
                <a:solidFill>
                  <a:srgbClr val="000000"/>
                </a:solidFill>
                <a:latin typeface="Lucida Sans"/>
                <a:ea typeface="Lucida Sans"/>
                <a:cs typeface="Lucida Sans"/>
                <a:sym typeface="Lucida Sans"/>
              </a:rPr>
              <a:t>:</a:t>
            </a:r>
            <a:endParaRPr sz="1100"/>
          </a:p>
        </p:txBody>
      </p:sp>
      <p:sp>
        <p:nvSpPr>
          <p:cNvPr id="257" name="Google Shape;257;p41"/>
          <p:cNvSpPr txBox="1"/>
          <p:nvPr/>
        </p:nvSpPr>
        <p:spPr>
          <a:xfrm>
            <a:off x="737574" y="3150625"/>
            <a:ext cx="7163100" cy="7851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accent5"/>
              </a:buClr>
              <a:buSzPts val="1300"/>
              <a:buChar char="-"/>
            </a:pPr>
            <a:r>
              <a:rPr lang="en-GB" sz="1300">
                <a:solidFill>
                  <a:schemeClr val="accent5"/>
                </a:solidFill>
              </a:rPr>
              <a:t>Jede Frage wird mit den vordefinierten Fragen in question_and_answers verglichen.</a:t>
            </a:r>
            <a:endParaRPr sz="1300">
              <a:solidFill>
                <a:schemeClr val="accent5"/>
              </a:solidFill>
            </a:endParaRPr>
          </a:p>
          <a:p>
            <a:pPr marL="457200" lvl="0" indent="-311150" algn="l" rtl="0">
              <a:spcBef>
                <a:spcPts val="0"/>
              </a:spcBef>
              <a:spcAft>
                <a:spcPts val="0"/>
              </a:spcAft>
              <a:buClr>
                <a:schemeClr val="accent5"/>
              </a:buClr>
              <a:buSzPts val="1300"/>
              <a:buChar char="-"/>
            </a:pPr>
            <a:r>
              <a:rPr lang="en-GB" sz="1300">
                <a:solidFill>
                  <a:schemeClr val="accent5"/>
                </a:solidFill>
              </a:rPr>
              <a:t>Wenn eine Frage erkannt wird, wird eine Zufallsantwort ausgewählt und hinzugefügt. </a:t>
            </a:r>
            <a:endParaRPr sz="1300">
              <a:solidFill>
                <a:schemeClr val="accent5"/>
              </a:solidFill>
            </a:endParaRPr>
          </a:p>
          <a:p>
            <a:pPr marL="0" lvl="0" indent="0" algn="l" rtl="0">
              <a:spcBef>
                <a:spcPts val="0"/>
              </a:spcBef>
              <a:spcAft>
                <a:spcPts val="0"/>
              </a:spcAft>
              <a:buNone/>
            </a:pPr>
            <a:endParaRPr sz="1300">
              <a:solidFill>
                <a:schemeClr val="accent5"/>
              </a:solidFill>
            </a:endParaRPr>
          </a:p>
        </p:txBody>
      </p:sp>
      <p:pic>
        <p:nvPicPr>
          <p:cNvPr id="258" name="Google Shape;258;p41"/>
          <p:cNvPicPr preferRelativeResize="0"/>
          <p:nvPr/>
        </p:nvPicPr>
        <p:blipFill>
          <a:blip r:embed="rId3">
            <a:alphaModFix/>
          </a:blip>
          <a:stretch>
            <a:fillRect/>
          </a:stretch>
        </p:blipFill>
        <p:spPr>
          <a:xfrm>
            <a:off x="764213" y="959413"/>
            <a:ext cx="7818426" cy="1766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62"/>
        <p:cNvGrpSpPr/>
        <p:nvPr/>
      </p:nvGrpSpPr>
      <p:grpSpPr>
        <a:xfrm>
          <a:off x="0" y="0"/>
          <a:ext cx="0" cy="0"/>
          <a:chOff x="0" y="0"/>
          <a:chExt cx="0" cy="0"/>
        </a:xfrm>
      </p:grpSpPr>
      <p:sp>
        <p:nvSpPr>
          <p:cNvPr id="263" name="Google Shape;263;p42"/>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17</a:t>
            </a:fld>
            <a:endParaRPr sz="700" b="1" i="0" u="none" strike="noStrike" cap="none">
              <a:solidFill>
                <a:srgbClr val="FFFFFF"/>
              </a:solidFill>
              <a:latin typeface="Montserrat"/>
              <a:ea typeface="Montserrat"/>
              <a:cs typeface="Montserrat"/>
              <a:sym typeface="Montserrat"/>
            </a:endParaRPr>
          </a:p>
        </p:txBody>
      </p:sp>
      <p:sp>
        <p:nvSpPr>
          <p:cNvPr id="264" name="Google Shape;264;p42"/>
          <p:cNvSpPr txBox="1"/>
          <p:nvPr/>
        </p:nvSpPr>
        <p:spPr>
          <a:xfrm>
            <a:off x="737575" y="249500"/>
            <a:ext cx="7871700" cy="284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a:t>
            </a:r>
            <a:r>
              <a:rPr lang="en-GB" b="1">
                <a:latin typeface="Lucida Sans"/>
                <a:ea typeface="Lucida Sans"/>
                <a:cs typeface="Lucida Sans"/>
                <a:sym typeface="Lucida Sans"/>
              </a:rPr>
              <a:t> handle_compound_questions(user_input, question_and_answers)</a:t>
            </a:r>
            <a:r>
              <a:rPr lang="en-GB" sz="1400" b="1" i="0" u="none" strike="noStrike" cap="none">
                <a:solidFill>
                  <a:srgbClr val="000000"/>
                </a:solidFill>
                <a:latin typeface="Lucida Sans"/>
                <a:ea typeface="Lucida Sans"/>
                <a:cs typeface="Lucida Sans"/>
                <a:sym typeface="Lucida Sans"/>
              </a:rPr>
              <a:t>:</a:t>
            </a:r>
            <a:endParaRPr sz="1100"/>
          </a:p>
        </p:txBody>
      </p:sp>
      <p:sp>
        <p:nvSpPr>
          <p:cNvPr id="265" name="Google Shape;265;p42"/>
          <p:cNvSpPr txBox="1"/>
          <p:nvPr/>
        </p:nvSpPr>
        <p:spPr>
          <a:xfrm>
            <a:off x="561825" y="2571750"/>
            <a:ext cx="7871700" cy="585000"/>
          </a:xfrm>
          <a:prstGeom prst="rect">
            <a:avLst/>
          </a:prstGeom>
          <a:noFill/>
          <a:ln>
            <a:noFill/>
          </a:ln>
        </p:spPr>
        <p:txBody>
          <a:bodyPr spcFirstLastPara="1" wrap="square" lIns="91425" tIns="91425" rIns="91425" bIns="91425" anchor="t" anchorCtr="0">
            <a:spAutoFit/>
          </a:bodyPr>
          <a:lstStyle/>
          <a:p>
            <a:pPr marL="457200" lvl="0" indent="-311150" algn="l" rtl="0">
              <a:spcBef>
                <a:spcPts val="0"/>
              </a:spcBef>
              <a:spcAft>
                <a:spcPts val="0"/>
              </a:spcAft>
              <a:buClr>
                <a:schemeClr val="accent5"/>
              </a:buClr>
              <a:buSzPts val="1300"/>
              <a:buChar char="-"/>
            </a:pPr>
            <a:r>
              <a:rPr lang="en-GB" sz="1300">
                <a:solidFill>
                  <a:schemeClr val="accent5"/>
                </a:solidFill>
              </a:rPr>
              <a:t>Die Antworten werden zu einer einzigen Zeichenfolge zusammengefasst und an den Nutzer zurückgeschickt.</a:t>
            </a:r>
            <a:endParaRPr sz="1300">
              <a:solidFill>
                <a:schemeClr val="accent5"/>
              </a:solidFill>
            </a:endParaRPr>
          </a:p>
        </p:txBody>
      </p:sp>
      <p:pic>
        <p:nvPicPr>
          <p:cNvPr id="266" name="Google Shape;266;p42"/>
          <p:cNvPicPr preferRelativeResize="0"/>
          <p:nvPr/>
        </p:nvPicPr>
        <p:blipFill>
          <a:blip r:embed="rId3">
            <a:alphaModFix/>
          </a:blip>
          <a:stretch>
            <a:fillRect/>
          </a:stretch>
        </p:blipFill>
        <p:spPr>
          <a:xfrm>
            <a:off x="561825" y="1265475"/>
            <a:ext cx="8020351" cy="683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0"/>
        <p:cNvGrpSpPr/>
        <p:nvPr/>
      </p:nvGrpSpPr>
      <p:grpSpPr>
        <a:xfrm>
          <a:off x="0" y="0"/>
          <a:ext cx="0" cy="0"/>
          <a:chOff x="0" y="0"/>
          <a:chExt cx="0" cy="0"/>
        </a:xfrm>
      </p:grpSpPr>
      <p:sp>
        <p:nvSpPr>
          <p:cNvPr id="271" name="Google Shape;271;p43"/>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18</a:t>
            </a:fld>
            <a:endParaRPr sz="700" b="1" i="0" u="none" strike="noStrike" cap="none">
              <a:solidFill>
                <a:srgbClr val="FFFFFF"/>
              </a:solidFill>
              <a:latin typeface="Montserrat"/>
              <a:ea typeface="Montserrat"/>
              <a:cs typeface="Montserrat"/>
              <a:sym typeface="Montserrat"/>
            </a:endParaRPr>
          </a:p>
        </p:txBody>
      </p:sp>
      <p:sp>
        <p:nvSpPr>
          <p:cNvPr id="272" name="Google Shape;272;p43"/>
          <p:cNvSpPr txBox="1"/>
          <p:nvPr/>
        </p:nvSpPr>
        <p:spPr>
          <a:xfrm>
            <a:off x="4672950" y="141475"/>
            <a:ext cx="4471200" cy="45978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1200"/>
              </a:spcBef>
              <a:spcAft>
                <a:spcPts val="0"/>
              </a:spcAft>
              <a:buClr>
                <a:schemeClr val="accent5"/>
              </a:buClr>
              <a:buSzPts val="1100"/>
              <a:buFont typeface="Arial"/>
              <a:buNone/>
            </a:pPr>
            <a:r>
              <a:rPr lang="en-GB" sz="1200" b="1">
                <a:solidFill>
                  <a:schemeClr val="accent5"/>
                </a:solidFill>
              </a:rPr>
              <a:t>CSV-Datei (Funktion und Anwendbarkeit)</a:t>
            </a:r>
            <a:endParaRPr sz="1200" b="1">
              <a:solidFill>
                <a:schemeClr val="accent5"/>
              </a:solidFill>
            </a:endParaRPr>
          </a:p>
          <a:p>
            <a:pPr marL="457200" lvl="0" indent="-304800" algn="l" rtl="0">
              <a:lnSpc>
                <a:spcPct val="115000"/>
              </a:lnSpc>
              <a:spcBef>
                <a:spcPts val="1200"/>
              </a:spcBef>
              <a:spcAft>
                <a:spcPts val="0"/>
              </a:spcAft>
              <a:buClr>
                <a:schemeClr val="accent5"/>
              </a:buClr>
              <a:buSzPts val="1200"/>
              <a:buAutoNum type="arabicPeriod"/>
            </a:pPr>
            <a:r>
              <a:rPr lang="en-GB" sz="1200" b="1">
                <a:solidFill>
                  <a:schemeClr val="accent5"/>
                </a:solidFill>
              </a:rPr>
              <a:t>Funktionalität von </a:t>
            </a:r>
            <a:r>
              <a:rPr lang="en-GB" sz="1200" b="1">
                <a:solidFill>
                  <a:srgbClr val="188038"/>
                </a:solidFill>
                <a:latin typeface="Roboto Mono"/>
                <a:ea typeface="Roboto Mono"/>
                <a:cs typeface="Roboto Mono"/>
                <a:sym typeface="Roboto Mono"/>
              </a:rPr>
              <a:t>load_qna_from_csv</a:t>
            </a:r>
            <a:endParaRPr sz="1200" b="1">
              <a:solidFill>
                <a:srgbClr val="188038"/>
              </a:solidFill>
              <a:latin typeface="Roboto Mono"/>
              <a:ea typeface="Roboto Mono"/>
              <a:cs typeface="Roboto Mono"/>
              <a:sym typeface="Roboto Mono"/>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Ermöglicht den Import von Fragen und Antworten aus einer CSV-Datei.</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Liest strukturierte Daten: </a:t>
            </a:r>
            <a:br>
              <a:rPr lang="en-GB" sz="1200">
                <a:solidFill>
                  <a:schemeClr val="accent5"/>
                </a:solidFill>
              </a:rPr>
            </a:br>
            <a:r>
              <a:rPr lang="en-GB" sz="1200">
                <a:solidFill>
                  <a:schemeClr val="accent5"/>
                </a:solidFill>
              </a:rPr>
              <a:t>Fragen, Antworten, Varianten, Schlüsselwörter.</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rabicPeriod"/>
            </a:pPr>
            <a:r>
              <a:rPr lang="en-GB" sz="1200" b="1">
                <a:solidFill>
                  <a:schemeClr val="accent5"/>
                </a:solidFill>
              </a:rPr>
              <a:t>Vorteile der CSV-Integration</a:t>
            </a:r>
            <a:endParaRPr sz="1200" b="1">
              <a:solidFill>
                <a:schemeClr val="accent5"/>
              </a:solidFill>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Skalierbarkeit: Erweiterung der Datenbank des Chatbots, ohne den Code zu ändern.</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Flexibilität: Unterstützt mehrere Antworten, Synonyme und Schlüsselwörter für eine bessere Antwortübereinstimmung.</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lphaLcParenR"/>
            </a:pPr>
            <a:r>
              <a:rPr lang="en-GB" sz="1200">
                <a:solidFill>
                  <a:schemeClr val="accent5"/>
                </a:solidFill>
              </a:rPr>
              <a:t>Dynamischer Import: Daten können während der Ausführung mit angegebenen Dateipfaden und -formaten geladen werden.</a:t>
            </a:r>
            <a:endParaRPr sz="1200">
              <a:solidFill>
                <a:schemeClr val="accent5"/>
              </a:solidFill>
            </a:endParaRPr>
          </a:p>
          <a:p>
            <a:pPr marL="457200" lvl="0" indent="-304800" algn="l" rtl="0">
              <a:lnSpc>
                <a:spcPct val="115000"/>
              </a:lnSpc>
              <a:spcBef>
                <a:spcPts val="0"/>
              </a:spcBef>
              <a:spcAft>
                <a:spcPts val="0"/>
              </a:spcAft>
              <a:buClr>
                <a:schemeClr val="accent5"/>
              </a:buClr>
              <a:buSzPts val="1200"/>
              <a:buAutoNum type="arabicPeriod"/>
            </a:pPr>
            <a:r>
              <a:rPr lang="en-GB" sz="1200" b="1">
                <a:solidFill>
                  <a:schemeClr val="accent5"/>
                </a:solidFill>
              </a:rPr>
              <a:t>Verwendete Schlüssel-Tools</a:t>
            </a:r>
            <a:endParaRPr sz="1200" b="1">
              <a:solidFill>
                <a:schemeClr val="accent5"/>
              </a:solidFill>
            </a:endParaRPr>
          </a:p>
          <a:p>
            <a:pPr marL="457200" lvl="0" indent="-304800" algn="l" rtl="0">
              <a:lnSpc>
                <a:spcPct val="115000"/>
              </a:lnSpc>
              <a:spcBef>
                <a:spcPts val="0"/>
              </a:spcBef>
              <a:spcAft>
                <a:spcPts val="0"/>
              </a:spcAft>
              <a:buSzPts val="1200"/>
              <a:buAutoNum type="alphaLcParenR"/>
            </a:pPr>
            <a:r>
              <a:rPr lang="en-GB" sz="1200">
                <a:solidFill>
                  <a:schemeClr val="accent5"/>
                </a:solidFill>
              </a:rPr>
              <a:t>Bibliotheken: </a:t>
            </a:r>
            <a:r>
              <a:rPr lang="en-GB" sz="1200">
                <a:solidFill>
                  <a:srgbClr val="188038"/>
                </a:solidFill>
                <a:latin typeface="Roboto Mono"/>
                <a:ea typeface="Roboto Mono"/>
                <a:cs typeface="Roboto Mono"/>
                <a:sym typeface="Roboto Mono"/>
              </a:rPr>
              <a:t>csv</a:t>
            </a:r>
            <a:r>
              <a:rPr lang="en-GB" sz="1200">
                <a:solidFill>
                  <a:schemeClr val="accent5"/>
                </a:solidFill>
              </a:rPr>
              <a:t>, </a:t>
            </a:r>
            <a:r>
              <a:rPr lang="en-GB" sz="1200">
                <a:solidFill>
                  <a:srgbClr val="188038"/>
                </a:solidFill>
                <a:latin typeface="Roboto Mono"/>
                <a:ea typeface="Roboto Mono"/>
                <a:cs typeface="Roboto Mono"/>
                <a:sym typeface="Roboto Mono"/>
              </a:rPr>
              <a:t>datetime</a:t>
            </a:r>
            <a:r>
              <a:rPr lang="en-GB" sz="1200">
                <a:solidFill>
                  <a:schemeClr val="accent5"/>
                </a:solidFill>
              </a:rPr>
              <a:t>, </a:t>
            </a:r>
            <a:r>
              <a:rPr lang="en-GB" sz="1200">
                <a:solidFill>
                  <a:srgbClr val="188038"/>
                </a:solidFill>
                <a:latin typeface="Roboto Mono"/>
                <a:ea typeface="Roboto Mono"/>
                <a:cs typeface="Roboto Mono"/>
                <a:sym typeface="Roboto Mono"/>
              </a:rPr>
              <a:t>argparse</a:t>
            </a:r>
            <a:r>
              <a:rPr lang="en-GB" sz="1200">
                <a:solidFill>
                  <a:schemeClr val="accent5"/>
                </a:solidFill>
              </a:rPr>
              <a:t>.</a:t>
            </a:r>
            <a:endParaRPr sz="1200">
              <a:solidFill>
                <a:schemeClr val="accent5"/>
              </a:solidFill>
            </a:endParaRPr>
          </a:p>
          <a:p>
            <a:pPr marL="457200" lvl="0" indent="-304800" algn="l" rtl="0">
              <a:lnSpc>
                <a:spcPct val="115000"/>
              </a:lnSpc>
              <a:spcBef>
                <a:spcPts val="0"/>
              </a:spcBef>
              <a:spcAft>
                <a:spcPts val="0"/>
              </a:spcAft>
              <a:buSzPts val="1200"/>
              <a:buAutoNum type="alphaLcParenR"/>
            </a:pPr>
            <a:r>
              <a:rPr lang="en-GB" sz="1200">
                <a:solidFill>
                  <a:schemeClr val="accent5"/>
                </a:solidFill>
              </a:rPr>
              <a:t>Fehlerbehandlung: Liefert klare Fehlermeldungen für fehlende oder ungültige Dateien.</a:t>
            </a:r>
            <a:endParaRPr sz="1200">
              <a:solidFill>
                <a:schemeClr val="accent5"/>
              </a:solidFill>
            </a:endParaRPr>
          </a:p>
          <a:p>
            <a:pPr marL="215900" marR="0" lvl="0" indent="-127000" algn="l" rtl="0">
              <a:lnSpc>
                <a:spcPct val="100000"/>
              </a:lnSpc>
              <a:spcBef>
                <a:spcPts val="1200"/>
              </a:spcBef>
              <a:spcAft>
                <a:spcPts val="0"/>
              </a:spcAft>
              <a:buClr>
                <a:schemeClr val="dk1"/>
              </a:buClr>
              <a:buSzPts val="1400"/>
              <a:buFont typeface="Arial"/>
              <a:buNone/>
            </a:pPr>
            <a:endParaRPr sz="1200" b="1">
              <a:latin typeface="Lucida Sans"/>
              <a:ea typeface="Lucida Sans"/>
              <a:cs typeface="Lucida Sans"/>
              <a:sym typeface="Lucida Sans"/>
            </a:endParaRPr>
          </a:p>
        </p:txBody>
      </p:sp>
      <p:pic>
        <p:nvPicPr>
          <p:cNvPr id="273" name="Google Shape;273;p43"/>
          <p:cNvPicPr preferRelativeResize="0"/>
          <p:nvPr/>
        </p:nvPicPr>
        <p:blipFill>
          <a:blip r:embed="rId3">
            <a:alphaModFix/>
          </a:blip>
          <a:stretch>
            <a:fillRect/>
          </a:stretch>
        </p:blipFill>
        <p:spPr>
          <a:xfrm>
            <a:off x="152400" y="152400"/>
            <a:ext cx="4520548" cy="415932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77"/>
        <p:cNvGrpSpPr/>
        <p:nvPr/>
      </p:nvGrpSpPr>
      <p:grpSpPr>
        <a:xfrm>
          <a:off x="0" y="0"/>
          <a:ext cx="0" cy="0"/>
          <a:chOff x="0" y="0"/>
          <a:chExt cx="0" cy="0"/>
        </a:xfrm>
      </p:grpSpPr>
      <p:sp>
        <p:nvSpPr>
          <p:cNvPr id="278" name="Google Shape;278;p44"/>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19</a:t>
            </a:fld>
            <a:endParaRPr sz="700" b="1" i="0" u="none" strike="noStrike" cap="none">
              <a:solidFill>
                <a:srgbClr val="FFFFFF"/>
              </a:solidFill>
              <a:latin typeface="Montserrat"/>
              <a:ea typeface="Montserrat"/>
              <a:cs typeface="Montserrat"/>
              <a:sym typeface="Montserrat"/>
            </a:endParaRPr>
          </a:p>
        </p:txBody>
      </p:sp>
      <p:sp>
        <p:nvSpPr>
          <p:cNvPr id="279" name="Google Shape;279;p44"/>
          <p:cNvSpPr txBox="1"/>
          <p:nvPr/>
        </p:nvSpPr>
        <p:spPr>
          <a:xfrm>
            <a:off x="168550" y="2747750"/>
            <a:ext cx="8807700" cy="19767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400"/>
              </a:spcBef>
              <a:spcAft>
                <a:spcPts val="0"/>
              </a:spcAft>
              <a:buClr>
                <a:schemeClr val="accent5"/>
              </a:buClr>
              <a:buSzPts val="1100"/>
              <a:buFont typeface="Arial"/>
              <a:buNone/>
            </a:pPr>
            <a:r>
              <a:rPr lang="en-GB" b="1">
                <a:solidFill>
                  <a:schemeClr val="accent5"/>
                </a:solidFill>
              </a:rPr>
              <a:t>Datei-bezogene Funktionalität:</a:t>
            </a:r>
            <a:endParaRPr b="1">
              <a:solidFill>
                <a:schemeClr val="accent5"/>
              </a:solidFill>
            </a:endParaRPr>
          </a:p>
          <a:p>
            <a:pPr marL="457200" lvl="0" indent="-317500" algn="l" rtl="0">
              <a:lnSpc>
                <a:spcPct val="115000"/>
              </a:lnSpc>
              <a:spcBef>
                <a:spcPts val="1200"/>
              </a:spcBef>
              <a:spcAft>
                <a:spcPts val="0"/>
              </a:spcAft>
              <a:buClr>
                <a:schemeClr val="accent5"/>
              </a:buClr>
              <a:buSzPts val="1400"/>
              <a:buChar char="●"/>
            </a:pPr>
            <a:r>
              <a:rPr lang="en-GB" b="1">
                <a:solidFill>
                  <a:schemeClr val="accent5"/>
                </a:solidFill>
              </a:rPr>
              <a:t>--import1</a:t>
            </a:r>
            <a:r>
              <a:rPr lang="en-GB">
                <a:solidFill>
                  <a:schemeClr val="accent5"/>
                </a:solidFill>
              </a:rPr>
              <a:t>: Löst den Import von Q&amp;A-Daten aus einer Datei (z.B. CSV oder anderen Formaten) aus.</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b="1">
                <a:solidFill>
                  <a:schemeClr val="accent5"/>
                </a:solidFill>
              </a:rPr>
              <a:t>--filetype</a:t>
            </a:r>
            <a:r>
              <a:rPr lang="en-GB">
                <a:solidFill>
                  <a:schemeClr val="accent5"/>
                </a:solidFill>
              </a:rPr>
              <a:t>: Ermöglicht die Angabe des Dateityps (z.B. CSV, JSON).</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b="1">
                <a:solidFill>
                  <a:schemeClr val="accent5"/>
                </a:solidFill>
              </a:rPr>
              <a:t>--filepath</a:t>
            </a:r>
            <a:r>
              <a:rPr lang="en-GB">
                <a:solidFill>
                  <a:schemeClr val="accent5"/>
                </a:solidFill>
              </a:rPr>
              <a:t>: Definiert den Dateipfad, damit der Chatbot die Datei finden kann, mit einem Standard-Fallback-Pfad.</a:t>
            </a:r>
            <a:endParaRPr>
              <a:solidFill>
                <a:schemeClr val="accent5"/>
              </a:solidFill>
            </a:endParaRPr>
          </a:p>
          <a:p>
            <a:pPr marL="215900" marR="0" lvl="0" indent="-127000" algn="l" rtl="0">
              <a:lnSpc>
                <a:spcPct val="100000"/>
              </a:lnSpc>
              <a:spcBef>
                <a:spcPts val="1200"/>
              </a:spcBef>
              <a:spcAft>
                <a:spcPts val="0"/>
              </a:spcAft>
              <a:buClr>
                <a:schemeClr val="dk1"/>
              </a:buClr>
              <a:buSzPts val="1400"/>
              <a:buFont typeface="Arial"/>
              <a:buNone/>
            </a:pPr>
            <a:endParaRPr b="1">
              <a:solidFill>
                <a:schemeClr val="accent5"/>
              </a:solidFill>
            </a:endParaRPr>
          </a:p>
        </p:txBody>
      </p:sp>
      <p:pic>
        <p:nvPicPr>
          <p:cNvPr id="280" name="Google Shape;280;p44"/>
          <p:cNvPicPr preferRelativeResize="0"/>
          <p:nvPr/>
        </p:nvPicPr>
        <p:blipFill>
          <a:blip r:embed="rId3">
            <a:alphaModFix/>
          </a:blip>
          <a:stretch>
            <a:fillRect/>
          </a:stretch>
        </p:blipFill>
        <p:spPr>
          <a:xfrm>
            <a:off x="168550" y="184225"/>
            <a:ext cx="8854851" cy="2387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45"/>
        <p:cNvGrpSpPr/>
        <p:nvPr/>
      </p:nvGrpSpPr>
      <p:grpSpPr>
        <a:xfrm>
          <a:off x="0" y="0"/>
          <a:ext cx="0" cy="0"/>
          <a:chOff x="0" y="0"/>
          <a:chExt cx="0" cy="0"/>
        </a:xfrm>
      </p:grpSpPr>
      <p:sp>
        <p:nvSpPr>
          <p:cNvPr id="146" name="Google Shape;146;p27"/>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spcBef>
                <a:spcPts val="0"/>
              </a:spcBef>
              <a:spcAft>
                <a:spcPts val="0"/>
              </a:spcAft>
              <a:buNone/>
            </a:pPr>
            <a:fld id="{00000000-1234-1234-1234-123412341234}" type="slidenum">
              <a:rPr lang="en-GB" sz="700" b="0" i="0" u="none" strike="noStrike" cap="none">
                <a:solidFill>
                  <a:schemeClr val="lt1"/>
                </a:solidFill>
                <a:latin typeface="Montserrat Light"/>
                <a:ea typeface="Montserrat Light"/>
                <a:cs typeface="Montserrat Light"/>
                <a:sym typeface="Montserrat Light"/>
              </a:rPr>
              <a:t>2</a:t>
            </a:fld>
            <a:endParaRPr sz="700" b="1" i="0" u="none" strike="noStrike" cap="none">
              <a:solidFill>
                <a:schemeClr val="lt1"/>
              </a:solidFill>
              <a:latin typeface="Montserrat"/>
              <a:ea typeface="Montserrat"/>
              <a:cs typeface="Montserrat"/>
              <a:sym typeface="Montserrat"/>
            </a:endParaRPr>
          </a:p>
        </p:txBody>
      </p:sp>
      <p:sp>
        <p:nvSpPr>
          <p:cNvPr id="147" name="Google Shape;147;p27"/>
          <p:cNvSpPr txBox="1"/>
          <p:nvPr/>
        </p:nvSpPr>
        <p:spPr>
          <a:xfrm>
            <a:off x="737572" y="1167592"/>
            <a:ext cx="7818722" cy="2308886"/>
          </a:xfrm>
          <a:prstGeom prst="rect">
            <a:avLst/>
          </a:prstGeom>
          <a:noFill/>
          <a:ln>
            <a:noFill/>
          </a:ln>
        </p:spPr>
        <p:txBody>
          <a:bodyPr spcFirstLastPara="1" wrap="square" lIns="68575" tIns="34275" rIns="68575" bIns="34275" anchor="t" anchorCtr="0">
            <a:spAutoFit/>
          </a:bodyPr>
          <a:lstStyle/>
          <a:p>
            <a:pPr marL="342900" marR="0" lvl="0" indent="-336550" algn="l" rtl="0">
              <a:spcBef>
                <a:spcPts val="0"/>
              </a:spcBef>
              <a:spcAft>
                <a:spcPts val="0"/>
              </a:spcAft>
              <a:buClr>
                <a:schemeClr val="lt1"/>
              </a:buClr>
              <a:buSzPts val="2100"/>
              <a:buFont typeface="Courier New"/>
              <a:buChar char="o"/>
            </a:pPr>
            <a:r>
              <a:rPr lang="en-GB" sz="2100" b="1" i="0" u="none" strike="noStrike" cap="none">
                <a:solidFill>
                  <a:schemeClr val="lt1"/>
                </a:solidFill>
                <a:latin typeface="Montserrat SemiBold"/>
                <a:ea typeface="Montserrat SemiBold"/>
                <a:cs typeface="Montserrat SemiBold"/>
                <a:sym typeface="Montserrat SemiBold"/>
              </a:rPr>
              <a:t>EINFÜHRUNG</a:t>
            </a:r>
            <a:endParaRPr sz="1400" b="0" i="0" u="none" strike="noStrike" cap="none">
              <a:solidFill>
                <a:schemeClr val="dk1"/>
              </a:solidFill>
              <a:latin typeface="Lucida Sans"/>
              <a:ea typeface="Lucida Sans"/>
              <a:cs typeface="Lucida Sans"/>
              <a:sym typeface="Lucida Sans"/>
            </a:endParaRPr>
          </a:p>
          <a:p>
            <a:pPr marL="342900" marR="0" lvl="0" indent="-203200" algn="l" rtl="0">
              <a:spcBef>
                <a:spcPts val="0"/>
              </a:spcBef>
              <a:spcAft>
                <a:spcPts val="0"/>
              </a:spcAft>
              <a:buClr>
                <a:schemeClr val="dk1"/>
              </a:buClr>
              <a:buSzPts val="2100"/>
              <a:buFont typeface="Courier New"/>
              <a:buNone/>
            </a:pPr>
            <a:endParaRPr sz="2100" b="1" i="0" u="none" strike="noStrike" cap="none">
              <a:solidFill>
                <a:schemeClr val="lt1"/>
              </a:solidFill>
              <a:latin typeface="Montserrat SemiBold"/>
              <a:ea typeface="Montserrat SemiBold"/>
              <a:cs typeface="Montserrat SemiBold"/>
              <a:sym typeface="Montserrat SemiBold"/>
            </a:endParaRPr>
          </a:p>
          <a:p>
            <a:pPr marL="342900" marR="0" lvl="0" indent="-336550" algn="l" rtl="0">
              <a:spcBef>
                <a:spcPts val="0"/>
              </a:spcBef>
              <a:spcAft>
                <a:spcPts val="0"/>
              </a:spcAft>
              <a:buClr>
                <a:schemeClr val="lt1"/>
              </a:buClr>
              <a:buSzPts val="2100"/>
              <a:buFont typeface="Courier New"/>
              <a:buChar char="o"/>
            </a:pPr>
            <a:r>
              <a:rPr lang="en-GB" sz="2100" b="1" i="0" u="none" strike="noStrike" cap="none">
                <a:solidFill>
                  <a:schemeClr val="lt1"/>
                </a:solidFill>
                <a:latin typeface="Montserrat SemiBold"/>
                <a:ea typeface="Montserrat SemiBold"/>
                <a:cs typeface="Montserrat SemiBold"/>
                <a:sym typeface="Montserrat SemiBold"/>
              </a:rPr>
              <a:t>PROJEKT/LÖSUNG</a:t>
            </a:r>
            <a:endParaRPr sz="1400" b="0" i="0" u="none" strike="noStrike" cap="none">
              <a:solidFill>
                <a:schemeClr val="dk1"/>
              </a:solidFill>
              <a:latin typeface="Lucida Sans"/>
              <a:ea typeface="Lucida Sans"/>
              <a:cs typeface="Lucida Sans"/>
              <a:sym typeface="Lucida Sans"/>
            </a:endParaRPr>
          </a:p>
          <a:p>
            <a:pPr marL="342900" marR="0" lvl="0" indent="-203200" algn="l" rtl="0">
              <a:spcBef>
                <a:spcPts val="0"/>
              </a:spcBef>
              <a:spcAft>
                <a:spcPts val="0"/>
              </a:spcAft>
              <a:buClr>
                <a:schemeClr val="dk1"/>
              </a:buClr>
              <a:buSzPts val="2100"/>
              <a:buFont typeface="Courier New"/>
              <a:buNone/>
            </a:pPr>
            <a:endParaRPr sz="2100" b="1" i="0" u="none" strike="noStrike" cap="none">
              <a:solidFill>
                <a:schemeClr val="lt1"/>
              </a:solidFill>
              <a:latin typeface="Montserrat SemiBold"/>
              <a:ea typeface="Montserrat SemiBold"/>
              <a:cs typeface="Montserrat SemiBold"/>
              <a:sym typeface="Montserrat SemiBold"/>
            </a:endParaRPr>
          </a:p>
          <a:p>
            <a:pPr marL="342900" marR="0" lvl="0" indent="-336550" algn="l" rtl="0">
              <a:spcBef>
                <a:spcPts val="0"/>
              </a:spcBef>
              <a:spcAft>
                <a:spcPts val="0"/>
              </a:spcAft>
              <a:buClr>
                <a:schemeClr val="lt1"/>
              </a:buClr>
              <a:buSzPts val="2100"/>
              <a:buFont typeface="Courier New"/>
              <a:buChar char="o"/>
            </a:pPr>
            <a:r>
              <a:rPr lang="en-GB" sz="2100" b="1" i="0" u="none" strike="noStrike" cap="none">
                <a:solidFill>
                  <a:schemeClr val="lt1"/>
                </a:solidFill>
                <a:latin typeface="Montserrat SemiBold"/>
                <a:ea typeface="Montserrat SemiBold"/>
                <a:cs typeface="Montserrat SemiBold"/>
                <a:sym typeface="Montserrat SemiBold"/>
              </a:rPr>
              <a:t>ERGEBNISSE</a:t>
            </a:r>
            <a:endParaRPr sz="1400" b="0" i="0" u="none" strike="noStrike" cap="none">
              <a:solidFill>
                <a:schemeClr val="dk1"/>
              </a:solidFill>
              <a:latin typeface="Lucida Sans"/>
              <a:ea typeface="Lucida Sans"/>
              <a:cs typeface="Lucida Sans"/>
              <a:sym typeface="Lucida Sans"/>
            </a:endParaRPr>
          </a:p>
          <a:p>
            <a:pPr marL="342900" marR="0" lvl="0" indent="-203200" algn="l" rtl="0">
              <a:spcBef>
                <a:spcPts val="0"/>
              </a:spcBef>
              <a:spcAft>
                <a:spcPts val="0"/>
              </a:spcAft>
              <a:buClr>
                <a:schemeClr val="dk1"/>
              </a:buClr>
              <a:buSzPts val="2100"/>
              <a:buFont typeface="Courier New"/>
              <a:buNone/>
            </a:pPr>
            <a:endParaRPr sz="2100" b="1" i="0" u="none" strike="noStrike" cap="none">
              <a:solidFill>
                <a:schemeClr val="lt1"/>
              </a:solidFill>
              <a:latin typeface="Montserrat SemiBold"/>
              <a:ea typeface="Montserrat SemiBold"/>
              <a:cs typeface="Montserrat SemiBold"/>
              <a:sym typeface="Montserrat SemiBold"/>
            </a:endParaRPr>
          </a:p>
          <a:p>
            <a:pPr marL="342900" marR="0" lvl="0" indent="-336550" algn="l" rtl="0">
              <a:spcBef>
                <a:spcPts val="0"/>
              </a:spcBef>
              <a:spcAft>
                <a:spcPts val="0"/>
              </a:spcAft>
              <a:buClr>
                <a:schemeClr val="lt1"/>
              </a:buClr>
              <a:buSzPts val="2100"/>
              <a:buFont typeface="Courier New"/>
              <a:buChar char="o"/>
            </a:pPr>
            <a:r>
              <a:rPr lang="en-GB" sz="2100" b="1" i="0" u="none" strike="noStrike" cap="none">
                <a:solidFill>
                  <a:schemeClr val="lt1"/>
                </a:solidFill>
                <a:latin typeface="Montserrat SemiBold"/>
                <a:ea typeface="Montserrat SemiBold"/>
                <a:cs typeface="Montserrat SemiBold"/>
                <a:sym typeface="Montserrat SemiBold"/>
              </a:rPr>
              <a:t>FAZIT</a:t>
            </a:r>
            <a:endParaRPr sz="2100" b="0" i="0" u="none" strike="noStrike" cap="none">
              <a:solidFill>
                <a:schemeClr val="lt1"/>
              </a:solidFill>
              <a:latin typeface="Montserrat Medium"/>
              <a:ea typeface="Montserrat Medium"/>
              <a:cs typeface="Montserrat Medium"/>
              <a:sym typeface="Montserrat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84"/>
        <p:cNvGrpSpPr/>
        <p:nvPr/>
      </p:nvGrpSpPr>
      <p:grpSpPr>
        <a:xfrm>
          <a:off x="0" y="0"/>
          <a:ext cx="0" cy="0"/>
          <a:chOff x="0" y="0"/>
          <a:chExt cx="0" cy="0"/>
        </a:xfrm>
      </p:grpSpPr>
      <p:sp>
        <p:nvSpPr>
          <p:cNvPr id="285" name="Google Shape;285;p45"/>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20</a:t>
            </a:fld>
            <a:endParaRPr sz="700" b="1" i="0" u="none" strike="noStrike" cap="none">
              <a:solidFill>
                <a:srgbClr val="FFFFFF"/>
              </a:solidFill>
              <a:latin typeface="Montserrat"/>
              <a:ea typeface="Montserrat"/>
              <a:cs typeface="Montserrat"/>
              <a:sym typeface="Montserrat"/>
            </a:endParaRPr>
          </a:p>
        </p:txBody>
      </p:sp>
      <p:sp>
        <p:nvSpPr>
          <p:cNvPr id="286" name="Google Shape;286;p45"/>
          <p:cNvSpPr txBox="1"/>
          <p:nvPr/>
        </p:nvSpPr>
        <p:spPr>
          <a:xfrm>
            <a:off x="168550" y="3176763"/>
            <a:ext cx="8807700" cy="1496700"/>
          </a:xfrm>
          <a:prstGeom prst="rect">
            <a:avLst/>
          </a:prstGeom>
          <a:noFill/>
          <a:ln>
            <a:noFill/>
          </a:ln>
        </p:spPr>
        <p:txBody>
          <a:bodyPr spcFirstLastPara="1" wrap="square" lIns="68575" tIns="34275" rIns="68575" bIns="34275" anchor="t" anchorCtr="0">
            <a:noAutofit/>
          </a:bodyPr>
          <a:lstStyle/>
          <a:p>
            <a:pPr marL="457200" lvl="0" indent="-317500" algn="l" rtl="0">
              <a:lnSpc>
                <a:spcPct val="115000"/>
              </a:lnSpc>
              <a:spcBef>
                <a:spcPts val="1400"/>
              </a:spcBef>
              <a:spcAft>
                <a:spcPts val="0"/>
              </a:spcAft>
              <a:buClr>
                <a:schemeClr val="accent5"/>
              </a:buClr>
              <a:buSzPts val="1400"/>
              <a:buChar char="●"/>
            </a:pPr>
            <a:r>
              <a:rPr lang="en-GB">
                <a:solidFill>
                  <a:schemeClr val="accent5"/>
                </a:solidFill>
              </a:rPr>
              <a:t>Das Wörterbuch ist eine Datenstruktur für den Chatbot.</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a:solidFill>
                  <a:schemeClr val="accent5"/>
                </a:solidFill>
              </a:rPr>
              <a:t>Das Wörterbuch ist in Objekte der Fragen unterteilt. Jedes Objekt enthält drei Listen (Schlüssel : Wert).</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b="1">
                <a:solidFill>
                  <a:schemeClr val="accent5"/>
                </a:solidFill>
              </a:rPr>
              <a:t>Antwortliste</a:t>
            </a:r>
            <a:r>
              <a:rPr lang="en-GB">
                <a:solidFill>
                  <a:schemeClr val="accent5"/>
                </a:solidFill>
              </a:rPr>
              <a:t>: mögliche Antworten</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b="1">
                <a:solidFill>
                  <a:schemeClr val="accent5"/>
                </a:solidFill>
              </a:rPr>
              <a:t>Variantenliste</a:t>
            </a:r>
            <a:r>
              <a:rPr lang="en-GB">
                <a:solidFill>
                  <a:schemeClr val="accent5"/>
                </a:solidFill>
              </a:rPr>
              <a:t>: Verschiedene Formen für die gleiche Frage</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b="1">
                <a:solidFill>
                  <a:schemeClr val="accent5"/>
                </a:solidFill>
              </a:rPr>
              <a:t>Schlüsselwortliste</a:t>
            </a:r>
            <a:r>
              <a:rPr lang="en-GB">
                <a:solidFill>
                  <a:schemeClr val="accent5"/>
                </a:solidFill>
              </a:rPr>
              <a:t>: Schlüsselwörter beziehen sich auf die gleiche Frage</a:t>
            </a:r>
            <a:endParaRPr>
              <a:solidFill>
                <a:schemeClr val="accent5"/>
              </a:solidFill>
            </a:endParaRPr>
          </a:p>
          <a:p>
            <a:pPr marL="457200" lvl="0" indent="0" algn="l" rtl="0">
              <a:lnSpc>
                <a:spcPct val="115000"/>
              </a:lnSpc>
              <a:spcBef>
                <a:spcPts val="1200"/>
              </a:spcBef>
              <a:spcAft>
                <a:spcPts val="0"/>
              </a:spcAft>
              <a:buNone/>
            </a:pPr>
            <a:endParaRPr b="1">
              <a:solidFill>
                <a:schemeClr val="accent5"/>
              </a:solidFill>
            </a:endParaRPr>
          </a:p>
          <a:p>
            <a:pPr marL="215900" marR="0" lvl="0" indent="-127000" algn="l" rtl="0">
              <a:lnSpc>
                <a:spcPct val="100000"/>
              </a:lnSpc>
              <a:spcBef>
                <a:spcPts val="1200"/>
              </a:spcBef>
              <a:spcAft>
                <a:spcPts val="0"/>
              </a:spcAft>
              <a:buClr>
                <a:schemeClr val="dk1"/>
              </a:buClr>
              <a:buSzPts val="1400"/>
              <a:buFont typeface="Arial"/>
              <a:buNone/>
            </a:pPr>
            <a:endParaRPr b="1">
              <a:solidFill>
                <a:schemeClr val="accent5"/>
              </a:solidFill>
            </a:endParaRPr>
          </a:p>
        </p:txBody>
      </p:sp>
      <p:pic>
        <p:nvPicPr>
          <p:cNvPr id="287" name="Google Shape;287;p45"/>
          <p:cNvPicPr preferRelativeResize="0"/>
          <p:nvPr/>
        </p:nvPicPr>
        <p:blipFill>
          <a:blip r:embed="rId3">
            <a:alphaModFix/>
          </a:blip>
          <a:stretch>
            <a:fillRect/>
          </a:stretch>
        </p:blipFill>
        <p:spPr>
          <a:xfrm>
            <a:off x="152400" y="152400"/>
            <a:ext cx="8839201" cy="28431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1"/>
        <p:cNvGrpSpPr/>
        <p:nvPr/>
      </p:nvGrpSpPr>
      <p:grpSpPr>
        <a:xfrm>
          <a:off x="0" y="0"/>
          <a:ext cx="0" cy="0"/>
          <a:chOff x="0" y="0"/>
          <a:chExt cx="0" cy="0"/>
        </a:xfrm>
      </p:grpSpPr>
      <p:sp>
        <p:nvSpPr>
          <p:cNvPr id="292" name="Google Shape;292;p46"/>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21</a:t>
            </a:fld>
            <a:endParaRPr sz="700" b="1" i="0" u="none" strike="noStrike" cap="none">
              <a:solidFill>
                <a:srgbClr val="FFFFFF"/>
              </a:solidFill>
              <a:latin typeface="Montserrat"/>
              <a:ea typeface="Montserrat"/>
              <a:cs typeface="Montserrat"/>
              <a:sym typeface="Montserrat"/>
            </a:endParaRPr>
          </a:p>
        </p:txBody>
      </p:sp>
      <p:sp>
        <p:nvSpPr>
          <p:cNvPr id="293" name="Google Shape;293;p46"/>
          <p:cNvSpPr txBox="1"/>
          <p:nvPr/>
        </p:nvSpPr>
        <p:spPr>
          <a:xfrm>
            <a:off x="168150" y="2112750"/>
            <a:ext cx="8807700" cy="27498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400"/>
              </a:spcBef>
              <a:spcAft>
                <a:spcPts val="0"/>
              </a:spcAft>
              <a:buClr>
                <a:schemeClr val="accent5"/>
              </a:buClr>
              <a:buSzPts val="1100"/>
              <a:buFont typeface="Arial"/>
              <a:buNone/>
            </a:pPr>
            <a:r>
              <a:rPr lang="en-GB" sz="1300" b="1">
                <a:solidFill>
                  <a:schemeClr val="accent5"/>
                </a:solidFill>
              </a:rPr>
              <a:t>Handhabung des CSV-Imports (falls angegeben)</a:t>
            </a:r>
            <a:endParaRPr sz="1300" b="1">
              <a:solidFill>
                <a:schemeClr val="accent5"/>
              </a:solidFill>
            </a:endParaRPr>
          </a:p>
          <a:p>
            <a:pPr marL="457200" lvl="0" indent="-298450" algn="l" rtl="0">
              <a:lnSpc>
                <a:spcPct val="115000"/>
              </a:lnSpc>
              <a:spcBef>
                <a:spcPts val="1200"/>
              </a:spcBef>
              <a:spcAft>
                <a:spcPts val="0"/>
              </a:spcAft>
              <a:buClr>
                <a:srgbClr val="000000"/>
              </a:buClr>
              <a:buSzPts val="1100"/>
              <a:buAutoNum type="arabicPeriod"/>
            </a:pPr>
            <a:r>
              <a:rPr lang="en-GB" sz="1100" b="1">
                <a:latin typeface="Roboto Mono"/>
                <a:ea typeface="Roboto Mono"/>
                <a:cs typeface="Roboto Mono"/>
                <a:sym typeface="Roboto Mono"/>
              </a:rPr>
              <a:t>if args.import1 and args.filetype and args.filepath:</a:t>
            </a:r>
            <a:endParaRPr sz="1100" b="1">
              <a:latin typeface="Roboto Mono"/>
              <a:ea typeface="Roboto Mono"/>
              <a:cs typeface="Roboto Mono"/>
              <a:sym typeface="Roboto Mono"/>
            </a:endParaRPr>
          </a:p>
          <a:p>
            <a:pPr marL="914400" lvl="1" indent="-298450" algn="l" rtl="0">
              <a:lnSpc>
                <a:spcPct val="115000"/>
              </a:lnSpc>
              <a:spcBef>
                <a:spcPts val="0"/>
              </a:spcBef>
              <a:spcAft>
                <a:spcPts val="0"/>
              </a:spcAft>
              <a:buClr>
                <a:srgbClr val="000000"/>
              </a:buClr>
              <a:buSzPts val="1100"/>
              <a:buChar char="○"/>
            </a:pPr>
            <a:r>
              <a:rPr lang="en-GB" sz="1100"/>
              <a:t>Stellt sicher, dass der Importprozess nur gestartet wird, wenn </a:t>
            </a:r>
            <a:r>
              <a:rPr lang="en-GB" sz="1100">
                <a:latin typeface="Roboto Mono"/>
                <a:ea typeface="Roboto Mono"/>
                <a:cs typeface="Roboto Mono"/>
                <a:sym typeface="Roboto Mono"/>
              </a:rPr>
              <a:t>--import1</a:t>
            </a:r>
            <a:r>
              <a:rPr lang="en-GB" sz="1100"/>
              <a:t>, </a:t>
            </a:r>
            <a:r>
              <a:rPr lang="en-GB" sz="1100">
                <a:latin typeface="Roboto Mono"/>
                <a:ea typeface="Roboto Mono"/>
                <a:cs typeface="Roboto Mono"/>
                <a:sym typeface="Roboto Mono"/>
              </a:rPr>
              <a:t>--filetype</a:t>
            </a:r>
            <a:r>
              <a:rPr lang="en-GB" sz="1100"/>
              <a:t> und </a:t>
            </a:r>
            <a:r>
              <a:rPr lang="en-GB" sz="1100">
                <a:latin typeface="Roboto Mono"/>
                <a:ea typeface="Roboto Mono"/>
                <a:cs typeface="Roboto Mono"/>
                <a:sym typeface="Roboto Mono"/>
              </a:rPr>
              <a:t>--filepath</a:t>
            </a:r>
            <a:r>
              <a:rPr lang="en-GB" sz="1100"/>
              <a:t> angegeben sind.</a:t>
            </a:r>
            <a:endParaRPr sz="1100"/>
          </a:p>
          <a:p>
            <a:pPr marL="457200" lvl="0" indent="-298450" algn="l" rtl="0">
              <a:lnSpc>
                <a:spcPct val="115000"/>
              </a:lnSpc>
              <a:spcBef>
                <a:spcPts val="0"/>
              </a:spcBef>
              <a:spcAft>
                <a:spcPts val="0"/>
              </a:spcAft>
              <a:buClr>
                <a:srgbClr val="000000"/>
              </a:buClr>
              <a:buSzPts val="1100"/>
              <a:buAutoNum type="arabicPeriod"/>
            </a:pPr>
            <a:r>
              <a:rPr lang="en-GB" sz="1100" b="1">
                <a:latin typeface="Roboto Mono"/>
                <a:ea typeface="Roboto Mono"/>
                <a:cs typeface="Roboto Mono"/>
                <a:sym typeface="Roboto Mono"/>
              </a:rPr>
              <a:t>imported_data = load_qna_from_csv(args.filepath)</a:t>
            </a:r>
            <a:endParaRPr sz="1100" b="1">
              <a:latin typeface="Roboto Mono"/>
              <a:ea typeface="Roboto Mono"/>
              <a:cs typeface="Roboto Mono"/>
              <a:sym typeface="Roboto Mono"/>
            </a:endParaRPr>
          </a:p>
          <a:p>
            <a:pPr marL="914400" lvl="1" indent="-298450" algn="l" rtl="0">
              <a:lnSpc>
                <a:spcPct val="115000"/>
              </a:lnSpc>
              <a:spcBef>
                <a:spcPts val="0"/>
              </a:spcBef>
              <a:spcAft>
                <a:spcPts val="0"/>
              </a:spcAft>
              <a:buClr>
                <a:srgbClr val="000000"/>
              </a:buClr>
              <a:buSzPts val="1100"/>
              <a:buChar char="○"/>
            </a:pPr>
            <a:r>
              <a:rPr lang="en-GB" sz="1100"/>
              <a:t>Ruft die Funktion </a:t>
            </a:r>
            <a:r>
              <a:rPr lang="en-GB" sz="1100">
                <a:latin typeface="Roboto Mono"/>
                <a:ea typeface="Roboto Mono"/>
                <a:cs typeface="Roboto Mono"/>
                <a:sym typeface="Roboto Mono"/>
              </a:rPr>
              <a:t>load_qna_from_csv</a:t>
            </a:r>
            <a:r>
              <a:rPr lang="en-GB" sz="1100"/>
              <a:t> auf, um Daten aus der CSV-Datei zu importieren.</a:t>
            </a:r>
            <a:endParaRPr sz="1100"/>
          </a:p>
          <a:p>
            <a:pPr marL="457200" lvl="0" indent="-298450" algn="l" rtl="0">
              <a:lnSpc>
                <a:spcPct val="115000"/>
              </a:lnSpc>
              <a:spcBef>
                <a:spcPts val="0"/>
              </a:spcBef>
              <a:spcAft>
                <a:spcPts val="0"/>
              </a:spcAft>
              <a:buClr>
                <a:srgbClr val="000000"/>
              </a:buClr>
              <a:buSzPts val="1100"/>
              <a:buAutoNum type="arabicPeriod"/>
            </a:pPr>
            <a:r>
              <a:rPr lang="en-GB" sz="1100" b="1">
                <a:latin typeface="Roboto Mono"/>
                <a:ea typeface="Roboto Mono"/>
                <a:cs typeface="Roboto Mono"/>
                <a:sym typeface="Roboto Mono"/>
              </a:rPr>
              <a:t>question_and_answers = imported_data</a:t>
            </a:r>
            <a:endParaRPr sz="1100" b="1">
              <a:latin typeface="Roboto Mono"/>
              <a:ea typeface="Roboto Mono"/>
              <a:cs typeface="Roboto Mono"/>
              <a:sym typeface="Roboto Mono"/>
            </a:endParaRPr>
          </a:p>
          <a:p>
            <a:pPr marL="914400" lvl="1" indent="-298450" algn="l" rtl="0">
              <a:lnSpc>
                <a:spcPct val="115000"/>
              </a:lnSpc>
              <a:spcBef>
                <a:spcPts val="0"/>
              </a:spcBef>
              <a:spcAft>
                <a:spcPts val="0"/>
              </a:spcAft>
              <a:buClr>
                <a:srgbClr val="000000"/>
              </a:buClr>
              <a:buSzPts val="1100"/>
              <a:buChar char="○"/>
            </a:pPr>
            <a:r>
              <a:rPr lang="en-GB" sz="1100"/>
              <a:t>Aktualisiert die Wissensbasis des Chatbots mit den importierten Q&amp;A-Daten.</a:t>
            </a:r>
            <a:endParaRPr sz="1100"/>
          </a:p>
          <a:p>
            <a:pPr marL="457200" lvl="0" indent="-298450" algn="l" rtl="0">
              <a:lnSpc>
                <a:spcPct val="115000"/>
              </a:lnSpc>
              <a:spcBef>
                <a:spcPts val="0"/>
              </a:spcBef>
              <a:spcAft>
                <a:spcPts val="0"/>
              </a:spcAft>
              <a:buClr>
                <a:srgbClr val="000000"/>
              </a:buClr>
              <a:buSzPts val="1100"/>
              <a:buAutoNum type="arabicPeriod"/>
            </a:pPr>
            <a:r>
              <a:rPr lang="en-GB" sz="1100" b="1"/>
              <a:t>Wenn:</a:t>
            </a:r>
            <a:endParaRPr sz="1100" b="1"/>
          </a:p>
          <a:p>
            <a:pPr marL="914400" lvl="1" indent="-298450" algn="l" rtl="0">
              <a:lnSpc>
                <a:spcPct val="115000"/>
              </a:lnSpc>
              <a:spcBef>
                <a:spcPts val="0"/>
              </a:spcBef>
              <a:spcAft>
                <a:spcPts val="0"/>
              </a:spcAft>
              <a:buClr>
                <a:srgbClr val="000000"/>
              </a:buClr>
              <a:buSzPts val="1100"/>
              <a:buChar char="○"/>
            </a:pPr>
            <a:r>
              <a:rPr lang="en-GB" sz="1100"/>
              <a:t>Gibt eine Erfolgsmeldung aus, nachdem der Import abgeschlossen ist.</a:t>
            </a:r>
            <a:endParaRPr sz="1100"/>
          </a:p>
          <a:p>
            <a:pPr marL="457200" lvl="0" indent="-298450" algn="l" rtl="0">
              <a:lnSpc>
                <a:spcPct val="115000"/>
              </a:lnSpc>
              <a:spcBef>
                <a:spcPts val="0"/>
              </a:spcBef>
              <a:spcAft>
                <a:spcPts val="0"/>
              </a:spcAft>
              <a:buClr>
                <a:srgbClr val="000000"/>
              </a:buClr>
              <a:buSzPts val="1100"/>
              <a:buAutoNum type="arabicPeriod"/>
            </a:pPr>
            <a:r>
              <a:rPr lang="en-GB" sz="1100" b="1"/>
              <a:t>Andernfalls:</a:t>
            </a:r>
            <a:endParaRPr sz="1100" b="1"/>
          </a:p>
          <a:p>
            <a:pPr marL="914400" lvl="1" indent="-298450" algn="l" rtl="0">
              <a:lnSpc>
                <a:spcPct val="115000"/>
              </a:lnSpc>
              <a:spcBef>
                <a:spcPts val="0"/>
              </a:spcBef>
              <a:spcAft>
                <a:spcPts val="0"/>
              </a:spcAft>
              <a:buClr>
                <a:schemeClr val="accent5"/>
              </a:buClr>
              <a:buSzPts val="1100"/>
              <a:buChar char="○"/>
            </a:pPr>
            <a:r>
              <a:rPr lang="en-GB" sz="1100">
                <a:solidFill>
                  <a:schemeClr val="accent5"/>
                </a:solidFill>
              </a:rPr>
              <a:t>Informiert den Benutzer, wenn der Dateityp nicht unterstützt wird.</a:t>
            </a:r>
            <a:endParaRPr sz="1100">
              <a:solidFill>
                <a:schemeClr val="accent5"/>
              </a:solidFill>
            </a:endParaRPr>
          </a:p>
          <a:p>
            <a:pPr marL="215900" marR="0" lvl="0" indent="-127000" algn="l" rtl="0">
              <a:lnSpc>
                <a:spcPct val="100000"/>
              </a:lnSpc>
              <a:spcBef>
                <a:spcPts val="1200"/>
              </a:spcBef>
              <a:spcAft>
                <a:spcPts val="0"/>
              </a:spcAft>
              <a:buClr>
                <a:schemeClr val="dk1"/>
              </a:buClr>
              <a:buSzPts val="1400"/>
              <a:buFont typeface="Arial"/>
              <a:buNone/>
            </a:pPr>
            <a:endParaRPr sz="800" b="1">
              <a:solidFill>
                <a:schemeClr val="accent5"/>
              </a:solidFill>
            </a:endParaRPr>
          </a:p>
        </p:txBody>
      </p:sp>
      <p:pic>
        <p:nvPicPr>
          <p:cNvPr id="294" name="Google Shape;294;p46"/>
          <p:cNvPicPr preferRelativeResize="0"/>
          <p:nvPr/>
        </p:nvPicPr>
        <p:blipFill>
          <a:blip r:embed="rId3">
            <a:alphaModFix/>
          </a:blip>
          <a:stretch>
            <a:fillRect/>
          </a:stretch>
        </p:blipFill>
        <p:spPr>
          <a:xfrm>
            <a:off x="152400" y="152400"/>
            <a:ext cx="8839201" cy="1840839"/>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98"/>
        <p:cNvGrpSpPr/>
        <p:nvPr/>
      </p:nvGrpSpPr>
      <p:grpSpPr>
        <a:xfrm>
          <a:off x="0" y="0"/>
          <a:ext cx="0" cy="0"/>
          <a:chOff x="0" y="0"/>
          <a:chExt cx="0" cy="0"/>
        </a:xfrm>
      </p:grpSpPr>
      <p:sp>
        <p:nvSpPr>
          <p:cNvPr id="299" name="Google Shape;299;p47"/>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22</a:t>
            </a:fld>
            <a:endParaRPr sz="700" b="1" i="0" u="none" strike="noStrike" cap="none">
              <a:solidFill>
                <a:srgbClr val="FFFFFF"/>
              </a:solidFill>
              <a:latin typeface="Montserrat"/>
              <a:ea typeface="Montserrat"/>
              <a:cs typeface="Montserrat"/>
              <a:sym typeface="Montserrat"/>
            </a:endParaRPr>
          </a:p>
        </p:txBody>
      </p:sp>
      <p:sp>
        <p:nvSpPr>
          <p:cNvPr id="300" name="Google Shape;300;p47"/>
          <p:cNvSpPr txBox="1"/>
          <p:nvPr/>
        </p:nvSpPr>
        <p:spPr>
          <a:xfrm>
            <a:off x="168150" y="2569950"/>
            <a:ext cx="8807700" cy="27498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400"/>
              </a:spcBef>
              <a:spcAft>
                <a:spcPts val="0"/>
              </a:spcAft>
              <a:buClr>
                <a:schemeClr val="accent5"/>
              </a:buClr>
              <a:buSzPts val="1100"/>
              <a:buFont typeface="Arial"/>
              <a:buNone/>
            </a:pPr>
            <a:endParaRPr sz="1100">
              <a:solidFill>
                <a:schemeClr val="accent5"/>
              </a:solidFill>
            </a:endParaRPr>
          </a:p>
          <a:p>
            <a:pPr marL="457200" lvl="0" indent="-317500" algn="l" rtl="0">
              <a:lnSpc>
                <a:spcPct val="115000"/>
              </a:lnSpc>
              <a:spcBef>
                <a:spcPts val="400"/>
              </a:spcBef>
              <a:spcAft>
                <a:spcPts val="0"/>
              </a:spcAft>
              <a:buClr>
                <a:schemeClr val="accent5"/>
              </a:buClr>
              <a:buSzPts val="1400"/>
              <a:buChar char="●"/>
            </a:pPr>
            <a:r>
              <a:rPr lang="en-GB">
                <a:solidFill>
                  <a:schemeClr val="accent5"/>
                </a:solidFill>
              </a:rPr>
              <a:t>Falls der Benutzer die Eingabetaste drückt, ohne eine Frage oder ein Schlüsselwort zu schreiben,</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a:solidFill>
                  <a:schemeClr val="accent5"/>
                </a:solidFill>
              </a:rPr>
              <a:t>sagt der Chatbot den Begrüßungssatz mit Zeitstempel, durch die Funktion get_current_time aufruft.</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a:solidFill>
                  <a:schemeClr val="accent5"/>
                </a:solidFill>
              </a:rPr>
              <a:t>Wenn der Benutzer eine Frage oder ein Schlüsselwort eingibt, wird der Chatbot die Funktion handle_user_input aufrufen.</a:t>
            </a: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a:solidFill>
                  <a:schemeClr val="accent5"/>
                </a:solidFill>
              </a:rPr>
              <a:t>Eine While-Schleife, um dem Benutzer zu erlauben, seine Fragen oder Schlüsselwörter einzugeben und Antworten zu erhalten, bis er 'bye' schreibt, um die Schleife zu beenden.</a:t>
            </a:r>
            <a:endParaRPr>
              <a:solidFill>
                <a:schemeClr val="accent5"/>
              </a:solidFill>
            </a:endParaRPr>
          </a:p>
          <a:p>
            <a:pPr marL="457200" lvl="0" indent="0" algn="l" rtl="0">
              <a:lnSpc>
                <a:spcPct val="115000"/>
              </a:lnSpc>
              <a:spcBef>
                <a:spcPts val="0"/>
              </a:spcBef>
              <a:spcAft>
                <a:spcPts val="0"/>
              </a:spcAft>
              <a:buNone/>
            </a:pPr>
            <a:endParaRPr>
              <a:solidFill>
                <a:schemeClr val="accent5"/>
              </a:solidFill>
            </a:endParaRPr>
          </a:p>
          <a:p>
            <a:pPr marL="457200" lvl="0" indent="-317500" algn="l" rtl="0">
              <a:lnSpc>
                <a:spcPct val="115000"/>
              </a:lnSpc>
              <a:spcBef>
                <a:spcPts val="0"/>
              </a:spcBef>
              <a:spcAft>
                <a:spcPts val="0"/>
              </a:spcAft>
              <a:buClr>
                <a:schemeClr val="accent5"/>
              </a:buClr>
              <a:buSzPts val="1400"/>
              <a:buChar char="●"/>
            </a:pPr>
            <a:r>
              <a:rPr lang="en-GB">
                <a:solidFill>
                  <a:schemeClr val="accent5"/>
                </a:solidFill>
              </a:rPr>
              <a:t>Am Ende unseres Codes rufen wir die Hauptfunktion auf</a:t>
            </a:r>
            <a:endParaRPr>
              <a:solidFill>
                <a:schemeClr val="accent5"/>
              </a:solidFill>
            </a:endParaRPr>
          </a:p>
          <a:p>
            <a:pPr marL="215900" marR="0" lvl="0" indent="-127000" algn="l" rtl="0">
              <a:lnSpc>
                <a:spcPct val="100000"/>
              </a:lnSpc>
              <a:spcBef>
                <a:spcPts val="0"/>
              </a:spcBef>
              <a:spcAft>
                <a:spcPts val="0"/>
              </a:spcAft>
              <a:buClr>
                <a:schemeClr val="dk1"/>
              </a:buClr>
              <a:buSzPts val="1400"/>
              <a:buFont typeface="Arial"/>
              <a:buNone/>
            </a:pPr>
            <a:endParaRPr sz="800" b="1">
              <a:solidFill>
                <a:schemeClr val="accent5"/>
              </a:solidFill>
            </a:endParaRPr>
          </a:p>
        </p:txBody>
      </p:sp>
      <p:pic>
        <p:nvPicPr>
          <p:cNvPr id="301" name="Google Shape;301;p47"/>
          <p:cNvPicPr preferRelativeResize="0"/>
          <p:nvPr/>
        </p:nvPicPr>
        <p:blipFill>
          <a:blip r:embed="rId3">
            <a:alphaModFix/>
          </a:blip>
          <a:stretch>
            <a:fillRect/>
          </a:stretch>
        </p:blipFill>
        <p:spPr>
          <a:xfrm>
            <a:off x="435050" y="123500"/>
            <a:ext cx="8273900" cy="25156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5"/>
        <p:cNvGrpSpPr/>
        <p:nvPr/>
      </p:nvGrpSpPr>
      <p:grpSpPr>
        <a:xfrm>
          <a:off x="0" y="0"/>
          <a:ext cx="0" cy="0"/>
          <a:chOff x="0" y="0"/>
          <a:chExt cx="0" cy="0"/>
        </a:xfrm>
      </p:grpSpPr>
      <p:sp>
        <p:nvSpPr>
          <p:cNvPr id="306" name="Google Shape;306;p48"/>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23</a:t>
            </a:fld>
            <a:endParaRPr sz="700" b="1" i="0" u="none" strike="noStrike" cap="none">
              <a:solidFill>
                <a:srgbClr val="FFFFFF"/>
              </a:solidFill>
              <a:latin typeface="Montserrat"/>
              <a:ea typeface="Montserrat"/>
              <a:cs typeface="Montserrat"/>
              <a:sym typeface="Montserrat"/>
            </a:endParaRPr>
          </a:p>
        </p:txBody>
      </p:sp>
      <p:sp>
        <p:nvSpPr>
          <p:cNvPr id="307" name="Google Shape;307;p48"/>
          <p:cNvSpPr txBox="1"/>
          <p:nvPr/>
        </p:nvSpPr>
        <p:spPr>
          <a:xfrm>
            <a:off x="215700" y="2241300"/>
            <a:ext cx="8807700" cy="27498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400"/>
              </a:spcBef>
              <a:spcAft>
                <a:spcPts val="0"/>
              </a:spcAft>
              <a:buClr>
                <a:schemeClr val="accent5"/>
              </a:buClr>
              <a:buSzPts val="1100"/>
              <a:buFont typeface="Arial"/>
              <a:buNone/>
            </a:pPr>
            <a:endParaRPr sz="1100">
              <a:solidFill>
                <a:schemeClr val="accent5"/>
              </a:solidFill>
            </a:endParaRPr>
          </a:p>
          <a:p>
            <a:pPr marL="457200" lvl="0" indent="-317500" algn="l" rtl="0">
              <a:lnSpc>
                <a:spcPct val="115000"/>
              </a:lnSpc>
              <a:spcBef>
                <a:spcPts val="400"/>
              </a:spcBef>
              <a:spcAft>
                <a:spcPts val="0"/>
              </a:spcAft>
              <a:buClr>
                <a:schemeClr val="accent5"/>
              </a:buClr>
              <a:buSzPts val="1400"/>
              <a:buChar char="-"/>
            </a:pPr>
            <a:endParaRPr>
              <a:solidFill>
                <a:schemeClr val="accent5"/>
              </a:solidFill>
            </a:endParaRPr>
          </a:p>
        </p:txBody>
      </p:sp>
      <p:sp>
        <p:nvSpPr>
          <p:cNvPr id="308" name="Google Shape;308;p48"/>
          <p:cNvSpPr txBox="1"/>
          <p:nvPr/>
        </p:nvSpPr>
        <p:spPr>
          <a:xfrm>
            <a:off x="215700" y="1232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Funktion: List_all_questions</a:t>
            </a:r>
            <a:endParaRPr sz="2400" b="1">
              <a:solidFill>
                <a:schemeClr val="accent5"/>
              </a:solidFill>
            </a:endParaRPr>
          </a:p>
        </p:txBody>
      </p:sp>
      <p:pic>
        <p:nvPicPr>
          <p:cNvPr id="309" name="Google Shape;309;p48"/>
          <p:cNvPicPr preferRelativeResize="0"/>
          <p:nvPr/>
        </p:nvPicPr>
        <p:blipFill>
          <a:blip r:embed="rId3">
            <a:alphaModFix/>
          </a:blip>
          <a:stretch>
            <a:fillRect/>
          </a:stretch>
        </p:blipFill>
        <p:spPr>
          <a:xfrm>
            <a:off x="136500" y="521400"/>
            <a:ext cx="8870999" cy="44697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13"/>
        <p:cNvGrpSpPr/>
        <p:nvPr/>
      </p:nvGrpSpPr>
      <p:grpSpPr>
        <a:xfrm>
          <a:off x="0" y="0"/>
          <a:ext cx="0" cy="0"/>
          <a:chOff x="0" y="0"/>
          <a:chExt cx="0" cy="0"/>
        </a:xfrm>
      </p:grpSpPr>
      <p:sp>
        <p:nvSpPr>
          <p:cNvPr id="314" name="Google Shape;314;p49"/>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24</a:t>
            </a:fld>
            <a:endParaRPr sz="700" b="1" i="0" u="none" strike="noStrike" cap="none">
              <a:solidFill>
                <a:srgbClr val="FFFFFF"/>
              </a:solidFill>
              <a:latin typeface="Montserrat"/>
              <a:ea typeface="Montserrat"/>
              <a:cs typeface="Montserrat"/>
              <a:sym typeface="Montserrat"/>
            </a:endParaRPr>
          </a:p>
        </p:txBody>
      </p:sp>
      <p:sp>
        <p:nvSpPr>
          <p:cNvPr id="315" name="Google Shape;315;p49"/>
          <p:cNvSpPr txBox="1"/>
          <p:nvPr/>
        </p:nvSpPr>
        <p:spPr>
          <a:xfrm>
            <a:off x="215700" y="2349500"/>
            <a:ext cx="8807700" cy="2407200"/>
          </a:xfrm>
          <a:prstGeom prst="rect">
            <a:avLst/>
          </a:prstGeom>
          <a:noFill/>
          <a:ln>
            <a:noFill/>
          </a:ln>
        </p:spPr>
        <p:txBody>
          <a:bodyPr spcFirstLastPara="1" wrap="square" lIns="68575" tIns="34275" rIns="68575" bIns="34275" anchor="t" anchorCtr="0">
            <a:noAutofit/>
          </a:bodyPr>
          <a:lstStyle/>
          <a:p>
            <a:pPr marL="457200" lvl="0" indent="-336550" algn="l" rtl="0">
              <a:lnSpc>
                <a:spcPct val="115000"/>
              </a:lnSpc>
              <a:spcBef>
                <a:spcPts val="0"/>
              </a:spcBef>
              <a:spcAft>
                <a:spcPts val="0"/>
              </a:spcAft>
              <a:buClr>
                <a:schemeClr val="accent5"/>
              </a:buClr>
              <a:buSzPts val="1700"/>
              <a:buChar char="●"/>
            </a:pPr>
            <a:r>
              <a:rPr lang="en-GB" sz="1700" b="1">
                <a:solidFill>
                  <a:schemeClr val="accent5"/>
                </a:solidFill>
              </a:rPr>
              <a:t>Warum (log_error)?</a:t>
            </a:r>
            <a:endParaRPr sz="1700" b="1">
              <a:solidFill>
                <a:schemeClr val="accent5"/>
              </a:solidFill>
            </a:endParaRPr>
          </a:p>
          <a:p>
            <a:pPr marL="457200" lvl="0" indent="-342900" algn="l" rtl="0">
              <a:lnSpc>
                <a:spcPct val="115000"/>
              </a:lnSpc>
              <a:spcBef>
                <a:spcPts val="0"/>
              </a:spcBef>
              <a:spcAft>
                <a:spcPts val="0"/>
              </a:spcAft>
              <a:buClr>
                <a:schemeClr val="accent5"/>
              </a:buClr>
              <a:buSzPts val="1800"/>
              <a:buChar char="-"/>
            </a:pPr>
            <a:r>
              <a:rPr lang="en-GB" sz="1500" b="1">
                <a:solidFill>
                  <a:schemeClr val="accent5"/>
                </a:solidFill>
              </a:rPr>
              <a:t>Einfaches Nachverfolgen:</a:t>
            </a:r>
            <a:r>
              <a:rPr lang="en-GB" sz="1500">
                <a:solidFill>
                  <a:schemeClr val="accent5"/>
                </a:solidFill>
              </a:rPr>
              <a:t> Fehler werden mit einem Zeitstempel gespeichert. So kann der Entwickler leicht sehen, wann der Fehler passiert ist, um ihn zu lösen.</a:t>
            </a:r>
            <a:endParaRPr sz="100">
              <a:solidFill>
                <a:schemeClr val="accent5"/>
              </a:solidFill>
            </a:endParaRPr>
          </a:p>
          <a:p>
            <a:pPr marL="457200" lvl="0" indent="-342900" algn="l" rtl="0">
              <a:lnSpc>
                <a:spcPct val="115000"/>
              </a:lnSpc>
              <a:spcBef>
                <a:spcPts val="0"/>
              </a:spcBef>
              <a:spcAft>
                <a:spcPts val="0"/>
              </a:spcAft>
              <a:buClr>
                <a:schemeClr val="accent5"/>
              </a:buClr>
              <a:buSzPts val="1800"/>
              <a:buChar char="-"/>
            </a:pPr>
            <a:r>
              <a:rPr lang="en-GB" sz="1500" b="1">
                <a:solidFill>
                  <a:schemeClr val="accent5"/>
                </a:solidFill>
              </a:rPr>
              <a:t>Mehr Sicherheit:</a:t>
            </a:r>
            <a:r>
              <a:rPr lang="en-GB" sz="1500">
                <a:solidFill>
                  <a:schemeClr val="accent5"/>
                </a:solidFill>
              </a:rPr>
              <a:t> Anstatt Fehler direkt dem Benutzer zu zeigen, werden sie in einer externen Datei gespeichert.</a:t>
            </a:r>
            <a:endParaRPr sz="1500">
              <a:solidFill>
                <a:schemeClr val="accent5"/>
              </a:solidFill>
            </a:endParaRPr>
          </a:p>
          <a:p>
            <a:pPr marL="457200" lvl="0" indent="-342900" algn="l" rtl="0">
              <a:lnSpc>
                <a:spcPct val="115000"/>
              </a:lnSpc>
              <a:spcBef>
                <a:spcPts val="0"/>
              </a:spcBef>
              <a:spcAft>
                <a:spcPts val="0"/>
              </a:spcAft>
              <a:buClr>
                <a:schemeClr val="accent5"/>
              </a:buClr>
              <a:buSzPts val="1800"/>
              <a:buChar char="-"/>
            </a:pPr>
            <a:r>
              <a:rPr lang="en-GB" sz="1500" b="1">
                <a:solidFill>
                  <a:schemeClr val="accent5"/>
                </a:solidFill>
              </a:rPr>
              <a:t>Bessere Organisation:</a:t>
            </a:r>
            <a:r>
              <a:rPr lang="en-GB" sz="1500">
                <a:solidFill>
                  <a:schemeClr val="accent5"/>
                </a:solidFill>
              </a:rPr>
              <a:t> Jeder Fehler wird in einer separaten Datei gespeichert, basierend auf der Uhrzeit. So gibt es keine Vermischung von Fehlern</a:t>
            </a:r>
            <a:endParaRPr sz="1500">
              <a:solidFill>
                <a:schemeClr val="accent5"/>
              </a:solidFill>
            </a:endParaRPr>
          </a:p>
          <a:p>
            <a:pPr marL="457200" lvl="0" indent="-317500" algn="l" rtl="0">
              <a:lnSpc>
                <a:spcPct val="115000"/>
              </a:lnSpc>
              <a:spcBef>
                <a:spcPts val="0"/>
              </a:spcBef>
              <a:spcAft>
                <a:spcPts val="0"/>
              </a:spcAft>
              <a:buClr>
                <a:schemeClr val="accent5"/>
              </a:buClr>
              <a:buSzPts val="1400"/>
              <a:buChar char="-"/>
            </a:pPr>
            <a:endParaRPr>
              <a:solidFill>
                <a:schemeClr val="accent5"/>
              </a:solidFill>
            </a:endParaRPr>
          </a:p>
        </p:txBody>
      </p:sp>
      <p:sp>
        <p:nvSpPr>
          <p:cNvPr id="316" name="Google Shape;316;p49"/>
          <p:cNvSpPr txBox="1"/>
          <p:nvPr/>
        </p:nvSpPr>
        <p:spPr>
          <a:xfrm>
            <a:off x="419100" y="2474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Funktion: log_error</a:t>
            </a:r>
            <a:endParaRPr sz="2400" b="1">
              <a:solidFill>
                <a:schemeClr val="accent5"/>
              </a:solidFill>
            </a:endParaRPr>
          </a:p>
        </p:txBody>
      </p:sp>
      <p:pic>
        <p:nvPicPr>
          <p:cNvPr id="317" name="Google Shape;317;p49"/>
          <p:cNvPicPr preferRelativeResize="0"/>
          <p:nvPr/>
        </p:nvPicPr>
        <p:blipFill>
          <a:blip r:embed="rId3">
            <a:alphaModFix/>
          </a:blip>
          <a:stretch>
            <a:fillRect/>
          </a:stretch>
        </p:blipFill>
        <p:spPr>
          <a:xfrm>
            <a:off x="419100" y="723800"/>
            <a:ext cx="8394701" cy="15114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21"/>
        <p:cNvGrpSpPr/>
        <p:nvPr/>
      </p:nvGrpSpPr>
      <p:grpSpPr>
        <a:xfrm>
          <a:off x="0" y="0"/>
          <a:ext cx="0" cy="0"/>
          <a:chOff x="0" y="0"/>
          <a:chExt cx="0" cy="0"/>
        </a:xfrm>
      </p:grpSpPr>
      <p:sp>
        <p:nvSpPr>
          <p:cNvPr id="322" name="Google Shape;322;p50"/>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25</a:t>
            </a:fld>
            <a:endParaRPr sz="700" b="1" i="0" u="none" strike="noStrike" cap="none">
              <a:solidFill>
                <a:srgbClr val="FFFFFF"/>
              </a:solidFill>
              <a:latin typeface="Montserrat"/>
              <a:ea typeface="Montserrat"/>
              <a:cs typeface="Montserrat"/>
              <a:sym typeface="Montserrat"/>
            </a:endParaRPr>
          </a:p>
        </p:txBody>
      </p:sp>
      <p:sp>
        <p:nvSpPr>
          <p:cNvPr id="323" name="Google Shape;323;p50"/>
          <p:cNvSpPr txBox="1"/>
          <p:nvPr/>
        </p:nvSpPr>
        <p:spPr>
          <a:xfrm>
            <a:off x="215700" y="2425700"/>
            <a:ext cx="8807700" cy="2513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endParaRPr sz="1700" b="1">
              <a:solidFill>
                <a:schemeClr val="accent5"/>
              </a:solidFill>
            </a:endParaRPr>
          </a:p>
          <a:p>
            <a:pPr marL="457200" lvl="0" indent="-336550" algn="l" rtl="0">
              <a:lnSpc>
                <a:spcPct val="115000"/>
              </a:lnSpc>
              <a:spcBef>
                <a:spcPts val="0"/>
              </a:spcBef>
              <a:spcAft>
                <a:spcPts val="0"/>
              </a:spcAft>
              <a:buClr>
                <a:schemeClr val="accent5"/>
              </a:buClr>
              <a:buSzPts val="1700"/>
              <a:buChar char="●"/>
            </a:pPr>
            <a:r>
              <a:rPr lang="en-GB" sz="1700" b="1">
                <a:solidFill>
                  <a:schemeClr val="accent5"/>
                </a:solidFill>
              </a:rPr>
              <a:t>Warum </a:t>
            </a:r>
            <a:r>
              <a:rPr lang="en-GB" sz="2100" b="1">
                <a:solidFill>
                  <a:schemeClr val="accent5"/>
                </a:solidFill>
              </a:rPr>
              <a:t>save_dictionary_to_file</a:t>
            </a:r>
            <a:r>
              <a:rPr lang="en-GB" sz="1700" b="1">
                <a:solidFill>
                  <a:schemeClr val="accent5"/>
                </a:solidFill>
              </a:rPr>
              <a:t>( )?</a:t>
            </a:r>
            <a:endParaRPr sz="1700" b="1">
              <a:solidFill>
                <a:schemeClr val="accent5"/>
              </a:solidFill>
            </a:endParaRPr>
          </a:p>
          <a:p>
            <a:pPr marL="457200" lvl="0" indent="-323850" algn="l" rtl="0">
              <a:lnSpc>
                <a:spcPct val="115000"/>
              </a:lnSpc>
              <a:spcBef>
                <a:spcPts val="0"/>
              </a:spcBef>
              <a:spcAft>
                <a:spcPts val="0"/>
              </a:spcAft>
              <a:buClr>
                <a:schemeClr val="accent5"/>
              </a:buClr>
              <a:buSzPts val="1500"/>
              <a:buChar char="-"/>
            </a:pPr>
            <a:r>
              <a:rPr lang="en-GB" sz="1500">
                <a:solidFill>
                  <a:schemeClr val="accent5"/>
                </a:solidFill>
              </a:rPr>
              <a:t>Die Funktion </a:t>
            </a:r>
            <a:r>
              <a:rPr lang="en-GB" sz="1500" b="1">
                <a:solidFill>
                  <a:schemeClr val="accent5"/>
                </a:solidFill>
                <a:latin typeface="Roboto Mono"/>
                <a:ea typeface="Roboto Mono"/>
                <a:cs typeface="Roboto Mono"/>
                <a:sym typeface="Roboto Mono"/>
              </a:rPr>
              <a:t>save_dictionary_to_file</a:t>
            </a:r>
            <a:r>
              <a:rPr lang="en-GB" sz="1500">
                <a:solidFill>
                  <a:schemeClr val="accent5"/>
                </a:solidFill>
              </a:rPr>
              <a:t> speichert Daten aus einem Wörterbuch (Dictionary) in einer JSON-Datei. Das Ziel ist, die Daten sicher und geordnet zu speichern, damit sie später wieder benutzt werden können.</a:t>
            </a:r>
            <a:endParaRPr sz="1500">
              <a:solidFill>
                <a:schemeClr val="accent5"/>
              </a:solidFill>
            </a:endParaRPr>
          </a:p>
          <a:p>
            <a:pPr marL="0" lvl="0" indent="0" algn="l" rtl="0">
              <a:lnSpc>
                <a:spcPct val="115000"/>
              </a:lnSpc>
              <a:spcBef>
                <a:spcPts val="1200"/>
              </a:spcBef>
              <a:spcAft>
                <a:spcPts val="0"/>
              </a:spcAft>
              <a:buNone/>
            </a:pPr>
            <a:endParaRPr sz="1500">
              <a:solidFill>
                <a:schemeClr val="accent5"/>
              </a:solidFill>
            </a:endParaRPr>
          </a:p>
          <a:p>
            <a:pPr marL="0" lvl="0" indent="0" algn="l" rtl="0">
              <a:lnSpc>
                <a:spcPct val="115000"/>
              </a:lnSpc>
              <a:spcBef>
                <a:spcPts val="1200"/>
              </a:spcBef>
              <a:spcAft>
                <a:spcPts val="1200"/>
              </a:spcAft>
              <a:buNone/>
            </a:pPr>
            <a:endParaRPr sz="1500">
              <a:solidFill>
                <a:schemeClr val="accent5"/>
              </a:solidFill>
            </a:endParaRPr>
          </a:p>
        </p:txBody>
      </p:sp>
      <p:sp>
        <p:nvSpPr>
          <p:cNvPr id="324" name="Google Shape;324;p50"/>
          <p:cNvSpPr txBox="1"/>
          <p:nvPr/>
        </p:nvSpPr>
        <p:spPr>
          <a:xfrm>
            <a:off x="419100" y="2474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Funktion: save_dictionary_to_file ( )</a:t>
            </a:r>
            <a:endParaRPr sz="2400" b="1">
              <a:solidFill>
                <a:schemeClr val="accent5"/>
              </a:solidFill>
            </a:endParaRPr>
          </a:p>
        </p:txBody>
      </p:sp>
      <p:pic>
        <p:nvPicPr>
          <p:cNvPr id="325" name="Google Shape;325;p50"/>
          <p:cNvPicPr preferRelativeResize="0"/>
          <p:nvPr/>
        </p:nvPicPr>
        <p:blipFill>
          <a:blip r:embed="rId3">
            <a:alphaModFix/>
          </a:blip>
          <a:stretch>
            <a:fillRect/>
          </a:stretch>
        </p:blipFill>
        <p:spPr>
          <a:xfrm>
            <a:off x="523800" y="777800"/>
            <a:ext cx="8191499" cy="1647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9"/>
        <p:cNvGrpSpPr/>
        <p:nvPr/>
      </p:nvGrpSpPr>
      <p:grpSpPr>
        <a:xfrm>
          <a:off x="0" y="0"/>
          <a:ext cx="0" cy="0"/>
          <a:chOff x="0" y="0"/>
          <a:chExt cx="0" cy="0"/>
        </a:xfrm>
      </p:grpSpPr>
      <p:sp>
        <p:nvSpPr>
          <p:cNvPr id="330" name="Google Shape;330;p51"/>
          <p:cNvSpPr txBox="1"/>
          <p:nvPr/>
        </p:nvSpPr>
        <p:spPr>
          <a:xfrm>
            <a:off x="114300" y="950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Funktion: add_question ( ) &amp; add_answer ( )</a:t>
            </a:r>
            <a:endParaRPr sz="2400" b="1">
              <a:solidFill>
                <a:schemeClr val="accent5"/>
              </a:solidFill>
            </a:endParaRPr>
          </a:p>
        </p:txBody>
      </p:sp>
      <p:sp>
        <p:nvSpPr>
          <p:cNvPr id="331" name="Google Shape;331;p51"/>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26</a:t>
            </a:fld>
            <a:endParaRPr sz="700" b="1" i="0" u="none" strike="noStrike" cap="none">
              <a:solidFill>
                <a:srgbClr val="FFFFFF"/>
              </a:solidFill>
              <a:latin typeface="Montserrat"/>
              <a:ea typeface="Montserrat"/>
              <a:cs typeface="Montserrat"/>
              <a:sym typeface="Montserrat"/>
            </a:endParaRPr>
          </a:p>
        </p:txBody>
      </p:sp>
      <p:sp>
        <p:nvSpPr>
          <p:cNvPr id="332" name="Google Shape;332;p51"/>
          <p:cNvSpPr txBox="1"/>
          <p:nvPr/>
        </p:nvSpPr>
        <p:spPr>
          <a:xfrm>
            <a:off x="139500" y="723800"/>
            <a:ext cx="8807700" cy="4278900"/>
          </a:xfrm>
          <a:prstGeom prst="rect">
            <a:avLst/>
          </a:prstGeom>
          <a:noFill/>
          <a:ln>
            <a:noFill/>
          </a:ln>
        </p:spPr>
        <p:txBody>
          <a:bodyPr spcFirstLastPara="1" wrap="square" lIns="68575" tIns="34275" rIns="68575" bIns="34275" anchor="t" anchorCtr="0">
            <a:noAutofit/>
          </a:bodyPr>
          <a:lstStyle/>
          <a:p>
            <a:pPr marL="457200" lvl="0" indent="-323850" algn="l" rtl="0">
              <a:lnSpc>
                <a:spcPct val="115000"/>
              </a:lnSpc>
              <a:spcBef>
                <a:spcPts val="0"/>
              </a:spcBef>
              <a:spcAft>
                <a:spcPts val="0"/>
              </a:spcAft>
              <a:buClr>
                <a:schemeClr val="accent5"/>
              </a:buClr>
              <a:buSzPts val="1500"/>
              <a:buChar char="●"/>
            </a:pPr>
            <a:r>
              <a:rPr lang="en-GB" sz="1500">
                <a:solidFill>
                  <a:schemeClr val="accent5"/>
                </a:solidFill>
              </a:rPr>
              <a:t>.</a:t>
            </a:r>
            <a:endParaRPr sz="1500">
              <a:solidFill>
                <a:schemeClr val="accent5"/>
              </a:solidFill>
            </a:endParaRPr>
          </a:p>
        </p:txBody>
      </p:sp>
      <p:pic>
        <p:nvPicPr>
          <p:cNvPr id="333" name="Google Shape;333;p51"/>
          <p:cNvPicPr preferRelativeResize="0"/>
          <p:nvPr/>
        </p:nvPicPr>
        <p:blipFill>
          <a:blip r:embed="rId3">
            <a:alphaModFix/>
          </a:blip>
          <a:stretch>
            <a:fillRect/>
          </a:stretch>
        </p:blipFill>
        <p:spPr>
          <a:xfrm>
            <a:off x="114300" y="723800"/>
            <a:ext cx="8898974" cy="427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37"/>
        <p:cNvGrpSpPr/>
        <p:nvPr/>
      </p:nvGrpSpPr>
      <p:grpSpPr>
        <a:xfrm>
          <a:off x="0" y="0"/>
          <a:ext cx="0" cy="0"/>
          <a:chOff x="0" y="0"/>
          <a:chExt cx="0" cy="0"/>
        </a:xfrm>
      </p:grpSpPr>
      <p:sp>
        <p:nvSpPr>
          <p:cNvPr id="338" name="Google Shape;338;p52"/>
          <p:cNvSpPr txBox="1"/>
          <p:nvPr/>
        </p:nvSpPr>
        <p:spPr>
          <a:xfrm>
            <a:off x="114300" y="950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Funktion: remove_question</a:t>
            </a:r>
            <a:endParaRPr sz="2400" b="1">
              <a:solidFill>
                <a:schemeClr val="accent5"/>
              </a:solidFill>
            </a:endParaRPr>
          </a:p>
        </p:txBody>
      </p:sp>
      <p:sp>
        <p:nvSpPr>
          <p:cNvPr id="339" name="Google Shape;339;p52"/>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27</a:t>
            </a:fld>
            <a:endParaRPr sz="700" b="1" i="0" u="none" strike="noStrike" cap="none">
              <a:solidFill>
                <a:srgbClr val="FFFFFF"/>
              </a:solidFill>
              <a:latin typeface="Montserrat"/>
              <a:ea typeface="Montserrat"/>
              <a:cs typeface="Montserrat"/>
              <a:sym typeface="Montserrat"/>
            </a:endParaRPr>
          </a:p>
        </p:txBody>
      </p:sp>
      <p:sp>
        <p:nvSpPr>
          <p:cNvPr id="340" name="Google Shape;340;p52"/>
          <p:cNvSpPr txBox="1"/>
          <p:nvPr/>
        </p:nvSpPr>
        <p:spPr>
          <a:xfrm>
            <a:off x="139500" y="723800"/>
            <a:ext cx="8807700" cy="4278900"/>
          </a:xfrm>
          <a:prstGeom prst="rect">
            <a:avLst/>
          </a:prstGeom>
          <a:noFill/>
          <a:ln>
            <a:noFill/>
          </a:ln>
        </p:spPr>
        <p:txBody>
          <a:bodyPr spcFirstLastPara="1" wrap="square" lIns="68575" tIns="34275" rIns="68575" bIns="34275" anchor="t" anchorCtr="0">
            <a:noAutofit/>
          </a:bodyPr>
          <a:lstStyle/>
          <a:p>
            <a:pPr marL="457200" lvl="0" indent="-323850" algn="l" rtl="0">
              <a:lnSpc>
                <a:spcPct val="115000"/>
              </a:lnSpc>
              <a:spcBef>
                <a:spcPts val="0"/>
              </a:spcBef>
              <a:spcAft>
                <a:spcPts val="0"/>
              </a:spcAft>
              <a:buClr>
                <a:schemeClr val="accent5"/>
              </a:buClr>
              <a:buSzPts val="1500"/>
              <a:buChar char="●"/>
            </a:pPr>
            <a:r>
              <a:rPr lang="en-GB" sz="1500">
                <a:solidFill>
                  <a:schemeClr val="accent5"/>
                </a:solidFill>
              </a:rPr>
              <a:t>.</a:t>
            </a:r>
            <a:endParaRPr sz="1500">
              <a:solidFill>
                <a:schemeClr val="accent5"/>
              </a:solidFill>
            </a:endParaRPr>
          </a:p>
        </p:txBody>
      </p:sp>
      <p:pic>
        <p:nvPicPr>
          <p:cNvPr id="341" name="Google Shape;341;p52"/>
          <p:cNvPicPr preferRelativeResize="0"/>
          <p:nvPr/>
        </p:nvPicPr>
        <p:blipFill>
          <a:blip r:embed="rId3">
            <a:alphaModFix/>
          </a:blip>
          <a:stretch>
            <a:fillRect/>
          </a:stretch>
        </p:blipFill>
        <p:spPr>
          <a:xfrm>
            <a:off x="152400" y="571400"/>
            <a:ext cx="8871000" cy="43607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45"/>
        <p:cNvGrpSpPr/>
        <p:nvPr/>
      </p:nvGrpSpPr>
      <p:grpSpPr>
        <a:xfrm>
          <a:off x="0" y="0"/>
          <a:ext cx="0" cy="0"/>
          <a:chOff x="0" y="0"/>
          <a:chExt cx="0" cy="0"/>
        </a:xfrm>
      </p:grpSpPr>
      <p:sp>
        <p:nvSpPr>
          <p:cNvPr id="346" name="Google Shape;346;p53"/>
          <p:cNvSpPr txBox="1"/>
          <p:nvPr/>
        </p:nvSpPr>
        <p:spPr>
          <a:xfrm>
            <a:off x="114300" y="950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Funktion: remove_answer</a:t>
            </a:r>
            <a:endParaRPr sz="2400" b="1">
              <a:solidFill>
                <a:schemeClr val="accent5"/>
              </a:solidFill>
            </a:endParaRPr>
          </a:p>
        </p:txBody>
      </p:sp>
      <p:sp>
        <p:nvSpPr>
          <p:cNvPr id="347" name="Google Shape;347;p53"/>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28</a:t>
            </a:fld>
            <a:endParaRPr sz="700" b="1" i="0" u="none" strike="noStrike" cap="none">
              <a:solidFill>
                <a:srgbClr val="FFFFFF"/>
              </a:solidFill>
              <a:latin typeface="Montserrat"/>
              <a:ea typeface="Montserrat"/>
              <a:cs typeface="Montserrat"/>
              <a:sym typeface="Montserrat"/>
            </a:endParaRPr>
          </a:p>
        </p:txBody>
      </p:sp>
      <p:sp>
        <p:nvSpPr>
          <p:cNvPr id="348" name="Google Shape;348;p53"/>
          <p:cNvSpPr txBox="1"/>
          <p:nvPr/>
        </p:nvSpPr>
        <p:spPr>
          <a:xfrm>
            <a:off x="139500" y="723800"/>
            <a:ext cx="8807700" cy="4278900"/>
          </a:xfrm>
          <a:prstGeom prst="rect">
            <a:avLst/>
          </a:prstGeom>
          <a:noFill/>
          <a:ln>
            <a:noFill/>
          </a:ln>
        </p:spPr>
        <p:txBody>
          <a:bodyPr spcFirstLastPara="1" wrap="square" lIns="68575" tIns="34275" rIns="68575" bIns="34275" anchor="t" anchorCtr="0">
            <a:noAutofit/>
          </a:bodyPr>
          <a:lstStyle/>
          <a:p>
            <a:pPr marL="457200" lvl="0" indent="-323850" algn="l" rtl="0">
              <a:lnSpc>
                <a:spcPct val="115000"/>
              </a:lnSpc>
              <a:spcBef>
                <a:spcPts val="0"/>
              </a:spcBef>
              <a:spcAft>
                <a:spcPts val="0"/>
              </a:spcAft>
              <a:buClr>
                <a:schemeClr val="accent5"/>
              </a:buClr>
              <a:buSzPts val="1500"/>
              <a:buChar char="●"/>
            </a:pPr>
            <a:r>
              <a:rPr lang="en-GB" sz="1500">
                <a:solidFill>
                  <a:schemeClr val="accent5"/>
                </a:solidFill>
              </a:rPr>
              <a:t>.</a:t>
            </a:r>
            <a:endParaRPr sz="1500">
              <a:solidFill>
                <a:schemeClr val="accent5"/>
              </a:solidFill>
            </a:endParaRPr>
          </a:p>
        </p:txBody>
      </p:sp>
      <p:pic>
        <p:nvPicPr>
          <p:cNvPr id="349" name="Google Shape;349;p53"/>
          <p:cNvPicPr preferRelativeResize="0"/>
          <p:nvPr/>
        </p:nvPicPr>
        <p:blipFill>
          <a:blip r:embed="rId3">
            <a:alphaModFix/>
          </a:blip>
          <a:stretch>
            <a:fillRect/>
          </a:stretch>
        </p:blipFill>
        <p:spPr>
          <a:xfrm>
            <a:off x="152400" y="571400"/>
            <a:ext cx="8870999" cy="4374824"/>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53"/>
        <p:cNvGrpSpPr/>
        <p:nvPr/>
      </p:nvGrpSpPr>
      <p:grpSpPr>
        <a:xfrm>
          <a:off x="0" y="0"/>
          <a:ext cx="0" cy="0"/>
          <a:chOff x="0" y="0"/>
          <a:chExt cx="0" cy="0"/>
        </a:xfrm>
      </p:grpSpPr>
      <p:sp>
        <p:nvSpPr>
          <p:cNvPr id="354" name="Google Shape;354;p54"/>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29</a:t>
            </a:fld>
            <a:endParaRPr sz="700" b="1" i="0" u="none" strike="noStrike" cap="none">
              <a:solidFill>
                <a:srgbClr val="FFFFFF"/>
              </a:solidFill>
              <a:latin typeface="Montserrat"/>
              <a:ea typeface="Montserrat"/>
              <a:cs typeface="Montserrat"/>
              <a:sym typeface="Montserrat"/>
            </a:endParaRPr>
          </a:p>
        </p:txBody>
      </p:sp>
      <p:sp>
        <p:nvSpPr>
          <p:cNvPr id="355" name="Google Shape;355;p54"/>
          <p:cNvSpPr txBox="1"/>
          <p:nvPr/>
        </p:nvSpPr>
        <p:spPr>
          <a:xfrm>
            <a:off x="215700" y="986475"/>
            <a:ext cx="8807700" cy="3503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endParaRPr sz="100">
              <a:solidFill>
                <a:schemeClr val="accent5"/>
              </a:solidFill>
            </a:endParaRPr>
          </a:p>
          <a:p>
            <a:pPr marL="457200" lvl="0" indent="-336550" algn="l" rtl="0">
              <a:lnSpc>
                <a:spcPct val="115000"/>
              </a:lnSpc>
              <a:spcBef>
                <a:spcPts val="1200"/>
              </a:spcBef>
              <a:spcAft>
                <a:spcPts val="0"/>
              </a:spcAft>
              <a:buClr>
                <a:schemeClr val="accent5"/>
              </a:buClr>
              <a:buSzPts val="1700"/>
              <a:buChar char="-"/>
            </a:pPr>
            <a:r>
              <a:rPr lang="en-GB" sz="1700">
                <a:solidFill>
                  <a:schemeClr val="accent5"/>
                </a:solidFill>
              </a:rPr>
              <a:t>Diese Funktion ermöglicht es, das Verhalten des Chatbots während der Laufzeit zu überwachen.</a:t>
            </a:r>
            <a:endParaRPr sz="1700">
              <a:solidFill>
                <a:schemeClr val="accent5"/>
              </a:solidFill>
            </a:endParaRPr>
          </a:p>
          <a:p>
            <a:pPr marL="0" lvl="0" indent="0" algn="l" rtl="0">
              <a:lnSpc>
                <a:spcPct val="115000"/>
              </a:lnSpc>
              <a:spcBef>
                <a:spcPts val="1200"/>
              </a:spcBef>
              <a:spcAft>
                <a:spcPts val="0"/>
              </a:spcAft>
              <a:buNone/>
            </a:pPr>
            <a:endParaRPr sz="100">
              <a:solidFill>
                <a:schemeClr val="accent5"/>
              </a:solidFill>
            </a:endParaRPr>
          </a:p>
          <a:p>
            <a:pPr marL="457200" lvl="0" indent="-336550" algn="l" rtl="0">
              <a:lnSpc>
                <a:spcPct val="115000"/>
              </a:lnSpc>
              <a:spcBef>
                <a:spcPts val="1200"/>
              </a:spcBef>
              <a:spcAft>
                <a:spcPts val="0"/>
              </a:spcAft>
              <a:buClr>
                <a:schemeClr val="accent5"/>
              </a:buClr>
              <a:buSzPts val="1700"/>
              <a:buChar char="-"/>
            </a:pPr>
            <a:r>
              <a:rPr lang="en-GB" sz="1700">
                <a:solidFill>
                  <a:schemeClr val="accent5"/>
                </a:solidFill>
              </a:rPr>
              <a:t>Diese Funktion wird bei stark genutzten Systemen verwendet, um einen klaren Überblick darüber zu erhalten, was in der Anwendung passiert.</a:t>
            </a:r>
            <a:endParaRPr sz="1700">
              <a:solidFill>
                <a:schemeClr val="accent5"/>
              </a:solidFill>
            </a:endParaRPr>
          </a:p>
          <a:p>
            <a:pPr marL="0" lvl="0" indent="0" algn="l" rtl="0">
              <a:lnSpc>
                <a:spcPct val="115000"/>
              </a:lnSpc>
              <a:spcBef>
                <a:spcPts val="1200"/>
              </a:spcBef>
              <a:spcAft>
                <a:spcPts val="0"/>
              </a:spcAft>
              <a:buNone/>
            </a:pPr>
            <a:endParaRPr sz="100">
              <a:solidFill>
                <a:schemeClr val="accent5"/>
              </a:solidFill>
            </a:endParaRPr>
          </a:p>
          <a:p>
            <a:pPr marL="457200" lvl="0" indent="-336550" algn="l" rtl="0">
              <a:lnSpc>
                <a:spcPct val="115000"/>
              </a:lnSpc>
              <a:spcBef>
                <a:spcPts val="1200"/>
              </a:spcBef>
              <a:spcAft>
                <a:spcPts val="0"/>
              </a:spcAft>
              <a:buClr>
                <a:schemeClr val="accent5"/>
              </a:buClr>
              <a:buSzPts val="1700"/>
              <a:buChar char="-"/>
            </a:pPr>
            <a:r>
              <a:rPr lang="en-GB" sz="1700">
                <a:solidFill>
                  <a:schemeClr val="accent5"/>
                </a:solidFill>
              </a:rPr>
              <a:t>Daher hilft sie den Entwicklern, Probleme zu lösen und die Leistung zu verbessern.</a:t>
            </a:r>
            <a:endParaRPr sz="1700">
              <a:solidFill>
                <a:schemeClr val="accent5"/>
              </a:solidFill>
            </a:endParaRPr>
          </a:p>
          <a:p>
            <a:pPr marL="0" lvl="0" indent="0" algn="l" rtl="0">
              <a:lnSpc>
                <a:spcPct val="115000"/>
              </a:lnSpc>
              <a:spcBef>
                <a:spcPts val="1200"/>
              </a:spcBef>
              <a:spcAft>
                <a:spcPts val="0"/>
              </a:spcAft>
              <a:buNone/>
            </a:pPr>
            <a:endParaRPr sz="1500">
              <a:solidFill>
                <a:schemeClr val="accent5"/>
              </a:solidFill>
            </a:endParaRPr>
          </a:p>
          <a:p>
            <a:pPr marL="0" lvl="0" indent="0" algn="l" rtl="0">
              <a:lnSpc>
                <a:spcPct val="115000"/>
              </a:lnSpc>
              <a:spcBef>
                <a:spcPts val="1200"/>
              </a:spcBef>
              <a:spcAft>
                <a:spcPts val="1200"/>
              </a:spcAft>
              <a:buNone/>
            </a:pPr>
            <a:endParaRPr sz="1500">
              <a:solidFill>
                <a:schemeClr val="accent5"/>
              </a:solidFill>
            </a:endParaRPr>
          </a:p>
        </p:txBody>
      </p:sp>
      <p:sp>
        <p:nvSpPr>
          <p:cNvPr id="356" name="Google Shape;356;p54"/>
          <p:cNvSpPr txBox="1"/>
          <p:nvPr/>
        </p:nvSpPr>
        <p:spPr>
          <a:xfrm>
            <a:off x="419100" y="2474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Funktion: logging</a:t>
            </a:r>
            <a:endParaRPr sz="2400" b="1">
              <a:solidFill>
                <a:schemeClr val="accent5"/>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1"/>
        <p:cNvGrpSpPr/>
        <p:nvPr/>
      </p:nvGrpSpPr>
      <p:grpSpPr>
        <a:xfrm>
          <a:off x="0" y="0"/>
          <a:ext cx="0" cy="0"/>
          <a:chOff x="0" y="0"/>
          <a:chExt cx="0" cy="0"/>
        </a:xfrm>
      </p:grpSpPr>
      <p:sp>
        <p:nvSpPr>
          <p:cNvPr id="152" name="Google Shape;152;p28"/>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spcBef>
                <a:spcPts val="0"/>
              </a:spcBef>
              <a:spcAft>
                <a:spcPts val="0"/>
              </a:spcAft>
              <a:buNone/>
            </a:pPr>
            <a:fld id="{00000000-1234-1234-1234-123412341234}" type="slidenum">
              <a:rPr lang="en-GB" sz="700" b="0" i="0" u="none" strike="noStrike" cap="none">
                <a:solidFill>
                  <a:schemeClr val="lt1"/>
                </a:solidFill>
                <a:latin typeface="Montserrat Light"/>
                <a:ea typeface="Montserrat Light"/>
                <a:cs typeface="Montserrat Light"/>
                <a:sym typeface="Montserrat Light"/>
              </a:rPr>
              <a:t>3</a:t>
            </a:fld>
            <a:endParaRPr sz="700" b="1" i="0" u="none" strike="noStrike" cap="none">
              <a:solidFill>
                <a:schemeClr val="lt1"/>
              </a:solidFill>
              <a:latin typeface="Montserrat"/>
              <a:ea typeface="Montserrat"/>
              <a:cs typeface="Montserrat"/>
              <a:sym typeface="Montserrat"/>
            </a:endParaRPr>
          </a:p>
        </p:txBody>
      </p:sp>
      <p:sp>
        <p:nvSpPr>
          <p:cNvPr id="153" name="Google Shape;153;p28"/>
          <p:cNvSpPr txBox="1"/>
          <p:nvPr/>
        </p:nvSpPr>
        <p:spPr>
          <a:xfrm>
            <a:off x="737574" y="1167594"/>
            <a:ext cx="7818426" cy="3081613"/>
          </a:xfrm>
          <a:prstGeom prst="rect">
            <a:avLst/>
          </a:prstGeom>
          <a:noFill/>
          <a:ln>
            <a:noFill/>
          </a:ln>
        </p:spPr>
        <p:txBody>
          <a:bodyPr spcFirstLastPara="1" wrap="square" lIns="68575" tIns="34275" rIns="68575" bIns="34275" anchor="t" anchorCtr="0">
            <a:spAutoFit/>
          </a:bodyPr>
          <a:lstStyle/>
          <a:p>
            <a:pPr marL="0" marR="0" lvl="0" indent="0" algn="l" rtl="0">
              <a:lnSpc>
                <a:spcPct val="250000"/>
              </a:lnSpc>
              <a:spcBef>
                <a:spcPts val="0"/>
              </a:spcBef>
              <a:spcAft>
                <a:spcPts val="0"/>
              </a:spcAft>
              <a:buNone/>
            </a:pPr>
            <a:r>
              <a:rPr lang="en-GB" sz="1400" b="0" i="0" u="none" strike="noStrike" cap="none">
                <a:solidFill>
                  <a:schemeClr val="accent5"/>
                </a:solidFill>
                <a:latin typeface="Lucida Sans"/>
                <a:ea typeface="Lucida Sans"/>
                <a:cs typeface="Lucida Sans"/>
                <a:sym typeface="Lucida Sans"/>
              </a:rPr>
              <a:t>Unser Problem besteht darin, dass eine Bank ihren Kunden jeden Tag die gleichen Fragen beantworten muss. Dies erfordert viel Zeit und Mühe. Daher kamen wir zu dem Schluss, dass die beste Lösung ein Chatbot ist, der alle häufig gestellten Fragen und Antworten enthält. Es ermöglicht den Kunden, Fragen zu stellen und automatisch eine Antwort zu erhalten.</a:t>
            </a:r>
            <a:endParaRPr sz="1100"/>
          </a:p>
          <a:p>
            <a:pPr marL="215900" marR="0" lvl="0" indent="-215900" algn="l" rtl="0">
              <a:spcBef>
                <a:spcPts val="0"/>
              </a:spcBef>
              <a:spcAft>
                <a:spcPts val="0"/>
              </a:spcAft>
              <a:buClr>
                <a:schemeClr val="dk1"/>
              </a:buClr>
              <a:buSzPts val="1400"/>
              <a:buFont typeface="Arial"/>
              <a:buChar char="•"/>
            </a:pPr>
            <a:r>
              <a:rPr lang="en-GB" sz="1400" b="0" i="0" u="none" strike="noStrike" cap="none">
                <a:solidFill>
                  <a:schemeClr val="dk1"/>
                </a:solidFill>
                <a:latin typeface="Lucida Sans"/>
                <a:ea typeface="Lucida Sans"/>
                <a:cs typeface="Lucida Sans"/>
                <a:sym typeface="Lucida Sans"/>
              </a:rPr>
              <a:t>Feedback</a:t>
            </a:r>
            <a:endParaRPr sz="1100"/>
          </a:p>
          <a:p>
            <a:pPr marL="215900" marR="0" lvl="0" indent="-127000" algn="l" rtl="0">
              <a:spcBef>
                <a:spcPts val="0"/>
              </a:spcBef>
              <a:spcAft>
                <a:spcPts val="0"/>
              </a:spcAft>
              <a:buClr>
                <a:schemeClr val="dk1"/>
              </a:buClr>
              <a:buSzPts val="1400"/>
              <a:buFont typeface="Arial"/>
              <a:buNone/>
            </a:pPr>
            <a:endParaRPr sz="1400" b="0" i="0" u="none" strike="noStrike" cap="none">
              <a:solidFill>
                <a:schemeClr val="dk1"/>
              </a:solidFill>
              <a:latin typeface="Lucida Sans"/>
              <a:ea typeface="Lucida Sans"/>
              <a:cs typeface="Lucida Sans"/>
              <a:sym typeface="Lucida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0"/>
        <p:cNvGrpSpPr/>
        <p:nvPr/>
      </p:nvGrpSpPr>
      <p:grpSpPr>
        <a:xfrm>
          <a:off x="0" y="0"/>
          <a:ext cx="0" cy="0"/>
          <a:chOff x="0" y="0"/>
          <a:chExt cx="0" cy="0"/>
        </a:xfrm>
      </p:grpSpPr>
      <p:sp>
        <p:nvSpPr>
          <p:cNvPr id="361" name="Google Shape;361;p55"/>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30</a:t>
            </a:fld>
            <a:endParaRPr sz="700" b="1" i="0" u="none" strike="noStrike" cap="none">
              <a:solidFill>
                <a:srgbClr val="FFFFFF"/>
              </a:solidFill>
              <a:latin typeface="Montserrat"/>
              <a:ea typeface="Montserrat"/>
              <a:cs typeface="Montserrat"/>
              <a:sym typeface="Montserrat"/>
            </a:endParaRPr>
          </a:p>
        </p:txBody>
      </p:sp>
      <p:sp>
        <p:nvSpPr>
          <p:cNvPr id="362" name="Google Shape;362;p55"/>
          <p:cNvSpPr txBox="1"/>
          <p:nvPr/>
        </p:nvSpPr>
        <p:spPr>
          <a:xfrm>
            <a:off x="215700" y="986475"/>
            <a:ext cx="8807700" cy="3503100"/>
          </a:xfrm>
          <a:prstGeom prst="rect">
            <a:avLst/>
          </a:prstGeom>
          <a:noFill/>
          <a:ln>
            <a:noFill/>
          </a:ln>
        </p:spPr>
        <p:txBody>
          <a:bodyPr spcFirstLastPara="1" wrap="square" lIns="68575" tIns="34275" rIns="68575" bIns="34275" anchor="t" anchorCtr="0">
            <a:noAutofit/>
          </a:bodyPr>
          <a:lstStyle/>
          <a:p>
            <a:pPr marL="457200" lvl="0" indent="-323850" algn="l" rtl="0">
              <a:lnSpc>
                <a:spcPct val="115000"/>
              </a:lnSpc>
              <a:spcBef>
                <a:spcPts val="1200"/>
              </a:spcBef>
              <a:spcAft>
                <a:spcPts val="0"/>
              </a:spcAft>
              <a:buClr>
                <a:schemeClr val="accent5"/>
              </a:buClr>
              <a:buSzPts val="1500"/>
              <a:buChar char="-"/>
            </a:pPr>
            <a:r>
              <a:rPr lang="en-GB" sz="1700" b="1" u="sng">
                <a:solidFill>
                  <a:schemeClr val="accent5"/>
                </a:solidFill>
              </a:rPr>
              <a:t>Durch diese Funktion:</a:t>
            </a:r>
            <a:endParaRPr sz="1700" b="1" u="sng">
              <a:solidFill>
                <a:schemeClr val="accent5"/>
              </a:solidFill>
            </a:endParaRPr>
          </a:p>
          <a:p>
            <a:pPr marL="457200" lvl="0" indent="0" algn="l" rtl="0">
              <a:lnSpc>
                <a:spcPct val="115000"/>
              </a:lnSpc>
              <a:spcBef>
                <a:spcPts val="1200"/>
              </a:spcBef>
              <a:spcAft>
                <a:spcPts val="0"/>
              </a:spcAft>
              <a:buNone/>
            </a:pPr>
            <a:r>
              <a:rPr lang="en-GB" sz="1700">
                <a:solidFill>
                  <a:schemeClr val="accent5"/>
                </a:solidFill>
              </a:rPr>
              <a:t>1- Der Chatbot erstellt eine Protokolldatei als separate Datei, um alle Prozesse während der Laufzeit aufzuzeichnen</a:t>
            </a:r>
            <a:endParaRPr sz="1700">
              <a:solidFill>
                <a:schemeClr val="accent5"/>
              </a:solidFill>
            </a:endParaRPr>
          </a:p>
          <a:p>
            <a:pPr marL="457200" lvl="0" indent="0" algn="l" rtl="0">
              <a:lnSpc>
                <a:spcPct val="115000"/>
              </a:lnSpc>
              <a:spcBef>
                <a:spcPts val="1200"/>
              </a:spcBef>
              <a:spcAft>
                <a:spcPts val="0"/>
              </a:spcAft>
              <a:buNone/>
            </a:pPr>
            <a:r>
              <a:rPr lang="en-GB" sz="1700">
                <a:solidFill>
                  <a:schemeClr val="accent5"/>
                </a:solidFill>
              </a:rPr>
              <a:t>2- Es zeigt, welcher Prozess erfolgreich ausgeführt wurde und welcher fehlgeschlagen ist.</a:t>
            </a:r>
            <a:endParaRPr sz="1700">
              <a:solidFill>
                <a:schemeClr val="accent5"/>
              </a:solidFill>
            </a:endParaRPr>
          </a:p>
          <a:p>
            <a:pPr marL="457200" lvl="0" indent="0" algn="l" rtl="0">
              <a:lnSpc>
                <a:spcPct val="115000"/>
              </a:lnSpc>
              <a:spcBef>
                <a:spcPts val="1200"/>
              </a:spcBef>
              <a:spcAft>
                <a:spcPts val="0"/>
              </a:spcAft>
              <a:buNone/>
            </a:pPr>
            <a:r>
              <a:rPr lang="en-GB" sz="1700">
                <a:solidFill>
                  <a:schemeClr val="accent5"/>
                </a:solidFill>
              </a:rPr>
              <a:t>3- Logging funktion kann verwendet werden, um die Fragen der Nutzer und die Antworten des Chatbots zu verfolgen. Dadurch können die Entwickler die Datenbank mit häufigen neuen Fragen aktualisieren. Das macht den Chatbot auf lange Sicht zuverlässig und stabil.</a:t>
            </a:r>
            <a:endParaRPr sz="1700">
              <a:solidFill>
                <a:schemeClr val="accent5"/>
              </a:solidFill>
            </a:endParaRPr>
          </a:p>
          <a:p>
            <a:pPr marL="0" lvl="0" indent="0" algn="l" rtl="0">
              <a:lnSpc>
                <a:spcPct val="115000"/>
              </a:lnSpc>
              <a:spcBef>
                <a:spcPts val="1200"/>
              </a:spcBef>
              <a:spcAft>
                <a:spcPts val="1200"/>
              </a:spcAft>
              <a:buNone/>
            </a:pPr>
            <a:endParaRPr sz="1500">
              <a:solidFill>
                <a:schemeClr val="accent5"/>
              </a:solidFill>
            </a:endParaRPr>
          </a:p>
        </p:txBody>
      </p:sp>
      <p:sp>
        <p:nvSpPr>
          <p:cNvPr id="363" name="Google Shape;363;p55"/>
          <p:cNvSpPr txBox="1"/>
          <p:nvPr/>
        </p:nvSpPr>
        <p:spPr>
          <a:xfrm>
            <a:off x="419100" y="3236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Funktion: logging</a:t>
            </a:r>
            <a:endParaRPr sz="2400" b="1">
              <a:solidFill>
                <a:schemeClr val="accent5"/>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67"/>
        <p:cNvGrpSpPr/>
        <p:nvPr/>
      </p:nvGrpSpPr>
      <p:grpSpPr>
        <a:xfrm>
          <a:off x="0" y="0"/>
          <a:ext cx="0" cy="0"/>
          <a:chOff x="0" y="0"/>
          <a:chExt cx="0" cy="0"/>
        </a:xfrm>
      </p:grpSpPr>
      <p:sp>
        <p:nvSpPr>
          <p:cNvPr id="368" name="Google Shape;368;p56"/>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31</a:t>
            </a:fld>
            <a:endParaRPr sz="700" b="1" i="0" u="none" strike="noStrike" cap="none">
              <a:solidFill>
                <a:srgbClr val="FFFFFF"/>
              </a:solidFill>
              <a:latin typeface="Montserrat"/>
              <a:ea typeface="Montserrat"/>
              <a:cs typeface="Montserrat"/>
              <a:sym typeface="Montserrat"/>
            </a:endParaRPr>
          </a:p>
        </p:txBody>
      </p:sp>
      <p:sp>
        <p:nvSpPr>
          <p:cNvPr id="369" name="Google Shape;369;p56"/>
          <p:cNvSpPr txBox="1"/>
          <p:nvPr/>
        </p:nvSpPr>
        <p:spPr>
          <a:xfrm>
            <a:off x="215700" y="986475"/>
            <a:ext cx="8807700" cy="3503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endParaRPr sz="1500" b="1">
              <a:solidFill>
                <a:schemeClr val="accent5"/>
              </a:solidFill>
            </a:endParaRPr>
          </a:p>
        </p:txBody>
      </p:sp>
      <p:sp>
        <p:nvSpPr>
          <p:cNvPr id="370" name="Google Shape;370;p56"/>
          <p:cNvSpPr txBox="1"/>
          <p:nvPr/>
        </p:nvSpPr>
        <p:spPr>
          <a:xfrm>
            <a:off x="419100" y="3236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Beispiel: Interaktion mit dem Chatbot"</a:t>
            </a:r>
            <a:endParaRPr sz="2400" b="1">
              <a:solidFill>
                <a:schemeClr val="accent5"/>
              </a:solidFill>
            </a:endParaRPr>
          </a:p>
        </p:txBody>
      </p:sp>
      <p:pic>
        <p:nvPicPr>
          <p:cNvPr id="371" name="Google Shape;371;p56"/>
          <p:cNvPicPr preferRelativeResize="0"/>
          <p:nvPr/>
        </p:nvPicPr>
        <p:blipFill>
          <a:blip r:embed="rId3">
            <a:alphaModFix/>
          </a:blip>
          <a:stretch>
            <a:fillRect/>
          </a:stretch>
        </p:blipFill>
        <p:spPr>
          <a:xfrm>
            <a:off x="152400" y="1153150"/>
            <a:ext cx="8737899" cy="31697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75"/>
        <p:cNvGrpSpPr/>
        <p:nvPr/>
      </p:nvGrpSpPr>
      <p:grpSpPr>
        <a:xfrm>
          <a:off x="0" y="0"/>
          <a:ext cx="0" cy="0"/>
          <a:chOff x="0" y="0"/>
          <a:chExt cx="0" cy="0"/>
        </a:xfrm>
      </p:grpSpPr>
      <p:sp>
        <p:nvSpPr>
          <p:cNvPr id="376" name="Google Shape;376;p57"/>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32</a:t>
            </a:fld>
            <a:endParaRPr sz="700" b="1" i="0" u="none" strike="noStrike" cap="none">
              <a:solidFill>
                <a:srgbClr val="FFFFFF"/>
              </a:solidFill>
              <a:latin typeface="Montserrat"/>
              <a:ea typeface="Montserrat"/>
              <a:cs typeface="Montserrat"/>
              <a:sym typeface="Montserrat"/>
            </a:endParaRPr>
          </a:p>
        </p:txBody>
      </p:sp>
      <p:sp>
        <p:nvSpPr>
          <p:cNvPr id="377" name="Google Shape;377;p57"/>
          <p:cNvSpPr txBox="1"/>
          <p:nvPr/>
        </p:nvSpPr>
        <p:spPr>
          <a:xfrm>
            <a:off x="215700" y="986475"/>
            <a:ext cx="8807700" cy="3503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0"/>
              </a:spcAft>
              <a:buNone/>
            </a:pPr>
            <a:endParaRPr sz="1700" b="1" u="sng">
              <a:solidFill>
                <a:schemeClr val="accent5"/>
              </a:solidFill>
            </a:endParaRPr>
          </a:p>
          <a:p>
            <a:pPr marL="457200" lvl="0" indent="0" algn="l" rtl="0">
              <a:lnSpc>
                <a:spcPct val="115000"/>
              </a:lnSpc>
              <a:spcBef>
                <a:spcPts val="1200"/>
              </a:spcBef>
              <a:spcAft>
                <a:spcPts val="0"/>
              </a:spcAft>
              <a:buNone/>
            </a:pPr>
            <a:r>
              <a:rPr lang="en-GB" sz="1700" b="1">
                <a:solidFill>
                  <a:schemeClr val="accent5"/>
                </a:solidFill>
              </a:rPr>
              <a:t>1- Zeitersparnis für Kunden:</a:t>
            </a:r>
            <a:r>
              <a:rPr lang="en-GB" sz="1700">
                <a:solidFill>
                  <a:schemeClr val="accent5"/>
                </a:solidFill>
              </a:rPr>
              <a:t> Sofortige Antworten und 24/7-Verfügbarkeit.</a:t>
            </a:r>
            <a:endParaRPr sz="1700">
              <a:solidFill>
                <a:schemeClr val="accent5"/>
              </a:solidFill>
            </a:endParaRPr>
          </a:p>
          <a:p>
            <a:pPr marL="457200" lvl="0" indent="0" algn="l" rtl="0">
              <a:lnSpc>
                <a:spcPct val="115000"/>
              </a:lnSpc>
              <a:spcBef>
                <a:spcPts val="1200"/>
              </a:spcBef>
              <a:spcAft>
                <a:spcPts val="0"/>
              </a:spcAft>
              <a:buNone/>
            </a:pPr>
            <a:r>
              <a:rPr lang="en-GB" sz="1700" b="1">
                <a:solidFill>
                  <a:schemeClr val="accent5"/>
                </a:solidFill>
              </a:rPr>
              <a:t>2- Entlastung der Mitarbeiter:</a:t>
            </a:r>
            <a:r>
              <a:rPr lang="en-GB" sz="1700">
                <a:solidFill>
                  <a:schemeClr val="accent5"/>
                </a:solidFill>
              </a:rPr>
              <a:t> Fokus auf komplexe Anfragen, weniger Routineaufgaben.</a:t>
            </a:r>
            <a:endParaRPr sz="1700">
              <a:solidFill>
                <a:schemeClr val="accent5"/>
              </a:solidFill>
            </a:endParaRPr>
          </a:p>
          <a:p>
            <a:pPr marL="457200" lvl="0" indent="0" algn="l" rtl="0">
              <a:lnSpc>
                <a:spcPct val="115000"/>
              </a:lnSpc>
              <a:spcBef>
                <a:spcPts val="1200"/>
              </a:spcBef>
              <a:spcAft>
                <a:spcPts val="0"/>
              </a:spcAft>
              <a:buNone/>
            </a:pPr>
            <a:r>
              <a:rPr lang="en-GB" sz="1700" b="1">
                <a:solidFill>
                  <a:schemeClr val="accent5"/>
                </a:solidFill>
              </a:rPr>
              <a:t>3- Verbesserung der Kundenerfahrung:</a:t>
            </a:r>
            <a:r>
              <a:rPr lang="en-GB" sz="1700">
                <a:solidFill>
                  <a:schemeClr val="accent5"/>
                </a:solidFill>
              </a:rPr>
              <a:t> Präzise, schnelle und individuelle Antworten.</a:t>
            </a:r>
            <a:endParaRPr sz="1700">
              <a:solidFill>
                <a:schemeClr val="accent5"/>
              </a:solidFill>
            </a:endParaRPr>
          </a:p>
          <a:p>
            <a:pPr marL="0" lvl="0" indent="0" algn="l" rtl="0">
              <a:lnSpc>
                <a:spcPct val="115000"/>
              </a:lnSpc>
              <a:spcBef>
                <a:spcPts val="1200"/>
              </a:spcBef>
              <a:spcAft>
                <a:spcPts val="1200"/>
              </a:spcAft>
              <a:buNone/>
            </a:pPr>
            <a:endParaRPr sz="1500">
              <a:solidFill>
                <a:schemeClr val="accent5"/>
              </a:solidFill>
            </a:endParaRPr>
          </a:p>
        </p:txBody>
      </p:sp>
      <p:sp>
        <p:nvSpPr>
          <p:cNvPr id="378" name="Google Shape;378;p57"/>
          <p:cNvSpPr txBox="1"/>
          <p:nvPr/>
        </p:nvSpPr>
        <p:spPr>
          <a:xfrm>
            <a:off x="419100" y="3236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Der Nutzen von Chatbots für Banken</a:t>
            </a:r>
            <a:endParaRPr sz="2400" b="1">
              <a:solidFill>
                <a:schemeClr val="accent5"/>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382"/>
        <p:cNvGrpSpPr/>
        <p:nvPr/>
      </p:nvGrpSpPr>
      <p:grpSpPr>
        <a:xfrm>
          <a:off x="0" y="0"/>
          <a:ext cx="0" cy="0"/>
          <a:chOff x="0" y="0"/>
          <a:chExt cx="0" cy="0"/>
        </a:xfrm>
      </p:grpSpPr>
      <p:sp>
        <p:nvSpPr>
          <p:cNvPr id="383" name="Google Shape;383;p58"/>
          <p:cNvSpPr txBox="1"/>
          <p:nvPr/>
        </p:nvSpPr>
        <p:spPr>
          <a:xfrm>
            <a:off x="8556000" y="4862497"/>
            <a:ext cx="467400" cy="146100"/>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33</a:t>
            </a:fld>
            <a:endParaRPr sz="700" b="1" i="0" u="none" strike="noStrike" cap="none">
              <a:solidFill>
                <a:srgbClr val="FFFFFF"/>
              </a:solidFill>
              <a:latin typeface="Montserrat"/>
              <a:ea typeface="Montserrat"/>
              <a:cs typeface="Montserrat"/>
              <a:sym typeface="Montserrat"/>
            </a:endParaRPr>
          </a:p>
        </p:txBody>
      </p:sp>
      <p:sp>
        <p:nvSpPr>
          <p:cNvPr id="384" name="Google Shape;384;p58"/>
          <p:cNvSpPr txBox="1"/>
          <p:nvPr/>
        </p:nvSpPr>
        <p:spPr>
          <a:xfrm>
            <a:off x="215700" y="986475"/>
            <a:ext cx="8807700" cy="35031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1200"/>
              </a:spcBef>
              <a:spcAft>
                <a:spcPts val="1200"/>
              </a:spcAft>
              <a:buNone/>
            </a:pPr>
            <a:endParaRPr sz="1500" b="1">
              <a:solidFill>
                <a:schemeClr val="accent5"/>
              </a:solidFill>
            </a:endParaRPr>
          </a:p>
        </p:txBody>
      </p:sp>
      <p:sp>
        <p:nvSpPr>
          <p:cNvPr id="385" name="Google Shape;385;p58"/>
          <p:cNvSpPr txBox="1"/>
          <p:nvPr/>
        </p:nvSpPr>
        <p:spPr>
          <a:xfrm>
            <a:off x="419100" y="323600"/>
            <a:ext cx="8807700" cy="476400"/>
          </a:xfrm>
          <a:prstGeom prst="rect">
            <a:avLst/>
          </a:prstGeom>
          <a:noFill/>
          <a:ln>
            <a:noFill/>
          </a:ln>
        </p:spPr>
        <p:txBody>
          <a:bodyPr spcFirstLastPara="1" wrap="square" lIns="68575" tIns="34275" rIns="68575" bIns="34275" anchor="t" anchorCtr="0">
            <a:noAutofit/>
          </a:bodyPr>
          <a:lstStyle/>
          <a:p>
            <a:pPr marL="0" lvl="0" indent="0" algn="l" rtl="0">
              <a:lnSpc>
                <a:spcPct val="115000"/>
              </a:lnSpc>
              <a:spcBef>
                <a:spcPts val="0"/>
              </a:spcBef>
              <a:spcAft>
                <a:spcPts val="0"/>
              </a:spcAft>
              <a:buNone/>
            </a:pPr>
            <a:r>
              <a:rPr lang="en-GB" sz="2100" b="1">
                <a:solidFill>
                  <a:schemeClr val="accent5"/>
                </a:solidFill>
              </a:rPr>
              <a:t>Test mit pytest: Fehleranalyse und Lösungsmöglichkeiten</a:t>
            </a:r>
            <a:endParaRPr sz="2400" b="1">
              <a:solidFill>
                <a:schemeClr val="accent5"/>
              </a:solidFill>
            </a:endParaRPr>
          </a:p>
        </p:txBody>
      </p:sp>
      <p:pic>
        <p:nvPicPr>
          <p:cNvPr id="386" name="Google Shape;386;p58"/>
          <p:cNvPicPr preferRelativeResize="0"/>
          <p:nvPr/>
        </p:nvPicPr>
        <p:blipFill>
          <a:blip r:embed="rId3">
            <a:alphaModFix/>
          </a:blip>
          <a:stretch>
            <a:fillRect/>
          </a:stretch>
        </p:blipFill>
        <p:spPr>
          <a:xfrm>
            <a:off x="215700" y="1990825"/>
            <a:ext cx="8736473" cy="1161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402"/>
        <p:cNvGrpSpPr/>
        <p:nvPr/>
      </p:nvGrpSpPr>
      <p:grpSpPr>
        <a:xfrm>
          <a:off x="0" y="0"/>
          <a:ext cx="0" cy="0"/>
          <a:chOff x="0" y="0"/>
          <a:chExt cx="0" cy="0"/>
        </a:xfrm>
      </p:grpSpPr>
      <p:sp>
        <p:nvSpPr>
          <p:cNvPr id="403" name="Google Shape;403;p61"/>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spcBef>
                <a:spcPts val="0"/>
              </a:spcBef>
              <a:spcAft>
                <a:spcPts val="0"/>
              </a:spcAft>
              <a:buNone/>
            </a:pPr>
            <a:fld id="{00000000-1234-1234-1234-123412341234}" type="slidenum">
              <a:rPr lang="en-GB" sz="700" b="0" i="0" u="none" strike="noStrike" cap="none">
                <a:solidFill>
                  <a:schemeClr val="lt1"/>
                </a:solidFill>
                <a:latin typeface="Montserrat Light"/>
                <a:ea typeface="Montserrat Light"/>
                <a:cs typeface="Montserrat Light"/>
                <a:sym typeface="Montserrat Light"/>
              </a:rPr>
              <a:t>34</a:t>
            </a:fld>
            <a:endParaRPr sz="700" b="1" i="0" u="none" strike="noStrike" cap="none">
              <a:solidFill>
                <a:schemeClr val="lt1"/>
              </a:solidFill>
              <a:latin typeface="Montserrat"/>
              <a:ea typeface="Montserrat"/>
              <a:cs typeface="Montserrat"/>
              <a:sym typeface="Montserrat"/>
            </a:endParaRPr>
          </a:p>
        </p:txBody>
      </p:sp>
      <p:sp>
        <p:nvSpPr>
          <p:cNvPr id="404" name="Google Shape;404;p61"/>
          <p:cNvSpPr txBox="1"/>
          <p:nvPr/>
        </p:nvSpPr>
        <p:spPr>
          <a:xfrm>
            <a:off x="1007269" y="2193708"/>
            <a:ext cx="7129462" cy="290849"/>
          </a:xfrm>
          <a:prstGeom prst="rect">
            <a:avLst/>
          </a:prstGeom>
          <a:noFill/>
          <a:ln>
            <a:noFill/>
          </a:ln>
        </p:spPr>
        <p:txBody>
          <a:bodyPr spcFirstLastPara="1" wrap="square" lIns="0" tIns="0" rIns="0" bIns="0" anchor="t" anchorCtr="0">
            <a:spAutoFit/>
          </a:bodyPr>
          <a:lstStyle/>
          <a:p>
            <a:pPr marL="0" marR="0" lvl="0" indent="0" algn="ctr" rtl="0">
              <a:lnSpc>
                <a:spcPct val="90000"/>
              </a:lnSpc>
              <a:spcBef>
                <a:spcPts val="0"/>
              </a:spcBef>
              <a:spcAft>
                <a:spcPts val="0"/>
              </a:spcAft>
              <a:buClr>
                <a:schemeClr val="lt1"/>
              </a:buClr>
              <a:buSzPts val="2100"/>
              <a:buFont typeface="Montserrat SemiBold"/>
              <a:buNone/>
            </a:pPr>
            <a:r>
              <a:rPr lang="en-GB" sz="2100" b="1" i="0" u="none" strike="noStrike" cap="none">
                <a:solidFill>
                  <a:schemeClr val="lt1"/>
                </a:solidFill>
                <a:latin typeface="Montserrat SemiBold"/>
                <a:ea typeface="Montserrat SemiBold"/>
                <a:cs typeface="Montserrat SemiBold"/>
                <a:sym typeface="Montserrat SemiBold"/>
              </a:rPr>
              <a:t>Vielen Dank für Ihre Aufmerksamkeit</a:t>
            </a:r>
            <a:endParaRPr sz="2100" b="1" i="0" u="none" strike="noStrike" cap="none">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57"/>
        <p:cNvGrpSpPr/>
        <p:nvPr/>
      </p:nvGrpSpPr>
      <p:grpSpPr>
        <a:xfrm>
          <a:off x="0" y="0"/>
          <a:ext cx="0" cy="0"/>
          <a:chOff x="0" y="0"/>
          <a:chExt cx="0" cy="0"/>
        </a:xfrm>
      </p:grpSpPr>
      <p:sp>
        <p:nvSpPr>
          <p:cNvPr id="158" name="Google Shape;158;p29"/>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spcBef>
                <a:spcPts val="0"/>
              </a:spcBef>
              <a:spcAft>
                <a:spcPts val="0"/>
              </a:spcAft>
              <a:buNone/>
            </a:pPr>
            <a:fld id="{00000000-1234-1234-1234-123412341234}" type="slidenum">
              <a:rPr lang="en-GB" sz="700" b="0" i="0" u="none" strike="noStrike" cap="none">
                <a:solidFill>
                  <a:schemeClr val="lt1"/>
                </a:solidFill>
                <a:latin typeface="Montserrat Light"/>
                <a:ea typeface="Montserrat Light"/>
                <a:cs typeface="Montserrat Light"/>
                <a:sym typeface="Montserrat Light"/>
              </a:rPr>
              <a:t>4</a:t>
            </a:fld>
            <a:endParaRPr sz="700" b="1" i="0" u="none" strike="noStrike" cap="none">
              <a:solidFill>
                <a:schemeClr val="lt1"/>
              </a:solidFill>
              <a:latin typeface="Montserrat"/>
              <a:ea typeface="Montserrat"/>
              <a:cs typeface="Montserrat"/>
              <a:sym typeface="Montserrat"/>
            </a:endParaRPr>
          </a:p>
        </p:txBody>
      </p:sp>
      <p:sp>
        <p:nvSpPr>
          <p:cNvPr id="159" name="Google Shape;159;p29"/>
          <p:cNvSpPr txBox="1"/>
          <p:nvPr/>
        </p:nvSpPr>
        <p:spPr>
          <a:xfrm>
            <a:off x="737574" y="1167594"/>
            <a:ext cx="7818426" cy="2032768"/>
          </a:xfrm>
          <a:prstGeom prst="rect">
            <a:avLst/>
          </a:prstGeom>
          <a:noFill/>
          <a:ln>
            <a:noFill/>
          </a:ln>
        </p:spPr>
        <p:txBody>
          <a:bodyPr spcFirstLastPara="1" wrap="square" lIns="68575" tIns="34275" rIns="68575" bIns="34275" anchor="t" anchorCtr="0">
            <a:spAutoFit/>
          </a:bodyPr>
          <a:lstStyle/>
          <a:p>
            <a:pPr marL="215900" marR="0" lvl="0" indent="-215900" algn="l" rtl="0">
              <a:spcBef>
                <a:spcPts val="0"/>
              </a:spcBef>
              <a:spcAft>
                <a:spcPts val="0"/>
              </a:spcAft>
              <a:buClr>
                <a:schemeClr val="accent5"/>
              </a:buClr>
              <a:buSzPts val="1400"/>
              <a:buFont typeface="Arial"/>
              <a:buChar char="•"/>
            </a:pPr>
            <a:r>
              <a:rPr lang="en-GB" sz="1400" b="0" i="0" u="none" strike="noStrike" cap="none">
                <a:solidFill>
                  <a:schemeClr val="accent5"/>
                </a:solidFill>
                <a:latin typeface="Montserrat Medium"/>
                <a:ea typeface="Montserrat Medium"/>
                <a:cs typeface="Montserrat Medium"/>
                <a:sym typeface="Montserrat Medium"/>
              </a:rPr>
              <a:t>Wir teilen unser Programm in 3 Teile.</a:t>
            </a:r>
            <a:endParaRPr sz="1100"/>
          </a:p>
          <a:p>
            <a:pPr marL="215900" marR="0" lvl="0" indent="-215900" algn="l" rtl="0">
              <a:lnSpc>
                <a:spcPct val="300000"/>
              </a:lnSpc>
              <a:spcBef>
                <a:spcPts val="0"/>
              </a:spcBef>
              <a:spcAft>
                <a:spcPts val="0"/>
              </a:spcAft>
              <a:buClr>
                <a:schemeClr val="accent5"/>
              </a:buClr>
              <a:buSzPts val="1400"/>
              <a:buFont typeface="Arial"/>
              <a:buChar char="•"/>
            </a:pPr>
            <a:r>
              <a:rPr lang="en-GB" sz="1400" b="0" i="0" u="none" strike="noStrike" cap="none">
                <a:solidFill>
                  <a:schemeClr val="accent5"/>
                </a:solidFill>
                <a:latin typeface="Montserrat Medium"/>
                <a:ea typeface="Montserrat Medium"/>
                <a:cs typeface="Montserrat Medium"/>
                <a:sym typeface="Montserrat Medium"/>
              </a:rPr>
              <a:t>1- Die verwendeten Bibliotheken in unserem Code.</a:t>
            </a:r>
            <a:endParaRPr sz="1100"/>
          </a:p>
          <a:p>
            <a:pPr marL="215900" marR="0" lvl="0" indent="-215900" algn="l" rtl="0">
              <a:lnSpc>
                <a:spcPct val="300000"/>
              </a:lnSpc>
              <a:spcBef>
                <a:spcPts val="0"/>
              </a:spcBef>
              <a:spcAft>
                <a:spcPts val="0"/>
              </a:spcAft>
              <a:buClr>
                <a:schemeClr val="accent5"/>
              </a:buClr>
              <a:buSzPts val="1400"/>
              <a:buFont typeface="Arial"/>
              <a:buChar char="•"/>
            </a:pPr>
            <a:r>
              <a:rPr lang="en-GB" sz="1400" b="0" i="0" u="none" strike="noStrike" cap="none">
                <a:solidFill>
                  <a:schemeClr val="accent5"/>
                </a:solidFill>
                <a:latin typeface="Montserrat Medium"/>
                <a:ea typeface="Montserrat Medium"/>
                <a:cs typeface="Montserrat Medium"/>
                <a:sym typeface="Montserrat Medium"/>
              </a:rPr>
              <a:t>2- Die Funktionen</a:t>
            </a:r>
            <a:endParaRPr sz="1400" b="0" i="0" u="none" strike="noStrike" cap="none">
              <a:solidFill>
                <a:schemeClr val="accent5"/>
              </a:solidFill>
              <a:latin typeface="Montserrat Medium"/>
              <a:ea typeface="Montserrat Medium"/>
              <a:cs typeface="Montserrat Medium"/>
              <a:sym typeface="Montserrat Medium"/>
            </a:endParaRPr>
          </a:p>
          <a:p>
            <a:pPr marL="215900" marR="0" lvl="0" indent="-215900" algn="l" rtl="0">
              <a:lnSpc>
                <a:spcPct val="300000"/>
              </a:lnSpc>
              <a:spcBef>
                <a:spcPts val="0"/>
              </a:spcBef>
              <a:spcAft>
                <a:spcPts val="0"/>
              </a:spcAft>
              <a:buClr>
                <a:schemeClr val="accent5"/>
              </a:buClr>
              <a:buSzPts val="1400"/>
              <a:buFont typeface="Arial"/>
              <a:buChar char="•"/>
            </a:pPr>
            <a:r>
              <a:rPr lang="en-GB" sz="1400" b="0" i="0" u="none" strike="noStrike" cap="none">
                <a:solidFill>
                  <a:schemeClr val="accent5"/>
                </a:solidFill>
                <a:latin typeface="Montserrat Medium"/>
                <a:ea typeface="Montserrat Medium"/>
                <a:cs typeface="Montserrat Medium"/>
                <a:sym typeface="Montserrat Medium"/>
              </a:rPr>
              <a:t>3- Unsere Main Funktions, so genannt “ChatBot”</a:t>
            </a:r>
            <a:endParaRPr sz="1400" b="0" i="0" u="none" strike="noStrike" cap="none">
              <a:solidFill>
                <a:schemeClr val="accent5"/>
              </a:solidFill>
              <a:latin typeface="Lucida Sans"/>
              <a:ea typeface="Lucida Sans"/>
              <a:cs typeface="Lucida Sans"/>
              <a:sym typeface="Lucid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63"/>
        <p:cNvGrpSpPr/>
        <p:nvPr/>
      </p:nvGrpSpPr>
      <p:grpSpPr>
        <a:xfrm>
          <a:off x="0" y="0"/>
          <a:ext cx="0" cy="0"/>
          <a:chOff x="0" y="0"/>
          <a:chExt cx="0" cy="0"/>
        </a:xfrm>
      </p:grpSpPr>
      <p:sp>
        <p:nvSpPr>
          <p:cNvPr id="164" name="Google Shape;164;p30"/>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5</a:t>
            </a:fld>
            <a:endParaRPr sz="700" b="1" i="0" u="none" strike="noStrike" cap="none">
              <a:solidFill>
                <a:srgbClr val="FFFFFF"/>
              </a:solidFill>
              <a:latin typeface="Montserrat"/>
              <a:ea typeface="Montserrat"/>
              <a:cs typeface="Montserrat"/>
              <a:sym typeface="Montserrat"/>
            </a:endParaRPr>
          </a:p>
        </p:txBody>
      </p:sp>
      <p:sp>
        <p:nvSpPr>
          <p:cNvPr id="165" name="Google Shape;165;p30"/>
          <p:cNvSpPr txBox="1"/>
          <p:nvPr/>
        </p:nvSpPr>
        <p:spPr>
          <a:xfrm>
            <a:off x="737574" y="627534"/>
            <a:ext cx="7818426" cy="48474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None/>
            </a:pPr>
            <a:r>
              <a:rPr lang="en-GB" sz="1400" b="1" i="0" u="none" strike="noStrike" cap="none">
                <a:solidFill>
                  <a:schemeClr val="accent5"/>
                </a:solidFill>
                <a:latin typeface="Lucida Sans"/>
                <a:ea typeface="Lucida Sans"/>
                <a:cs typeface="Lucida Sans"/>
                <a:sym typeface="Lucida Sans"/>
              </a:rPr>
              <a:t>Verwendete Bibliotheken</a:t>
            </a:r>
            <a:endParaRPr sz="1100"/>
          </a:p>
          <a:p>
            <a:pPr marL="0" marR="0" lvl="0" indent="0" algn="l" rtl="0">
              <a:lnSpc>
                <a:spcPct val="100000"/>
              </a:lnSpc>
              <a:spcBef>
                <a:spcPts val="0"/>
              </a:spcBef>
              <a:spcAft>
                <a:spcPts val="0"/>
              </a:spcAft>
              <a:buNone/>
            </a:pPr>
            <a:endParaRPr sz="1400" b="0" i="0" u="none" strike="noStrike" cap="none">
              <a:solidFill>
                <a:schemeClr val="accent5"/>
              </a:solidFill>
              <a:latin typeface="Lucida Sans"/>
              <a:ea typeface="Lucida Sans"/>
              <a:cs typeface="Lucida Sans"/>
              <a:sym typeface="Lucida Sans"/>
            </a:endParaRPr>
          </a:p>
        </p:txBody>
      </p:sp>
      <p:sp>
        <p:nvSpPr>
          <p:cNvPr id="166" name="Google Shape;166;p30"/>
          <p:cNvSpPr txBox="1"/>
          <p:nvPr/>
        </p:nvSpPr>
        <p:spPr>
          <a:xfrm>
            <a:off x="683568" y="1977684"/>
            <a:ext cx="7818300" cy="2590500"/>
          </a:xfrm>
          <a:prstGeom prst="rect">
            <a:avLst/>
          </a:prstGeom>
          <a:noFill/>
          <a:ln>
            <a:noFill/>
          </a:ln>
        </p:spPr>
        <p:txBody>
          <a:bodyPr spcFirstLastPara="1" wrap="square" lIns="68575" tIns="34275" rIns="68575" bIns="34275" anchor="t" anchorCtr="0">
            <a:spAutoFit/>
          </a:bodyPr>
          <a:lstStyle/>
          <a:p>
            <a:pPr marL="0" lvl="0" indent="0" algn="l" rtl="0">
              <a:lnSpc>
                <a:spcPct val="115000"/>
              </a:lnSpc>
              <a:spcBef>
                <a:spcPts val="0"/>
              </a:spcBef>
              <a:spcAft>
                <a:spcPts val="0"/>
              </a:spcAft>
              <a:buClr>
                <a:schemeClr val="accent5"/>
              </a:buClr>
              <a:buSzPts val="1100"/>
              <a:buFont typeface="Arial"/>
              <a:buNone/>
            </a:pPr>
            <a:r>
              <a:rPr lang="en-GB" sz="1200" b="1">
                <a:solidFill>
                  <a:schemeClr val="accent5"/>
                </a:solidFill>
                <a:latin typeface="Lucida Sans"/>
                <a:ea typeface="Lucida Sans"/>
                <a:cs typeface="Lucida Sans"/>
                <a:sym typeface="Lucida Sans"/>
              </a:rPr>
              <a:t>Import datetime</a:t>
            </a:r>
            <a:endParaRPr sz="1200" b="1">
              <a:solidFill>
                <a:schemeClr val="accent5"/>
              </a:solidFill>
              <a:latin typeface="Lucida Sans"/>
              <a:ea typeface="Lucida Sans"/>
              <a:cs typeface="Lucida Sans"/>
              <a:sym typeface="Lucida Sans"/>
            </a:endParaRPr>
          </a:p>
          <a:p>
            <a:pPr marL="0" lvl="0" indent="0" algn="l" rtl="0">
              <a:lnSpc>
                <a:spcPct val="115000"/>
              </a:lnSpc>
              <a:spcBef>
                <a:spcPts val="0"/>
              </a:spcBef>
              <a:spcAft>
                <a:spcPts val="0"/>
              </a:spcAft>
              <a:buClr>
                <a:schemeClr val="accent5"/>
              </a:buClr>
              <a:buSzPts val="1100"/>
              <a:buFont typeface="Arial"/>
              <a:buNone/>
            </a:pPr>
            <a:r>
              <a:rPr lang="en-GB" sz="1200">
                <a:solidFill>
                  <a:schemeClr val="accent5"/>
                </a:solidFill>
                <a:latin typeface="Lucida Sans"/>
                <a:ea typeface="Lucida Sans"/>
                <a:cs typeface="Lucida Sans"/>
                <a:sym typeface="Lucida Sans"/>
              </a:rPr>
              <a:t>Hier verwenden wir die Bibliothek (datetime) für die aktuelle Uhrzeit.  Das holt die aktuelle Zeit vom PC</a:t>
            </a:r>
            <a:endParaRPr sz="1200">
              <a:solidFill>
                <a:schemeClr val="accent5"/>
              </a:solidFill>
              <a:latin typeface="Lucida Sans"/>
              <a:ea typeface="Lucida Sans"/>
              <a:cs typeface="Lucida Sans"/>
              <a:sym typeface="Lucida Sans"/>
            </a:endParaRPr>
          </a:p>
          <a:p>
            <a:pPr marL="0" lvl="0" indent="0" algn="l" rtl="0">
              <a:lnSpc>
                <a:spcPct val="115000"/>
              </a:lnSpc>
              <a:spcBef>
                <a:spcPts val="0"/>
              </a:spcBef>
              <a:spcAft>
                <a:spcPts val="0"/>
              </a:spcAft>
              <a:buClr>
                <a:schemeClr val="accent5"/>
              </a:buClr>
              <a:buSzPts val="1100"/>
              <a:buFont typeface="Arial"/>
              <a:buNone/>
            </a:pPr>
            <a:r>
              <a:rPr lang="en-GB" sz="1200" b="1">
                <a:solidFill>
                  <a:schemeClr val="accent5"/>
                </a:solidFill>
                <a:latin typeface="Lucida Sans"/>
                <a:ea typeface="Lucida Sans"/>
                <a:cs typeface="Lucida Sans"/>
                <a:sym typeface="Lucida Sans"/>
              </a:rPr>
              <a:t>Import argparse</a:t>
            </a:r>
            <a:endParaRPr sz="1200" b="1">
              <a:solidFill>
                <a:schemeClr val="accent5"/>
              </a:solidFill>
              <a:latin typeface="Lucida Sans"/>
              <a:ea typeface="Lucida Sans"/>
              <a:cs typeface="Lucida Sans"/>
              <a:sym typeface="Lucida Sans"/>
            </a:endParaRPr>
          </a:p>
          <a:p>
            <a:pPr marL="0" lvl="0" indent="0" algn="l" rtl="0">
              <a:lnSpc>
                <a:spcPct val="115000"/>
              </a:lnSpc>
              <a:spcBef>
                <a:spcPts val="0"/>
              </a:spcBef>
              <a:spcAft>
                <a:spcPts val="0"/>
              </a:spcAft>
              <a:buClr>
                <a:schemeClr val="accent5"/>
              </a:buClr>
              <a:buSzPts val="1100"/>
              <a:buFont typeface="Arial"/>
              <a:buNone/>
            </a:pPr>
            <a:r>
              <a:rPr lang="en-GB" sz="1200">
                <a:solidFill>
                  <a:schemeClr val="accent5"/>
                </a:solidFill>
                <a:latin typeface="Lucida Sans"/>
                <a:ea typeface="Lucida Sans"/>
                <a:cs typeface="Lucida Sans"/>
                <a:sym typeface="Lucida Sans"/>
              </a:rPr>
              <a:t>Und wie verwenden die Bibliothek (argparse) um Benutzereingaben in der Kommandozeile zu empfangen</a:t>
            </a:r>
            <a:endParaRPr sz="1200">
              <a:solidFill>
                <a:schemeClr val="accent5"/>
              </a:solidFill>
              <a:latin typeface="Lucida Sans"/>
              <a:ea typeface="Lucida Sans"/>
              <a:cs typeface="Lucida Sans"/>
              <a:sym typeface="Lucida Sans"/>
            </a:endParaRPr>
          </a:p>
          <a:p>
            <a:pPr marL="0" lvl="0" indent="0" algn="l" rtl="0">
              <a:lnSpc>
                <a:spcPct val="115000"/>
              </a:lnSpc>
              <a:spcBef>
                <a:spcPts val="0"/>
              </a:spcBef>
              <a:spcAft>
                <a:spcPts val="0"/>
              </a:spcAft>
              <a:buClr>
                <a:schemeClr val="accent5"/>
              </a:buClr>
              <a:buSzPts val="1100"/>
              <a:buFont typeface="Arial"/>
              <a:buNone/>
            </a:pPr>
            <a:r>
              <a:rPr lang="en-GB" sz="1200" b="1">
                <a:solidFill>
                  <a:schemeClr val="accent5"/>
                </a:solidFill>
                <a:latin typeface="Lucida Sans"/>
                <a:ea typeface="Lucida Sans"/>
                <a:cs typeface="Lucida Sans"/>
                <a:sym typeface="Lucida Sans"/>
              </a:rPr>
              <a:t>Import random</a:t>
            </a:r>
            <a:endParaRPr sz="1200" b="1">
              <a:solidFill>
                <a:schemeClr val="accent5"/>
              </a:solidFill>
              <a:latin typeface="Lucida Sans"/>
              <a:ea typeface="Lucida Sans"/>
              <a:cs typeface="Lucida Sans"/>
              <a:sym typeface="Lucida Sans"/>
            </a:endParaRPr>
          </a:p>
          <a:p>
            <a:pPr marL="0" lvl="0" indent="0" algn="l" rtl="0">
              <a:lnSpc>
                <a:spcPct val="115000"/>
              </a:lnSpc>
              <a:spcBef>
                <a:spcPts val="0"/>
              </a:spcBef>
              <a:spcAft>
                <a:spcPts val="0"/>
              </a:spcAft>
              <a:buClr>
                <a:schemeClr val="accent5"/>
              </a:buClr>
              <a:buSzPts val="1100"/>
              <a:buFont typeface="Arial"/>
              <a:buNone/>
            </a:pPr>
            <a:r>
              <a:rPr lang="en-GB" sz="1200">
                <a:solidFill>
                  <a:schemeClr val="accent5"/>
                </a:solidFill>
                <a:latin typeface="Lucida Sans"/>
                <a:ea typeface="Lucida Sans"/>
                <a:cs typeface="Lucida Sans"/>
                <a:sym typeface="Lucida Sans"/>
              </a:rPr>
              <a:t>Wir verwenden das Modul random, um zufällige Operationen für den ChatBot mit der Funktion random.choice() zu erzeugen.</a:t>
            </a:r>
            <a:endParaRPr sz="1200">
              <a:solidFill>
                <a:schemeClr val="accent5"/>
              </a:solidFill>
              <a:latin typeface="Lucida Sans"/>
              <a:ea typeface="Lucida Sans"/>
              <a:cs typeface="Lucida Sans"/>
              <a:sym typeface="Lucida Sans"/>
            </a:endParaRPr>
          </a:p>
          <a:p>
            <a:pPr marL="0" lvl="0" indent="0" algn="l" rtl="0">
              <a:lnSpc>
                <a:spcPct val="115000"/>
              </a:lnSpc>
              <a:spcBef>
                <a:spcPts val="0"/>
              </a:spcBef>
              <a:spcAft>
                <a:spcPts val="0"/>
              </a:spcAft>
              <a:buClr>
                <a:schemeClr val="accent5"/>
              </a:buClr>
              <a:buSzPts val="1100"/>
              <a:buFont typeface="Arial"/>
              <a:buNone/>
            </a:pPr>
            <a:r>
              <a:rPr lang="en-GB" sz="1200" b="1">
                <a:solidFill>
                  <a:schemeClr val="accent5"/>
                </a:solidFill>
                <a:latin typeface="Lucida Sans"/>
                <a:ea typeface="Lucida Sans"/>
                <a:cs typeface="Lucida Sans"/>
                <a:sym typeface="Lucida Sans"/>
              </a:rPr>
              <a:t>Import re</a:t>
            </a:r>
            <a:endParaRPr sz="1200" b="1">
              <a:solidFill>
                <a:schemeClr val="accent5"/>
              </a:solidFill>
              <a:latin typeface="Lucida Sans"/>
              <a:ea typeface="Lucida Sans"/>
              <a:cs typeface="Lucida Sans"/>
              <a:sym typeface="Lucida Sans"/>
            </a:endParaRPr>
          </a:p>
          <a:p>
            <a:pPr marL="0" lvl="0" indent="0" algn="l" rtl="0">
              <a:lnSpc>
                <a:spcPct val="115000"/>
              </a:lnSpc>
              <a:spcBef>
                <a:spcPts val="0"/>
              </a:spcBef>
              <a:spcAft>
                <a:spcPts val="0"/>
              </a:spcAft>
              <a:buClr>
                <a:schemeClr val="accent5"/>
              </a:buClr>
              <a:buSzPts val="1100"/>
              <a:buFont typeface="Arial"/>
              <a:buNone/>
            </a:pPr>
            <a:r>
              <a:rPr lang="en-GB" sz="1200">
                <a:solidFill>
                  <a:schemeClr val="accent5"/>
                </a:solidFill>
                <a:latin typeface="Lucida Sans"/>
                <a:ea typeface="Lucida Sans"/>
                <a:cs typeface="Lucida Sans"/>
                <a:sym typeface="Lucida Sans"/>
              </a:rPr>
              <a:t>Wir verwenden das Modul “re“, um zusammengesetzte Fragen mit 'und' oder 'oder' zu teilen.</a:t>
            </a:r>
            <a:endParaRPr sz="1200">
              <a:solidFill>
                <a:schemeClr val="accent5"/>
              </a:solidFill>
              <a:latin typeface="Lucida Sans"/>
              <a:ea typeface="Lucida Sans"/>
              <a:cs typeface="Lucida Sans"/>
              <a:sym typeface="Lucida Sans"/>
            </a:endParaRPr>
          </a:p>
          <a:p>
            <a:pPr marL="0" lvl="0" indent="0" algn="l" rtl="0">
              <a:lnSpc>
                <a:spcPct val="115000"/>
              </a:lnSpc>
              <a:spcBef>
                <a:spcPts val="0"/>
              </a:spcBef>
              <a:spcAft>
                <a:spcPts val="0"/>
              </a:spcAft>
              <a:buClr>
                <a:schemeClr val="accent5"/>
              </a:buClr>
              <a:buSzPts val="1100"/>
              <a:buFont typeface="Arial"/>
              <a:buNone/>
            </a:pPr>
            <a:r>
              <a:rPr lang="en-GB" sz="1200" b="1">
                <a:solidFill>
                  <a:schemeClr val="accent5"/>
                </a:solidFill>
                <a:latin typeface="Lucida Sans"/>
                <a:ea typeface="Lucida Sans"/>
                <a:cs typeface="Lucida Sans"/>
                <a:sym typeface="Lucida Sans"/>
              </a:rPr>
              <a:t>Import CSV</a:t>
            </a:r>
            <a:endParaRPr sz="1200" b="1">
              <a:solidFill>
                <a:schemeClr val="accent5"/>
              </a:solidFill>
              <a:latin typeface="Lucida Sans"/>
              <a:ea typeface="Lucida Sans"/>
              <a:cs typeface="Lucida Sans"/>
              <a:sym typeface="Lucida Sans"/>
            </a:endParaRPr>
          </a:p>
          <a:p>
            <a:pPr marL="0" lvl="0" indent="0" algn="l" rtl="0">
              <a:lnSpc>
                <a:spcPct val="115000"/>
              </a:lnSpc>
              <a:spcBef>
                <a:spcPts val="0"/>
              </a:spcBef>
              <a:spcAft>
                <a:spcPts val="0"/>
              </a:spcAft>
              <a:buSzPts val="1100"/>
              <a:buNone/>
            </a:pPr>
            <a:r>
              <a:rPr lang="en-GB" sz="1200">
                <a:solidFill>
                  <a:schemeClr val="accent5"/>
                </a:solidFill>
                <a:latin typeface="Lucida Sans"/>
                <a:ea typeface="Lucida Sans"/>
                <a:cs typeface="Lucida Sans"/>
                <a:sym typeface="Lucida Sans"/>
              </a:rPr>
              <a:t>Wir verwenden das Modul CSV um mit CSV-Dateien zu lesen und zu schreiben.</a:t>
            </a:r>
            <a:endParaRPr b="1">
              <a:solidFill>
                <a:schemeClr val="accent5"/>
              </a:solidFill>
              <a:latin typeface="Lucida Sans"/>
              <a:ea typeface="Lucida Sans"/>
              <a:cs typeface="Lucida Sans"/>
              <a:sym typeface="Lucida Sans"/>
            </a:endParaRPr>
          </a:p>
        </p:txBody>
      </p:sp>
      <p:pic>
        <p:nvPicPr>
          <p:cNvPr id="167" name="Google Shape;167;p30"/>
          <p:cNvPicPr preferRelativeResize="0"/>
          <p:nvPr/>
        </p:nvPicPr>
        <p:blipFill>
          <a:blip r:embed="rId3">
            <a:alphaModFix/>
          </a:blip>
          <a:stretch>
            <a:fillRect/>
          </a:stretch>
        </p:blipFill>
        <p:spPr>
          <a:xfrm>
            <a:off x="782700" y="895775"/>
            <a:ext cx="6538500" cy="1081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1"/>
        <p:cNvGrpSpPr/>
        <p:nvPr/>
      </p:nvGrpSpPr>
      <p:grpSpPr>
        <a:xfrm>
          <a:off x="0" y="0"/>
          <a:ext cx="0" cy="0"/>
          <a:chOff x="0" y="0"/>
          <a:chExt cx="0" cy="0"/>
        </a:xfrm>
      </p:grpSpPr>
      <p:sp>
        <p:nvSpPr>
          <p:cNvPr id="172" name="Google Shape;172;p31"/>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6</a:t>
            </a:fld>
            <a:endParaRPr sz="700" b="1" i="0" u="none" strike="noStrike" cap="none">
              <a:solidFill>
                <a:srgbClr val="FFFFFF"/>
              </a:solidFill>
              <a:latin typeface="Montserrat"/>
              <a:ea typeface="Montserrat"/>
              <a:cs typeface="Montserrat"/>
              <a:sym typeface="Montserrat"/>
            </a:endParaRPr>
          </a:p>
        </p:txBody>
      </p:sp>
      <p:sp>
        <p:nvSpPr>
          <p:cNvPr id="173" name="Google Shape;173;p31"/>
          <p:cNvSpPr txBox="1"/>
          <p:nvPr/>
        </p:nvSpPr>
        <p:spPr>
          <a:xfrm>
            <a:off x="737574" y="627534"/>
            <a:ext cx="7818426" cy="484748"/>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get_current_time()</a:t>
            </a:r>
            <a:endParaRPr sz="1400" b="1"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chemeClr val="dk1"/>
              </a:buClr>
              <a:buSzPts val="1400"/>
              <a:buFont typeface="Lucida Sans"/>
              <a:buNone/>
            </a:pPr>
            <a:endParaRPr sz="1400" b="0" i="0" u="none" strike="noStrike" cap="none">
              <a:solidFill>
                <a:srgbClr val="000000"/>
              </a:solidFill>
              <a:latin typeface="Lucida Sans"/>
              <a:ea typeface="Lucida Sans"/>
              <a:cs typeface="Lucida Sans"/>
              <a:sym typeface="Lucida Sans"/>
            </a:endParaRPr>
          </a:p>
        </p:txBody>
      </p:sp>
      <p:sp>
        <p:nvSpPr>
          <p:cNvPr id="174" name="Google Shape;174;p31"/>
          <p:cNvSpPr txBox="1"/>
          <p:nvPr/>
        </p:nvSpPr>
        <p:spPr>
          <a:xfrm>
            <a:off x="737574" y="2596948"/>
            <a:ext cx="7818426" cy="900247"/>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0" i="0" u="none" strike="noStrike" cap="none">
                <a:solidFill>
                  <a:srgbClr val="000000"/>
                </a:solidFill>
                <a:latin typeface="Lucida Sans"/>
                <a:ea typeface="Lucida Sans"/>
                <a:cs typeface="Lucida Sans"/>
                <a:sym typeface="Lucida Sans"/>
              </a:rPr>
              <a:t>Diese Funktion gibt die aktuelle Uhrzeit im Format HH:MM:SS zurück.</a:t>
            </a:r>
            <a:endParaRPr sz="1100"/>
          </a:p>
          <a:p>
            <a:pPr marL="0" marR="0" lvl="0" indent="0" algn="l" rtl="0">
              <a:lnSpc>
                <a:spcPct val="100000"/>
              </a:lnSpc>
              <a:spcBef>
                <a:spcPts val="0"/>
              </a:spcBef>
              <a:spcAft>
                <a:spcPts val="0"/>
              </a:spcAft>
              <a:buClr>
                <a:schemeClr val="dk1"/>
              </a:buClr>
              <a:buSzPts val="1400"/>
              <a:buFont typeface="Lucida Sans"/>
              <a:buNone/>
            </a:pPr>
            <a:endParaRPr sz="1400" b="0" i="0" u="none" strike="noStrike" cap="none">
              <a:solidFill>
                <a:srgbClr val="000000"/>
              </a:solidFill>
              <a:latin typeface="Lucida Sans"/>
              <a:ea typeface="Lucida Sans"/>
              <a:cs typeface="Lucida Sans"/>
              <a:sym typeface="Lucida Sans"/>
            </a:endParaRPr>
          </a:p>
          <a:p>
            <a:pPr marL="0" marR="0" lvl="0" indent="0" algn="l" rtl="0">
              <a:lnSpc>
                <a:spcPct val="100000"/>
              </a:lnSpc>
              <a:spcBef>
                <a:spcPts val="0"/>
              </a:spcBef>
              <a:spcAft>
                <a:spcPts val="0"/>
              </a:spcAft>
              <a:buClr>
                <a:srgbClr val="000000"/>
              </a:buClr>
              <a:buSzPts val="1400"/>
              <a:buFont typeface="Lucida Sans"/>
              <a:buNone/>
            </a:pPr>
            <a:r>
              <a:rPr lang="en-GB" sz="1400" b="0" i="0" u="none" strike="noStrike" cap="none">
                <a:solidFill>
                  <a:srgbClr val="000000"/>
                </a:solidFill>
                <a:latin typeface="Lucida Sans"/>
                <a:ea typeface="Lucida Sans"/>
                <a:cs typeface="Lucida Sans"/>
                <a:sym typeface="Lucida Sans"/>
              </a:rPr>
              <a:t>Wir können die aktuelle Uhrzeit erhalten, da wir normalerweise die Bibliothek datetime importiert haben.</a:t>
            </a:r>
            <a:endParaRPr sz="1100"/>
          </a:p>
        </p:txBody>
      </p:sp>
      <p:pic>
        <p:nvPicPr>
          <p:cNvPr id="175" name="Google Shape;175;p31"/>
          <p:cNvPicPr preferRelativeResize="0"/>
          <p:nvPr/>
        </p:nvPicPr>
        <p:blipFill rotWithShape="1">
          <a:blip r:embed="rId3">
            <a:alphaModFix/>
          </a:blip>
          <a:srcRect/>
          <a:stretch/>
        </p:blipFill>
        <p:spPr>
          <a:xfrm>
            <a:off x="2307745" y="1420121"/>
            <a:ext cx="4528511" cy="76595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79"/>
        <p:cNvGrpSpPr/>
        <p:nvPr/>
      </p:nvGrpSpPr>
      <p:grpSpPr>
        <a:xfrm>
          <a:off x="0" y="0"/>
          <a:ext cx="0" cy="0"/>
          <a:chOff x="0" y="0"/>
          <a:chExt cx="0" cy="0"/>
        </a:xfrm>
      </p:grpSpPr>
      <p:sp>
        <p:nvSpPr>
          <p:cNvPr id="180" name="Google Shape;180;p32"/>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7</a:t>
            </a:fld>
            <a:endParaRPr sz="700" b="1" i="0" u="none" strike="noStrike" cap="none">
              <a:solidFill>
                <a:srgbClr val="FFFFFF"/>
              </a:solidFill>
              <a:latin typeface="Montserrat"/>
              <a:ea typeface="Montserrat"/>
              <a:cs typeface="Montserrat"/>
              <a:sym typeface="Montserrat"/>
            </a:endParaRPr>
          </a:p>
        </p:txBody>
      </p:sp>
      <p:sp>
        <p:nvSpPr>
          <p:cNvPr id="181" name="Google Shape;181;p32"/>
          <p:cNvSpPr txBox="1"/>
          <p:nvPr/>
        </p:nvSpPr>
        <p:spPr>
          <a:xfrm>
            <a:off x="737574" y="627534"/>
            <a:ext cx="7818426" cy="276999"/>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GB" sz="1400" b="1" i="0" u="none" strike="noStrike" cap="none">
                <a:solidFill>
                  <a:srgbClr val="000000"/>
                </a:solidFill>
                <a:latin typeface="Lucida Sans"/>
                <a:ea typeface="Lucida Sans"/>
                <a:cs typeface="Lucida Sans"/>
                <a:sym typeface="Lucida Sans"/>
              </a:rPr>
              <a:t>Funktion: suggest_questions(user_input, question_and_answers):</a:t>
            </a:r>
            <a:endParaRPr sz="1100"/>
          </a:p>
        </p:txBody>
      </p:sp>
      <p:sp>
        <p:nvSpPr>
          <p:cNvPr id="182" name="Google Shape;182;p32"/>
          <p:cNvSpPr txBox="1"/>
          <p:nvPr/>
        </p:nvSpPr>
        <p:spPr>
          <a:xfrm>
            <a:off x="737574" y="2208512"/>
            <a:ext cx="7818300" cy="2716800"/>
          </a:xfrm>
          <a:prstGeom prst="rect">
            <a:avLst/>
          </a:prstGeom>
          <a:noFill/>
          <a:ln>
            <a:noFill/>
          </a:ln>
        </p:spPr>
        <p:txBody>
          <a:bodyPr spcFirstLastPara="1" wrap="square" lIns="68575" tIns="34275" rIns="68575" bIns="34275" anchor="t" anchorCtr="0">
            <a:spAutoFit/>
          </a:bodyPr>
          <a:lstStyle/>
          <a:p>
            <a:pPr marL="457200" marR="0" lvl="0" indent="-317500" algn="l" rtl="0">
              <a:lnSpc>
                <a:spcPct val="100000"/>
              </a:lnSpc>
              <a:spcBef>
                <a:spcPts val="0"/>
              </a:spcBef>
              <a:spcAft>
                <a:spcPts val="0"/>
              </a:spcAft>
              <a:buClr>
                <a:srgbClr val="000000"/>
              </a:buClr>
              <a:buSzPts val="1400"/>
              <a:buFont typeface="Lucida Sans"/>
              <a:buChar char="-"/>
            </a:pPr>
            <a:r>
              <a:rPr lang="en-GB" sz="1400" b="0" i="0" u="none" strike="noStrike" cap="none">
                <a:solidFill>
                  <a:srgbClr val="000000"/>
                </a:solidFill>
                <a:latin typeface="Lucida Sans"/>
                <a:ea typeface="Lucida Sans"/>
                <a:cs typeface="Lucida Sans"/>
                <a:sym typeface="Lucida Sans"/>
              </a:rPr>
              <a:t> Diese Funktion generiert eine Liste vorgeschlagener Fragen basierend auf einem eingegebenen Schlüsselwort vom Benutzer und vordefinierten Fragen</a:t>
            </a:r>
            <a:endParaRPr sz="1100"/>
          </a:p>
          <a:p>
            <a:pPr marL="0" marR="0" lvl="0" indent="0" algn="l" rtl="0">
              <a:lnSpc>
                <a:spcPct val="100000"/>
              </a:lnSpc>
              <a:spcBef>
                <a:spcPts val="0"/>
              </a:spcBef>
              <a:spcAft>
                <a:spcPts val="0"/>
              </a:spcAft>
              <a:buClr>
                <a:schemeClr val="dk1"/>
              </a:buClr>
              <a:buSzPts val="800"/>
              <a:buFont typeface="Lucida Sans"/>
              <a:buNone/>
            </a:pPr>
            <a:endParaRPr sz="800" b="0" i="0" u="none" strike="noStrike" cap="none">
              <a:solidFill>
                <a:srgbClr val="000000"/>
              </a:solidFill>
              <a:latin typeface="Lucida Sans"/>
              <a:ea typeface="Lucida Sans"/>
              <a:cs typeface="Lucida Sans"/>
              <a:sym typeface="Lucida Sans"/>
            </a:endParaRPr>
          </a:p>
          <a:p>
            <a:pPr marL="457200" marR="0" lvl="0" indent="-317500" algn="l" rtl="0">
              <a:lnSpc>
                <a:spcPct val="100000"/>
              </a:lnSpc>
              <a:spcBef>
                <a:spcPts val="0"/>
              </a:spcBef>
              <a:spcAft>
                <a:spcPts val="0"/>
              </a:spcAft>
              <a:buClr>
                <a:srgbClr val="000000"/>
              </a:buClr>
              <a:buSzPts val="1400"/>
              <a:buFont typeface="Lucida Sans"/>
              <a:buChar char="-"/>
            </a:pPr>
            <a:r>
              <a:rPr lang="en-GB" sz="1400" b="0" i="0" u="none" strike="noStrike" cap="none">
                <a:solidFill>
                  <a:srgbClr val="000000"/>
                </a:solidFill>
                <a:latin typeface="Lucida Sans"/>
                <a:ea typeface="Lucida Sans"/>
                <a:cs typeface="Lucida Sans"/>
                <a:sym typeface="Lucida Sans"/>
              </a:rPr>
              <a:t> Diese Funktion funktioniert nur, wenn der Benutzer ein Schlüsselwort und nicht nur eine Frage eingibt</a:t>
            </a:r>
            <a:endParaRPr sz="1100"/>
          </a:p>
          <a:p>
            <a:pPr marL="0" marR="0" lvl="0" indent="0" algn="l" rtl="0">
              <a:lnSpc>
                <a:spcPct val="100000"/>
              </a:lnSpc>
              <a:spcBef>
                <a:spcPts val="0"/>
              </a:spcBef>
              <a:spcAft>
                <a:spcPts val="0"/>
              </a:spcAft>
              <a:buClr>
                <a:schemeClr val="dk1"/>
              </a:buClr>
              <a:buSzPts val="800"/>
              <a:buFont typeface="Lucida Sans"/>
              <a:buNone/>
            </a:pPr>
            <a:endParaRPr sz="800" b="0" i="0" u="none" strike="noStrike" cap="none">
              <a:solidFill>
                <a:srgbClr val="000000"/>
              </a:solidFill>
              <a:latin typeface="Lucida Sans"/>
              <a:ea typeface="Lucida Sans"/>
              <a:cs typeface="Lucida Sans"/>
              <a:sym typeface="Lucida Sans"/>
            </a:endParaRPr>
          </a:p>
          <a:p>
            <a:pPr marL="457200" marR="0" lvl="0" indent="-317500" algn="l" rtl="0">
              <a:lnSpc>
                <a:spcPct val="100000"/>
              </a:lnSpc>
              <a:spcBef>
                <a:spcPts val="0"/>
              </a:spcBef>
              <a:spcAft>
                <a:spcPts val="0"/>
              </a:spcAft>
              <a:buClr>
                <a:srgbClr val="000000"/>
              </a:buClr>
              <a:buSzPts val="1400"/>
              <a:buFont typeface="Lucida Sans"/>
              <a:buChar char="-"/>
            </a:pPr>
            <a:r>
              <a:rPr lang="en-GB" sz="1400" b="0" i="0" u="none" strike="noStrike" cap="none">
                <a:solidFill>
                  <a:srgbClr val="000000"/>
                </a:solidFill>
                <a:latin typeface="Lucida Sans"/>
                <a:ea typeface="Lucida Sans"/>
                <a:cs typeface="Lucida Sans"/>
                <a:sym typeface="Lucida Sans"/>
              </a:rPr>
              <a:t> Diese Funktion analysiert Parameter, Benutzereingaben und das Wörterbuch</a:t>
            </a:r>
            <a:endParaRPr sz="1100"/>
          </a:p>
          <a:p>
            <a:pPr marL="0" marR="0" lvl="0" indent="0" algn="l" rtl="0">
              <a:lnSpc>
                <a:spcPct val="100000"/>
              </a:lnSpc>
              <a:spcBef>
                <a:spcPts val="0"/>
              </a:spcBef>
              <a:spcAft>
                <a:spcPts val="0"/>
              </a:spcAft>
              <a:buClr>
                <a:schemeClr val="dk1"/>
              </a:buClr>
              <a:buSzPts val="800"/>
              <a:buFont typeface="Lucida Sans"/>
              <a:buNone/>
            </a:pPr>
            <a:endParaRPr sz="800" b="0" i="0" u="none" strike="noStrike" cap="none">
              <a:solidFill>
                <a:srgbClr val="000000"/>
              </a:solidFill>
              <a:latin typeface="Lucida Sans"/>
              <a:ea typeface="Lucida Sans"/>
              <a:cs typeface="Lucida Sans"/>
              <a:sym typeface="Lucida Sans"/>
            </a:endParaRPr>
          </a:p>
          <a:p>
            <a:pPr marL="457200" marR="0" lvl="0" indent="-317500" algn="l" rtl="0">
              <a:lnSpc>
                <a:spcPct val="100000"/>
              </a:lnSpc>
              <a:spcBef>
                <a:spcPts val="0"/>
              </a:spcBef>
              <a:spcAft>
                <a:spcPts val="0"/>
              </a:spcAft>
              <a:buClr>
                <a:srgbClr val="000000"/>
              </a:buClr>
              <a:buSzPts val="1400"/>
              <a:buFont typeface="Lucida Sans"/>
              <a:buChar char="-"/>
            </a:pPr>
            <a:r>
              <a:rPr lang="en-GB" sz="1400" b="0" i="0" u="none" strike="noStrike" cap="none">
                <a:solidFill>
                  <a:srgbClr val="000000"/>
                </a:solidFill>
                <a:latin typeface="Lucida Sans"/>
                <a:ea typeface="Lucida Sans"/>
                <a:cs typeface="Lucida Sans"/>
                <a:sym typeface="Lucida Sans"/>
              </a:rPr>
              <a:t> Suggestion = [] ist  eine leere Liste zum Speichern aller Fragen, die das Schlüsselwort enthalten</a:t>
            </a:r>
            <a:endParaRPr sz="1100"/>
          </a:p>
          <a:p>
            <a:pPr marL="0" marR="0" lvl="0" indent="0" algn="l" rtl="0">
              <a:lnSpc>
                <a:spcPct val="100000"/>
              </a:lnSpc>
              <a:spcBef>
                <a:spcPts val="0"/>
              </a:spcBef>
              <a:spcAft>
                <a:spcPts val="0"/>
              </a:spcAft>
              <a:buClr>
                <a:schemeClr val="dk1"/>
              </a:buClr>
              <a:buSzPts val="800"/>
              <a:buFont typeface="Lucida Sans"/>
              <a:buNone/>
            </a:pPr>
            <a:endParaRPr sz="800" b="0" i="0" u="none" strike="noStrike" cap="none">
              <a:solidFill>
                <a:srgbClr val="000000"/>
              </a:solidFill>
              <a:latin typeface="Lucida Sans"/>
              <a:ea typeface="Lucida Sans"/>
              <a:cs typeface="Lucida Sans"/>
              <a:sym typeface="Lucida Sans"/>
            </a:endParaRPr>
          </a:p>
          <a:p>
            <a:pPr marL="457200" marR="0" lvl="0" indent="-317500" algn="l" rtl="0">
              <a:lnSpc>
                <a:spcPct val="100000"/>
              </a:lnSpc>
              <a:spcBef>
                <a:spcPts val="0"/>
              </a:spcBef>
              <a:spcAft>
                <a:spcPts val="0"/>
              </a:spcAft>
              <a:buClr>
                <a:srgbClr val="000000"/>
              </a:buClr>
              <a:buSzPts val="1400"/>
              <a:buFont typeface="Lucida Sans"/>
              <a:buChar char="-"/>
            </a:pPr>
            <a:r>
              <a:rPr lang="en-GB" sz="1400" b="0" i="0" u="none" strike="noStrike" cap="none">
                <a:solidFill>
                  <a:srgbClr val="000000"/>
                </a:solidFill>
                <a:latin typeface="Lucida Sans"/>
                <a:ea typeface="Lucida Sans"/>
                <a:cs typeface="Lucida Sans"/>
                <a:sym typeface="Lucida Sans"/>
              </a:rPr>
              <a:t> Dann verwenden wir eine „for-Schleife“ über das Wörterbuch, um zu prüfen, ob das vom Benutzer eingegebene Schlüsselwort im vordefinierten Schlüsselwort gefunden wird</a:t>
            </a:r>
            <a:endParaRPr sz="1100"/>
          </a:p>
        </p:txBody>
      </p:sp>
      <p:pic>
        <p:nvPicPr>
          <p:cNvPr id="183" name="Google Shape;183;p32"/>
          <p:cNvPicPr preferRelativeResize="0"/>
          <p:nvPr/>
        </p:nvPicPr>
        <p:blipFill rotWithShape="1">
          <a:blip r:embed="rId3">
            <a:alphaModFix/>
          </a:blip>
          <a:srcRect/>
          <a:stretch/>
        </p:blipFill>
        <p:spPr>
          <a:xfrm>
            <a:off x="1878199" y="947136"/>
            <a:ext cx="5387602" cy="11385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87"/>
        <p:cNvGrpSpPr/>
        <p:nvPr/>
      </p:nvGrpSpPr>
      <p:grpSpPr>
        <a:xfrm>
          <a:off x="0" y="0"/>
          <a:ext cx="0" cy="0"/>
          <a:chOff x="0" y="0"/>
          <a:chExt cx="0" cy="0"/>
        </a:xfrm>
      </p:grpSpPr>
      <p:sp>
        <p:nvSpPr>
          <p:cNvPr id="188" name="Google Shape;188;p33"/>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8</a:t>
            </a:fld>
            <a:endParaRPr sz="700" b="1" i="0" u="none" strike="noStrike" cap="none">
              <a:solidFill>
                <a:srgbClr val="FFFFFF"/>
              </a:solidFill>
              <a:latin typeface="Montserrat"/>
              <a:ea typeface="Montserrat"/>
              <a:cs typeface="Montserrat"/>
              <a:sym typeface="Montserrat"/>
            </a:endParaRPr>
          </a:p>
        </p:txBody>
      </p:sp>
      <p:sp>
        <p:nvSpPr>
          <p:cNvPr id="189" name="Google Shape;189;p33"/>
          <p:cNvSpPr txBox="1"/>
          <p:nvPr/>
        </p:nvSpPr>
        <p:spPr>
          <a:xfrm>
            <a:off x="737574" y="627534"/>
            <a:ext cx="7818426" cy="27699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suggest_questions(user_input, question_and_answers):</a:t>
            </a:r>
            <a:endParaRPr sz="1100"/>
          </a:p>
        </p:txBody>
      </p:sp>
      <p:sp>
        <p:nvSpPr>
          <p:cNvPr id="190" name="Google Shape;190;p33"/>
          <p:cNvSpPr txBox="1"/>
          <p:nvPr/>
        </p:nvSpPr>
        <p:spPr>
          <a:xfrm>
            <a:off x="737574" y="2208512"/>
            <a:ext cx="7818426" cy="1107996"/>
          </a:xfrm>
          <a:prstGeom prst="rect">
            <a:avLst/>
          </a:prstGeom>
          <a:noFill/>
          <a:ln>
            <a:noFill/>
          </a:ln>
        </p:spPr>
        <p:txBody>
          <a:bodyPr spcFirstLastPara="1" wrap="square" lIns="68575" tIns="34275" rIns="68575" bIns="34275" anchor="t" anchorCtr="0">
            <a:spAutoFit/>
          </a:bodyPr>
          <a:lstStyle/>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Die Methode item() wird verwendet, um jede Frage mit ihren vordefinierten Schlüsselwörtern zurückzugeben.</a:t>
            </a:r>
            <a:endParaRPr sz="1100"/>
          </a:p>
          <a:p>
            <a:pPr marL="215900" marR="0" lvl="0" indent="-127000" algn="l" rtl="0">
              <a:lnSpc>
                <a:spcPct val="100000"/>
              </a:lnSpc>
              <a:spcBef>
                <a:spcPts val="0"/>
              </a:spcBef>
              <a:spcAft>
                <a:spcPts val="0"/>
              </a:spcAft>
              <a:buClr>
                <a:schemeClr val="dk1"/>
              </a:buClr>
              <a:buSzPts val="1400"/>
              <a:buFont typeface="Arial"/>
              <a:buNone/>
            </a:pPr>
            <a:endParaRPr sz="1400" b="0" i="0" u="none" strike="noStrike" cap="none">
              <a:solidFill>
                <a:srgbClr val="000000"/>
              </a:solidFill>
              <a:latin typeface="Lucida Sans"/>
              <a:ea typeface="Lucida Sans"/>
              <a:cs typeface="Lucida Sans"/>
              <a:sym typeface="Lucida Sans"/>
            </a:endParaRPr>
          </a:p>
          <a:p>
            <a:pPr marL="215900" marR="0" lvl="0" indent="-215900" algn="l" rtl="0">
              <a:lnSpc>
                <a:spcPct val="100000"/>
              </a:lnSpc>
              <a:spcBef>
                <a:spcPts val="0"/>
              </a:spcBef>
              <a:spcAft>
                <a:spcPts val="0"/>
              </a:spcAft>
              <a:buClr>
                <a:srgbClr val="000000"/>
              </a:buClr>
              <a:buSzPts val="1400"/>
              <a:buFont typeface="Arial"/>
              <a:buChar char="•"/>
            </a:pPr>
            <a:r>
              <a:rPr lang="en-GB" sz="1400" b="0" i="0" u="none" strike="noStrike" cap="none">
                <a:solidFill>
                  <a:srgbClr val="000000"/>
                </a:solidFill>
                <a:latin typeface="Lucida Sans"/>
                <a:ea typeface="Lucida Sans"/>
                <a:cs typeface="Lucida Sans"/>
                <a:sym typeface="Lucida Sans"/>
              </a:rPr>
              <a:t>Die Methode any() wird verwendet, um „True“ zurückzugeben, wenn das Schlüsselwort gefunden wurde, und dann die Frage an die Liste anzuhängen</a:t>
            </a:r>
            <a:endParaRPr sz="1100"/>
          </a:p>
        </p:txBody>
      </p:sp>
      <p:pic>
        <p:nvPicPr>
          <p:cNvPr id="191" name="Google Shape;191;p33"/>
          <p:cNvPicPr preferRelativeResize="0"/>
          <p:nvPr/>
        </p:nvPicPr>
        <p:blipFill rotWithShape="1">
          <a:blip r:embed="rId3">
            <a:alphaModFix/>
          </a:blip>
          <a:srcRect/>
          <a:stretch/>
        </p:blipFill>
        <p:spPr>
          <a:xfrm>
            <a:off x="1878199" y="947136"/>
            <a:ext cx="5387602" cy="11385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95"/>
        <p:cNvGrpSpPr/>
        <p:nvPr/>
      </p:nvGrpSpPr>
      <p:grpSpPr>
        <a:xfrm>
          <a:off x="0" y="0"/>
          <a:ext cx="0" cy="0"/>
          <a:chOff x="0" y="0"/>
          <a:chExt cx="0" cy="0"/>
        </a:xfrm>
      </p:grpSpPr>
      <p:sp>
        <p:nvSpPr>
          <p:cNvPr id="196" name="Google Shape;196;p34"/>
          <p:cNvSpPr txBox="1"/>
          <p:nvPr/>
        </p:nvSpPr>
        <p:spPr>
          <a:xfrm>
            <a:off x="8556000" y="4862497"/>
            <a:ext cx="467530" cy="146003"/>
          </a:xfrm>
          <a:prstGeom prst="rect">
            <a:avLst/>
          </a:prstGeom>
          <a:noFill/>
          <a:ln>
            <a:noFill/>
          </a:ln>
        </p:spPr>
        <p:txBody>
          <a:bodyPr spcFirstLastPara="1" wrap="square" lIns="27000" tIns="0" rIns="0" bIns="0" anchor="ctr" anchorCtr="0">
            <a:noAutofit/>
          </a:bodyPr>
          <a:lstStyle/>
          <a:p>
            <a:pPr marL="0" marR="0" lvl="0" indent="0" algn="r" rtl="0">
              <a:lnSpc>
                <a:spcPct val="100000"/>
              </a:lnSpc>
              <a:spcBef>
                <a:spcPts val="0"/>
              </a:spcBef>
              <a:spcAft>
                <a:spcPts val="0"/>
              </a:spcAft>
              <a:buClr>
                <a:srgbClr val="FFFFFF"/>
              </a:buClr>
              <a:buSzPts val="700"/>
              <a:buFont typeface="Montserrat Light"/>
              <a:buNone/>
            </a:pPr>
            <a:fld id="{00000000-1234-1234-1234-123412341234}" type="slidenum">
              <a:rPr lang="en-GB" sz="700" b="0" i="0" u="none" strike="noStrike" cap="none">
                <a:solidFill>
                  <a:srgbClr val="FFFFFF"/>
                </a:solidFill>
                <a:latin typeface="Montserrat Light"/>
                <a:ea typeface="Montserrat Light"/>
                <a:cs typeface="Montserrat Light"/>
                <a:sym typeface="Montserrat Light"/>
              </a:rPr>
              <a:t>9</a:t>
            </a:fld>
            <a:endParaRPr sz="700" b="1" i="0" u="none" strike="noStrike" cap="none">
              <a:solidFill>
                <a:srgbClr val="FFFFFF"/>
              </a:solidFill>
              <a:latin typeface="Montserrat"/>
              <a:ea typeface="Montserrat"/>
              <a:cs typeface="Montserrat"/>
              <a:sym typeface="Montserrat"/>
            </a:endParaRPr>
          </a:p>
        </p:txBody>
      </p:sp>
      <p:sp>
        <p:nvSpPr>
          <p:cNvPr id="197" name="Google Shape;197;p34"/>
          <p:cNvSpPr txBox="1"/>
          <p:nvPr/>
        </p:nvSpPr>
        <p:spPr>
          <a:xfrm>
            <a:off x="737574" y="249492"/>
            <a:ext cx="7818426" cy="276999"/>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400"/>
              <a:buFont typeface="Lucida Sans"/>
              <a:buNone/>
            </a:pPr>
            <a:r>
              <a:rPr lang="en-GB" sz="1400" b="1" i="0" u="none" strike="noStrike" cap="none">
                <a:solidFill>
                  <a:srgbClr val="000000"/>
                </a:solidFill>
                <a:latin typeface="Lucida Sans"/>
                <a:ea typeface="Lucida Sans"/>
                <a:cs typeface="Lucida Sans"/>
                <a:sym typeface="Lucida Sans"/>
              </a:rPr>
              <a:t>Funktion: handle_user_input(user_input, question_and_answers):</a:t>
            </a:r>
            <a:endParaRPr sz="1100"/>
          </a:p>
        </p:txBody>
      </p:sp>
      <p:pic>
        <p:nvPicPr>
          <p:cNvPr id="198" name="Google Shape;198;p34"/>
          <p:cNvPicPr preferRelativeResize="0"/>
          <p:nvPr/>
        </p:nvPicPr>
        <p:blipFill>
          <a:blip r:embed="rId3">
            <a:alphaModFix/>
          </a:blip>
          <a:stretch>
            <a:fillRect/>
          </a:stretch>
        </p:blipFill>
        <p:spPr>
          <a:xfrm>
            <a:off x="404663" y="1335416"/>
            <a:ext cx="7496175" cy="1209675"/>
          </a:xfrm>
          <a:prstGeom prst="rect">
            <a:avLst/>
          </a:prstGeom>
          <a:noFill/>
          <a:ln>
            <a:noFill/>
          </a:ln>
        </p:spPr>
      </p:pic>
      <p:sp>
        <p:nvSpPr>
          <p:cNvPr id="199" name="Google Shape;199;p34"/>
          <p:cNvSpPr txBox="1"/>
          <p:nvPr/>
        </p:nvSpPr>
        <p:spPr>
          <a:xfrm>
            <a:off x="372000" y="719825"/>
            <a:ext cx="7561500" cy="1049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Clr>
                <a:schemeClr val="accent5"/>
              </a:buClr>
              <a:buSzPts val="1100"/>
              <a:buFont typeface="Arial"/>
              <a:buNone/>
            </a:pPr>
            <a:r>
              <a:rPr lang="en-GB"/>
              <a:t>Diese Funktion prüft Eingaben vom Nutzer, erkennt einfache oder komplizierte Fragen und gibt passende Antworten oder Vorschläge.</a:t>
            </a:r>
            <a:endParaRPr/>
          </a:p>
          <a:p>
            <a:pPr marL="0" lvl="0" indent="0" algn="l" rtl="0">
              <a:spcBef>
                <a:spcPts val="1200"/>
              </a:spcBef>
              <a:spcAft>
                <a:spcPts val="0"/>
              </a:spcAft>
              <a:buNone/>
            </a:pPr>
            <a:endParaRPr/>
          </a:p>
        </p:txBody>
      </p:sp>
      <p:sp>
        <p:nvSpPr>
          <p:cNvPr id="200" name="Google Shape;200;p34"/>
          <p:cNvSpPr txBox="1"/>
          <p:nvPr/>
        </p:nvSpPr>
        <p:spPr>
          <a:xfrm>
            <a:off x="404675" y="2799500"/>
            <a:ext cx="7496100" cy="648000"/>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1200"/>
              </a:spcBef>
              <a:spcAft>
                <a:spcPts val="0"/>
              </a:spcAft>
              <a:buSzPts val="1400"/>
              <a:buChar char="-"/>
            </a:pPr>
            <a:r>
              <a:rPr lang="en-GB"/>
              <a:t>Erkennung von zusammengesetzten Fragen durch Schlüsselwörter wie “and” und “or”.</a:t>
            </a:r>
            <a:endParaRPr/>
          </a:p>
          <a:p>
            <a:pPr marL="457200" lvl="0" indent="-317500" algn="l" rtl="0">
              <a:spcBef>
                <a:spcPts val="0"/>
              </a:spcBef>
              <a:spcAft>
                <a:spcPts val="0"/>
              </a:spcAft>
              <a:buSzPts val="1400"/>
              <a:buChar char="-"/>
            </a:pPr>
            <a:r>
              <a:rPr lang="en-GB"/>
              <a:t>Aufruf der Funktion handle_compound_questions, um diese Fälle zu bearbeiten.</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Design">
  <a:themeElements>
    <a:clrScheme name="Benutzerdefiniert 1">
      <a:dk1>
        <a:srgbClr val="05A69C"/>
      </a:dk1>
      <a:lt1>
        <a:srgbClr val="FFFFFF"/>
      </a:lt1>
      <a:dk2>
        <a:srgbClr val="791930"/>
      </a:dk2>
      <a:lt2>
        <a:srgbClr val="009FC3"/>
      </a:lt2>
      <a:accent1>
        <a:srgbClr val="F38F3A"/>
      </a:accent1>
      <a:accent2>
        <a:srgbClr val="056862"/>
      </a:accent2>
      <a:accent3>
        <a:srgbClr val="05A69D"/>
      </a:accent3>
      <a:accent4>
        <a:srgbClr val="A8D2CF"/>
      </a:accent4>
      <a:accent5>
        <a:srgbClr val="000000"/>
      </a:accent5>
      <a:accent6>
        <a:srgbClr val="585858"/>
      </a:accent6>
      <a:hlink>
        <a:srgbClr val="7A1A31"/>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2822</Words>
  <Application>Microsoft Office PowerPoint</Application>
  <PresentationFormat>Bildschirmpräsentation (16:9)</PresentationFormat>
  <Paragraphs>243</Paragraphs>
  <Slides>34</Slides>
  <Notes>34</Notes>
  <HiddenSlides>0</HiddenSlides>
  <MMClips>0</MMClips>
  <ScaleCrop>false</ScaleCrop>
  <HeadingPairs>
    <vt:vector size="6" baseType="variant">
      <vt:variant>
        <vt:lpstr>Verwendete Schriftarten</vt:lpstr>
      </vt:variant>
      <vt:variant>
        <vt:i4>9</vt:i4>
      </vt:variant>
      <vt:variant>
        <vt:lpstr>Design</vt:lpstr>
      </vt:variant>
      <vt:variant>
        <vt:i4>2</vt:i4>
      </vt:variant>
      <vt:variant>
        <vt:lpstr>Folientitel</vt:lpstr>
      </vt:variant>
      <vt:variant>
        <vt:i4>34</vt:i4>
      </vt:variant>
    </vt:vector>
  </HeadingPairs>
  <TitlesOfParts>
    <vt:vector size="45" baseType="lpstr">
      <vt:lpstr>Montserrat Light</vt:lpstr>
      <vt:lpstr>Montserrat</vt:lpstr>
      <vt:lpstr>Montserrat Medium</vt:lpstr>
      <vt:lpstr>Courier New</vt:lpstr>
      <vt:lpstr>Montserrat SemiBold</vt:lpstr>
      <vt:lpstr>Lucida Sans</vt:lpstr>
      <vt:lpstr>Roboto Mono</vt:lpstr>
      <vt:lpstr>Arial</vt:lpstr>
      <vt:lpstr>Times New Roman</vt:lpstr>
      <vt:lpstr>Simple Light</vt:lpstr>
      <vt:lpstr>Office-Design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Mohamed Echtouki</cp:lastModifiedBy>
  <cp:revision>1</cp:revision>
  <dcterms:modified xsi:type="dcterms:W3CDTF">2025-01-31T08:30:48Z</dcterms:modified>
</cp:coreProperties>
</file>