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70" r:id="rId8"/>
    <p:sldId id="260" r:id="rId9"/>
    <p:sldId id="259" r:id="rId10"/>
    <p:sldId id="263" r:id="rId11"/>
    <p:sldId id="264" r:id="rId12"/>
    <p:sldId id="271" r:id="rId13"/>
    <p:sldId id="265" r:id="rId14"/>
    <p:sldId id="272" r:id="rId15"/>
    <p:sldId id="26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629-C637-4C90-A0D5-D64EC3BF9E8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6410-D95C-41F7-9D61-4375E0A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8763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18136"/>
            <a:ext cx="1143000" cy="107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3145" y="1905000"/>
            <a:ext cx="702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Protein-Protein Interaction Detection: Methods and Analysis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121543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ngravers MT" pitchFamily="18" charset="0"/>
              </a:rPr>
              <a:t>February </a:t>
            </a:r>
            <a:r>
              <a:rPr lang="en-US" dirty="0" smtClean="0">
                <a:latin typeface="Engravers MT" pitchFamily="18" charset="0"/>
              </a:rPr>
              <a:t>06, </a:t>
            </a:r>
            <a:r>
              <a:rPr lang="en-US" dirty="0">
                <a:latin typeface="Engravers MT" pitchFamily="18" charset="0"/>
              </a:rPr>
              <a:t>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136900"/>
            <a:ext cx="2794000" cy="295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5511225"/>
            <a:ext cx="3386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Aya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Amr|Hanya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Ahmed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Mahmoud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Rabea|Mostafa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Mahmoud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0477" y="381221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Engravers MT" pitchFamily="18" charset="0"/>
              </a:rPr>
              <a:t>Biological Network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Engravers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0547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4. Given </a:t>
            </a:r>
            <a:r>
              <a:rPr lang="en-US" dirty="0"/>
              <a:t>a set of </a:t>
            </a:r>
            <a:r>
              <a:rPr lang="en-US" dirty="0" smtClean="0"/>
              <a:t>proteins(from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2500</a:t>
            </a:r>
            <a:r>
              <a:rPr lang="en-US" dirty="0" smtClean="0"/>
              <a:t>)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42519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a histogram for the protein degree</a:t>
            </a:r>
            <a:endParaRPr lang="ar-E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42138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 these proteins from the highly connected to the least in a text file, where each </a:t>
            </a:r>
            <a:r>
              <a:rPr lang="en-US" dirty="0" smtClean="0"/>
              <a:t>line is </a:t>
            </a:r>
            <a:r>
              <a:rPr lang="en-US" dirty="0"/>
              <a:t>a protein and its corresponding degree.</a:t>
            </a:r>
          </a:p>
        </p:txBody>
      </p:sp>
      <p:pic>
        <p:nvPicPr>
          <p:cNvPr id="3" name="Picture 2" descr="sorted_setOfProteins - Notepa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8" b="3579"/>
          <a:stretch/>
        </p:blipFill>
        <p:spPr>
          <a:xfrm>
            <a:off x="2514600" y="1371600"/>
            <a:ext cx="358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Convert </a:t>
            </a:r>
            <a:r>
              <a:rPr lang="en-US" dirty="0"/>
              <a:t>the Protein’s </a:t>
            </a:r>
            <a:r>
              <a:rPr lang="en-US" dirty="0" err="1"/>
              <a:t>UniProtID</a:t>
            </a:r>
            <a:r>
              <a:rPr lang="en-US" dirty="0"/>
              <a:t> to its corresponding gene name </a:t>
            </a:r>
            <a:r>
              <a:rPr lang="en-US" dirty="0" smtClean="0"/>
              <a:t>using </a:t>
            </a:r>
            <a:r>
              <a:rPr lang="en-US" dirty="0" err="1"/>
              <a:t>unipressed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and </a:t>
            </a:r>
            <a:r>
              <a:rPr lang="en-US" dirty="0"/>
              <a:t>save the results in a text </a:t>
            </a:r>
            <a:r>
              <a:rPr lang="en-US" dirty="0" smtClean="0"/>
              <a:t>file.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8645" y="140635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one protein ['</a:t>
            </a:r>
            <a:r>
              <a:rPr lang="en-US" dirty="0" smtClean="0">
                <a:solidFill>
                  <a:srgbClr val="C00000"/>
                </a:solidFill>
              </a:rPr>
              <a:t>Q6UXB4</a:t>
            </a:r>
            <a:r>
              <a:rPr lang="en-US" dirty="0" smtClean="0"/>
              <a:t>’] converted to : ['</a:t>
            </a:r>
            <a:r>
              <a:rPr lang="en-US" dirty="0" smtClean="0">
                <a:solidFill>
                  <a:srgbClr val="C00000"/>
                </a:solidFill>
              </a:rPr>
              <a:t>CLEC4G</a:t>
            </a:r>
            <a:r>
              <a:rPr lang="en-US" dirty="0" smtClean="0"/>
              <a:t>‘]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645" y="192610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set of proteins , they are converted then saved in text file.</a:t>
            </a:r>
            <a:endParaRPr lang="en-US" dirty="0"/>
          </a:p>
        </p:txBody>
      </p:sp>
      <p:pic>
        <p:nvPicPr>
          <p:cNvPr id="5" name="Picture 4" descr="UniProIDtoGeneName - Notepa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0" b="36237"/>
          <a:stretch/>
        </p:blipFill>
        <p:spPr>
          <a:xfrm>
            <a:off x="1822545" y="2733090"/>
            <a:ext cx="411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6934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6. Convert </a:t>
            </a:r>
            <a:r>
              <a:rPr lang="en-US" dirty="0"/>
              <a:t>the Weighted graph of the given data into </a:t>
            </a:r>
            <a:r>
              <a:rPr lang="en-US" dirty="0" err="1"/>
              <a:t>Unweighted</a:t>
            </a:r>
            <a:r>
              <a:rPr lang="en-US" dirty="0"/>
              <a:t> </a:t>
            </a:r>
            <a:r>
              <a:rPr lang="en-US" dirty="0" smtClean="0"/>
              <a:t>graph</a:t>
            </a:r>
          </a:p>
          <a:p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/>
              <a:t>save it using adjacency matrix as .</a:t>
            </a:r>
            <a:r>
              <a:rPr lang="en-US" dirty="0" smtClean="0"/>
              <a:t>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443" y="4165235"/>
            <a:ext cx="20853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Adjacency matrix</a:t>
            </a: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24400"/>
            <a:ext cx="3429000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1600200"/>
            <a:ext cx="22042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Unweighted </a:t>
            </a:r>
            <a:r>
              <a:rPr lang="en-US" dirty="0" smtClean="0"/>
              <a:t>graph</a:t>
            </a:r>
            <a:endParaRPr lang="ar-E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14" y="1885265"/>
            <a:ext cx="2229535" cy="22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Unweighted</a:t>
            </a:r>
            <a:r>
              <a:rPr lang="en-US" dirty="0" smtClean="0"/>
              <a:t> graph using only 2500 node: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82" y="1295400"/>
            <a:ext cx="5191836" cy="51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7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7162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7. Create </a:t>
            </a:r>
            <a:r>
              <a:rPr lang="en-US" dirty="0"/>
              <a:t>and save the minimum spanning tree of the given data </a:t>
            </a:r>
            <a:r>
              <a:rPr lang="en-US" dirty="0" smtClean="0"/>
              <a:t>using</a:t>
            </a:r>
          </a:p>
          <a:p>
            <a:r>
              <a:rPr lang="en-US" dirty="0"/>
              <a:t> </a:t>
            </a:r>
            <a:r>
              <a:rPr lang="en-US" dirty="0" smtClean="0"/>
              <a:t>    NetworkX </a:t>
            </a:r>
            <a:r>
              <a:rPr lang="en-US" dirty="0"/>
              <a:t>and Matplotlib</a:t>
            </a:r>
            <a:r>
              <a:rPr lang="en-US" dirty="0" smtClean="0"/>
              <a:t>.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11229" r="8955" b="12195"/>
          <a:stretch/>
        </p:blipFill>
        <p:spPr>
          <a:xfrm>
            <a:off x="1981200" y="1840467"/>
            <a:ext cx="49530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4900" y="132543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MST represents all unique acyclic shortest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700" y="2514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431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208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47975" y="2514600"/>
            <a:ext cx="32621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1" dirty="0" smtClean="0"/>
              <a:t>Introduction 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1" dirty="0" smtClean="0"/>
              <a:t>Methods 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1" dirty="0" smtClean="0"/>
              <a:t>Analysis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374386" y="533400"/>
            <a:ext cx="2347711" cy="8382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9175" y="457927"/>
            <a:ext cx="2789225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Introduction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71800" y="533400"/>
            <a:ext cx="3505200" cy="8382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828800"/>
            <a:ext cx="33775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are biological networks?</a:t>
            </a:r>
            <a:endParaRPr lang="ar-E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86000"/>
            <a:ext cx="2359356" cy="1938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362200"/>
            <a:ext cx="472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Biological networks are considered an efficient way to represent different interactions and relations between various biological entities mostly represented using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graphs</a:t>
            </a:r>
            <a:r>
              <a:rPr lang="en-US" dirty="0"/>
              <a:t>.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419100" y="3962400"/>
            <a:ext cx="12664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Graphs :</a:t>
            </a:r>
            <a:endParaRPr lang="ar-EG" b="1" dirty="0"/>
          </a:p>
        </p:txBody>
      </p:sp>
      <p:sp>
        <p:nvSpPr>
          <p:cNvPr id="11" name="Rectangle 10"/>
          <p:cNvSpPr/>
          <p:nvPr/>
        </p:nvSpPr>
        <p:spPr>
          <a:xfrm>
            <a:off x="6629400" y="3669611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257" r="77531" b="950"/>
          <a:stretch/>
        </p:blipFill>
        <p:spPr>
          <a:xfrm>
            <a:off x="3716799" y="4331732"/>
            <a:ext cx="1037951" cy="166354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758591" y="4429118"/>
            <a:ext cx="974388" cy="1564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6" name="Rectangle 35"/>
          <p:cNvSpPr/>
          <p:nvPr/>
        </p:nvSpPr>
        <p:spPr>
          <a:xfrm>
            <a:off x="5480252" y="4953000"/>
            <a:ext cx="974388" cy="1564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/>
          <p:cNvSpPr/>
          <p:nvPr/>
        </p:nvSpPr>
        <p:spPr>
          <a:xfrm>
            <a:off x="7543800" y="4800600"/>
            <a:ext cx="974388" cy="1564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758591" y="3669611"/>
            <a:ext cx="2870809" cy="759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724401" y="4049364"/>
            <a:ext cx="1904999" cy="39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480253" y="4059545"/>
            <a:ext cx="1149147" cy="893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54641" y="4049364"/>
            <a:ext cx="479559" cy="90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34200" y="4049364"/>
            <a:ext cx="609600" cy="759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34200" y="3669611"/>
            <a:ext cx="1590135" cy="1124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 t="3114" r="36666"/>
          <a:stretch/>
        </p:blipFill>
        <p:spPr>
          <a:xfrm>
            <a:off x="5529296" y="4964495"/>
            <a:ext cx="876300" cy="150899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7" t="3114"/>
          <a:stretch/>
        </p:blipFill>
        <p:spPr>
          <a:xfrm>
            <a:off x="7563140" y="4779754"/>
            <a:ext cx="955048" cy="15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5613" y="457927"/>
            <a:ext cx="2116349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Methods  </a:t>
            </a:r>
            <a:endParaRPr lang="en-US" sz="3600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971800" y="533400"/>
            <a:ext cx="3505200" cy="8382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106" y="1802368"/>
            <a:ext cx="72072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This project was mainly implemented using the following python packages: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667000"/>
            <a:ext cx="65730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NetworkX</a:t>
            </a:r>
            <a:r>
              <a:rPr lang="en-US" sz="1400" dirty="0" smtClean="0"/>
              <a:t> : </a:t>
            </a:r>
            <a:r>
              <a:rPr lang="en-US" sz="1400" dirty="0"/>
              <a:t>the main package to study, organize and manipulate biological </a:t>
            </a:r>
            <a:r>
              <a:rPr lang="en-US" sz="1400" dirty="0" smtClean="0"/>
              <a:t>networks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3421557"/>
            <a:ext cx="373711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Pandas : For reading and handling given data</a:t>
            </a:r>
            <a:endParaRPr lang="en-US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38200" y="4195165"/>
            <a:ext cx="344857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Matplotlib</a:t>
            </a:r>
            <a:r>
              <a:rPr lang="en-US" sz="1400" dirty="0"/>
              <a:t> : for visualization and plotting</a:t>
            </a:r>
            <a:endParaRPr lang="en-US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38200" y="4930675"/>
            <a:ext cx="23836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Numpy</a:t>
            </a:r>
            <a:r>
              <a:rPr lang="en-US" sz="1400" dirty="0"/>
              <a:t> : for computations</a:t>
            </a:r>
            <a:endParaRPr lang="en-US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38200" y="5685234"/>
            <a:ext cx="37634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Unipressed</a:t>
            </a:r>
            <a:r>
              <a:rPr lang="en-US" sz="1400" dirty="0"/>
              <a:t>: Python client for the </a:t>
            </a:r>
            <a:r>
              <a:rPr lang="en-US" sz="1400" dirty="0" err="1"/>
              <a:t>Uniprot</a:t>
            </a:r>
            <a:r>
              <a:rPr lang="en-US" sz="1400" dirty="0"/>
              <a:t> API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45667"/>
            <a:ext cx="1028700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3263760"/>
            <a:ext cx="1422319" cy="574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56642"/>
            <a:ext cx="1185012" cy="11850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18" y="5276755"/>
            <a:ext cx="1598415" cy="6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8070" y="381000"/>
            <a:ext cx="1752659" cy="1668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Analysis</a:t>
            </a:r>
            <a:endParaRPr lang="en-US" sz="3600" dirty="0"/>
          </a:p>
          <a:p>
            <a:pPr algn="ctr">
              <a:lnSpc>
                <a:spcPct val="150000"/>
              </a:lnSpc>
            </a:pPr>
            <a:r>
              <a:rPr lang="en-US" sz="3600" b="1" dirty="0" smtClean="0"/>
              <a:t>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71800" y="533400"/>
            <a:ext cx="3505200" cy="8382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5687" y="2106367"/>
            <a:ext cx="610430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project can be divided into </a:t>
            </a:r>
            <a:r>
              <a:rPr lang="en-US" sz="2400" dirty="0">
                <a:solidFill>
                  <a:srgbClr val="CCCC00"/>
                </a:solidFill>
              </a:rPr>
              <a:t>7 main points</a:t>
            </a:r>
            <a:endParaRPr lang="ar-EG" sz="2400" dirty="0">
              <a:solidFill>
                <a:srgbClr val="CCCC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687" y="3481075"/>
            <a:ext cx="6092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Visualize and save the weighted graph for the given dataset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962400"/>
            <a:ext cx="58321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Then save </a:t>
            </a:r>
            <a:r>
              <a:rPr lang="en-US" dirty="0"/>
              <a:t>the first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en-US" dirty="0"/>
              <a:t> proteins of </a:t>
            </a:r>
            <a:r>
              <a:rPr lang="en-US" dirty="0">
                <a:solidFill>
                  <a:srgbClr val="CCCC00"/>
                </a:solidFill>
              </a:rPr>
              <a:t>highest degree </a:t>
            </a:r>
            <a:r>
              <a:rPr lang="en-US" dirty="0"/>
              <a:t>centrality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200 nodes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2192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2500 nodes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715000" cy="53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41614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2. Given </a:t>
            </a:r>
            <a:r>
              <a:rPr lang="en-US" dirty="0"/>
              <a:t>two </a:t>
            </a:r>
            <a:r>
              <a:rPr lang="en-US" dirty="0" smtClean="0"/>
              <a:t>proteins(‘</a:t>
            </a:r>
            <a:r>
              <a:rPr lang="en-US" dirty="0" smtClean="0">
                <a:solidFill>
                  <a:srgbClr val="C00000"/>
                </a:solidFill>
              </a:rPr>
              <a:t>Q8TBF4</a:t>
            </a:r>
            <a:r>
              <a:rPr lang="en-US" dirty="0" smtClean="0"/>
              <a:t>’ , ‘</a:t>
            </a:r>
            <a:r>
              <a:rPr lang="en-US" dirty="0" smtClean="0">
                <a:solidFill>
                  <a:srgbClr val="C00000"/>
                </a:solidFill>
              </a:rPr>
              <a:t>P55157</a:t>
            </a:r>
            <a:r>
              <a:rPr lang="en-US" dirty="0" smtClean="0"/>
              <a:t>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419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Then Calculate: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9800"/>
            <a:ext cx="3612996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31200"/>
            <a:ext cx="1146600" cy="76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1839813"/>
            <a:ext cx="265559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Unweighted</a:t>
            </a:r>
            <a:r>
              <a:rPr lang="en-US" sz="1600" dirty="0" smtClean="0"/>
              <a:t> shortest path</a:t>
            </a:r>
            <a:endParaRPr lang="ar-E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276600"/>
            <a:ext cx="243329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Weighted shortest </a:t>
            </a:r>
            <a:r>
              <a:rPr lang="en-US" sz="1600" dirty="0"/>
              <a:t>path</a:t>
            </a:r>
            <a:endParaRPr lang="ar-EG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33800"/>
            <a:ext cx="3514072" cy="612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11798"/>
            <a:ext cx="1146600" cy="76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9648" y="4648200"/>
            <a:ext cx="192232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shortest paths</a:t>
            </a:r>
            <a:endParaRPr lang="ar-EG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00600"/>
            <a:ext cx="1600200" cy="16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110253"/>
            <a:ext cx="4004153" cy="9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Picking a protein [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P05067</a:t>
            </a:r>
            <a:r>
              <a:rPr lang="en-US" dirty="0" smtClean="0"/>
              <a:t>"] </a:t>
            </a:r>
            <a:r>
              <a:rPr lang="en-US" dirty="0"/>
              <a:t>then listing all the directly connected proteins to </a:t>
            </a:r>
            <a:r>
              <a:rPr lang="en-US" dirty="0" smtClean="0"/>
              <a:t>it, each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connection corresponding weight and saving them to a text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total connection is 4170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233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degree: 2083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9227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degree: </a:t>
            </a:r>
            <a:r>
              <a:rPr lang="en-US" dirty="0" smtClean="0"/>
              <a:t>2087</a:t>
            </a:r>
            <a:endParaRPr lang="en-US" dirty="0"/>
          </a:p>
        </p:txBody>
      </p:sp>
      <p:pic>
        <p:nvPicPr>
          <p:cNvPr id="7" name="Picture 6" descr="protein_connections - Notepa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61667" b="5418"/>
          <a:stretch/>
        </p:blipFill>
        <p:spPr>
          <a:xfrm>
            <a:off x="4953000" y="2057400"/>
            <a:ext cx="3505200" cy="45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366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Engravers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lenovo</cp:lastModifiedBy>
  <cp:revision>48</cp:revision>
  <dcterms:created xsi:type="dcterms:W3CDTF">2023-02-05T09:32:12Z</dcterms:created>
  <dcterms:modified xsi:type="dcterms:W3CDTF">2023-02-05T23:31:24Z</dcterms:modified>
</cp:coreProperties>
</file>