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7019925" cy="9305925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6"/>
    <a:srgbClr val="32D4EA"/>
    <a:srgbClr val="61D2E1"/>
    <a:srgbClr val="246172"/>
    <a:srgbClr val="8F8F8C"/>
    <a:srgbClr val="500000"/>
    <a:srgbClr val="998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5" autoAdjust="0"/>
    <p:restoredTop sz="94714"/>
  </p:normalViewPr>
  <p:slideViewPr>
    <p:cSldViewPr>
      <p:cViewPr>
        <p:scale>
          <a:sx n="36" d="100"/>
          <a:sy n="36" d="100"/>
        </p:scale>
        <p:origin x="1568" y="440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0168542B-569F-4531-9EF3-74087CF14827}" type="datetimeFigureOut">
              <a:rPr lang="en-US" smtClean="0"/>
              <a:pPr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98500"/>
            <a:ext cx="261620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AE226B16-6F2C-43F4-8703-C0E716AAD8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6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26B16-6F2C-43F4-8703-C0E716AAD8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4739"/>
            <a:ext cx="6172200" cy="312081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4739"/>
            <a:ext cx="18059400" cy="31208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Rectangle 437"/>
          <p:cNvSpPr/>
          <p:nvPr/>
        </p:nvSpPr>
        <p:spPr bwMode="auto">
          <a:xfrm>
            <a:off x="26517600" y="0"/>
            <a:ext cx="914400" cy="36576000"/>
          </a:xfrm>
          <a:prstGeom prst="rect">
            <a:avLst/>
          </a:prstGeom>
          <a:solidFill>
            <a:srgbClr val="5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1" y="0"/>
            <a:ext cx="914400" cy="36576000"/>
          </a:xfrm>
          <a:prstGeom prst="rect">
            <a:avLst/>
          </a:prstGeom>
          <a:solidFill>
            <a:srgbClr val="5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"/>
            <a:ext cx="27353427" cy="2538304"/>
          </a:xfrm>
          <a:prstGeom prst="rect">
            <a:avLst/>
          </a:prstGeom>
          <a:solidFill>
            <a:srgbClr val="5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274320" rIns="91440" bIns="2743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24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Stress Learning Game 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Hanyang</a:t>
            </a:r>
            <a:r>
              <a:rPr lang="en-US" sz="3200" dirty="0">
                <a:solidFill>
                  <a:schemeClr val="bg1"/>
                </a:solidFill>
              </a:rPr>
              <a:t> Li, Ping Lu, Xin Hu, </a:t>
            </a:r>
            <a:r>
              <a:rPr lang="en-US" sz="3200" dirty="0" err="1">
                <a:solidFill>
                  <a:schemeClr val="bg1"/>
                </a:solidFill>
              </a:rPr>
              <a:t>Zhiyu</a:t>
            </a:r>
            <a:r>
              <a:rPr lang="en-US" sz="3200" dirty="0">
                <a:solidFill>
                  <a:schemeClr val="bg1"/>
                </a:solidFill>
              </a:rPr>
              <a:t> Yan, Chaoyang Zhu, </a:t>
            </a:r>
            <a:r>
              <a:rPr lang="en-US" sz="3200" dirty="0" err="1">
                <a:solidFill>
                  <a:schemeClr val="bg1"/>
                </a:solidFill>
              </a:rPr>
              <a:t>Mufeng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Xie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Yipeng</a:t>
            </a:r>
            <a:r>
              <a:rPr lang="en-US" sz="3200" dirty="0">
                <a:solidFill>
                  <a:schemeClr val="bg1"/>
                </a:solidFill>
              </a:rPr>
              <a:t> Lu</a:t>
            </a:r>
            <a:endParaRPr lang="en-US" sz="3200" baseline="300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Dept. of Electrical and Computer Engineering, Texas A&amp;M University</a:t>
            </a:r>
            <a:endParaRPr lang="en-US" sz="3200" b="1" dirty="0">
              <a:solidFill>
                <a:schemeClr val="bg1"/>
              </a:solidFill>
            </a:endParaRPr>
          </a:p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2"/>
          <p:cNvSpPr>
            <a:spLocks noChangeArrowheads="1"/>
          </p:cNvSpPr>
          <p:nvPr/>
        </p:nvSpPr>
        <p:spPr bwMode="auto">
          <a:xfrm>
            <a:off x="0" y="12155"/>
            <a:ext cx="210766" cy="116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32" tIns="52166" rIns="104332" bIns="52166" anchor="ctr">
            <a:spAutoFit/>
          </a:bodyPr>
          <a:lstStyle/>
          <a:p>
            <a:endParaRPr lang="en-US"/>
          </a:p>
        </p:txBody>
      </p:sp>
      <p:sp>
        <p:nvSpPr>
          <p:cNvPr id="74" name="Rectangle 73"/>
          <p:cNvSpPr/>
          <p:nvPr/>
        </p:nvSpPr>
        <p:spPr bwMode="auto">
          <a:xfrm>
            <a:off x="1" y="35844480"/>
            <a:ext cx="27433332" cy="731520"/>
          </a:xfrm>
          <a:prstGeom prst="rect">
            <a:avLst/>
          </a:prstGeom>
          <a:solidFill>
            <a:srgbClr val="5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3" name="Rounded Rectangle 342"/>
          <p:cNvSpPr/>
          <p:nvPr/>
        </p:nvSpPr>
        <p:spPr>
          <a:xfrm>
            <a:off x="984159" y="2746370"/>
            <a:ext cx="12083770" cy="75883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sp>
        <p:nvSpPr>
          <p:cNvPr id="431" name="Rounded Rectangle 430"/>
          <p:cNvSpPr/>
          <p:nvPr/>
        </p:nvSpPr>
        <p:spPr>
          <a:xfrm>
            <a:off x="983796" y="6793724"/>
            <a:ext cx="12083769" cy="76508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Flow</a:t>
            </a:r>
          </a:p>
        </p:txBody>
      </p:sp>
      <p:sp>
        <p:nvSpPr>
          <p:cNvPr id="439" name="Rectangle 438"/>
          <p:cNvSpPr/>
          <p:nvPr/>
        </p:nvSpPr>
        <p:spPr bwMode="auto">
          <a:xfrm rot="16200000">
            <a:off x="13661433" y="11450300"/>
            <a:ext cx="792030" cy="26751770"/>
          </a:xfrm>
          <a:prstGeom prst="rect">
            <a:avLst/>
          </a:prstGeom>
          <a:solidFill>
            <a:srgbClr val="5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0" name="Rounded Rectangle 439"/>
          <p:cNvSpPr/>
          <p:nvPr/>
        </p:nvSpPr>
        <p:spPr>
          <a:xfrm>
            <a:off x="14364072" y="2713168"/>
            <a:ext cx="12085100" cy="79203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Format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38B3FC-0499-4D3F-A6B2-8DB058CD9221}"/>
              </a:ext>
            </a:extLst>
          </p:cNvPr>
          <p:cNvSpPr txBox="1"/>
          <p:nvPr/>
        </p:nvSpPr>
        <p:spPr>
          <a:xfrm>
            <a:off x="990600" y="3777075"/>
            <a:ext cx="12077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Designed to reinforce learning of stress concepts for middle school students.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Construct a file system for customers to customize the content of game they want.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Improve game experience of old version Hangman game by increasing gameplay and visual effects.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202418-039D-8F4F-9580-08E9E8F922AA}"/>
              </a:ext>
            </a:extLst>
          </p:cNvPr>
          <p:cNvGrpSpPr/>
          <p:nvPr/>
        </p:nvGrpSpPr>
        <p:grpSpPr>
          <a:xfrm>
            <a:off x="2309838" y="8221352"/>
            <a:ext cx="9214903" cy="4667299"/>
            <a:chOff x="1388324" y="8796165"/>
            <a:chExt cx="9214903" cy="4667299"/>
          </a:xfrm>
        </p:grpSpPr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5772151" y="11664925"/>
              <a:ext cx="4705100" cy="4646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vert="horz" wrap="square" lIns="87294" tIns="43646" rIns="87294" bIns="43646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Word guessing game</a:t>
              </a:r>
              <a:endParaRPr lang="en-US" sz="1600" b="1" dirty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7120230" y="12938433"/>
              <a:ext cx="2008943" cy="5250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vert="horz" wrap="square" lIns="87294" tIns="43646" rIns="87294" bIns="43646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User</a:t>
              </a:r>
              <a:endParaRPr lang="en-US" sz="1600" b="1" dirty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164" name="Flowchart: Magnetic Disk 163"/>
            <p:cNvSpPr>
              <a:spLocks noChangeArrowheads="1"/>
            </p:cNvSpPr>
            <p:nvPr/>
          </p:nvSpPr>
          <p:spPr bwMode="auto">
            <a:xfrm>
              <a:off x="2059423" y="8948286"/>
              <a:ext cx="2010433" cy="601154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Customized content</a:t>
              </a:r>
              <a:endParaRPr lang="en-US" sz="1600" b="1" dirty="0">
                <a:effectLst/>
                <a:latin typeface="Arial" panose="020B0604020202020204" pitchFamily="34" charset="0"/>
                <a:ea typeface="SimSun"/>
                <a:cs typeface="Arial" panose="020B0604020202020204" pitchFamily="34" charset="0"/>
              </a:endParaRPr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1388324" y="10191533"/>
              <a:ext cx="3337160" cy="6846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vert="horz" wrap="square" lIns="87294" tIns="43646" rIns="87294" bIns="43646" anchor="ctr" anchorCtr="0" upright="1">
              <a:noAutofit/>
            </a:bodyPr>
            <a:lstStyle/>
            <a:p>
              <a:pPr algn="ctr"/>
              <a:r>
                <a:rPr lang="en-US" sz="1600" b="1" dirty="0">
                  <a:effectLst/>
                  <a:latin typeface="Arial" panose="020B0604020202020204" pitchFamily="34" charset="0"/>
                  <a:ea typeface="SimSun"/>
                  <a:cs typeface="Arial" panose="020B0604020202020204" pitchFamily="34" charset="0"/>
                </a:rPr>
                <a:t>Configuration generating system</a:t>
              </a:r>
            </a:p>
          </p:txBody>
        </p:sp>
        <p:cxnSp>
          <p:nvCxnSpPr>
            <p:cNvPr id="481" name="Straight Arrow Connector 480"/>
            <p:cNvCxnSpPr>
              <a:cxnSpLocks noChangeShapeType="1"/>
            </p:cNvCxnSpPr>
            <p:nvPr/>
          </p:nvCxnSpPr>
          <p:spPr bwMode="auto">
            <a:xfrm>
              <a:off x="3042010" y="9702081"/>
              <a:ext cx="0" cy="365003"/>
            </a:xfrm>
            <a:prstGeom prst="straightConnector1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7" name="Straight Arrow Connector 480"/>
            <p:cNvCxnSpPr>
              <a:cxnSpLocks noChangeShapeType="1"/>
            </p:cNvCxnSpPr>
            <p:nvPr/>
          </p:nvCxnSpPr>
          <p:spPr bwMode="auto">
            <a:xfrm>
              <a:off x="3042009" y="11038237"/>
              <a:ext cx="1" cy="362058"/>
            </a:xfrm>
            <a:prstGeom prst="straightConnector1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1" name="Straight Arrow Connector 480"/>
            <p:cNvCxnSpPr>
              <a:cxnSpLocks noChangeShapeType="1"/>
            </p:cNvCxnSpPr>
            <p:nvPr/>
          </p:nvCxnSpPr>
          <p:spPr bwMode="auto">
            <a:xfrm>
              <a:off x="3793094" y="11901297"/>
              <a:ext cx="1328003" cy="0"/>
            </a:xfrm>
            <a:prstGeom prst="straightConnector1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3" name="Straight Arrow Connector 480"/>
            <p:cNvCxnSpPr>
              <a:cxnSpLocks noChangeShapeType="1"/>
            </p:cNvCxnSpPr>
            <p:nvPr/>
          </p:nvCxnSpPr>
          <p:spPr bwMode="auto">
            <a:xfrm>
              <a:off x="8117608" y="12326536"/>
              <a:ext cx="0" cy="403833"/>
            </a:xfrm>
            <a:prstGeom prst="straightConnector1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直接连接符 406"/>
            <p:cNvCxnSpPr>
              <a:cxnSpLocks/>
            </p:cNvCxnSpPr>
            <p:nvPr/>
          </p:nvCxnSpPr>
          <p:spPr>
            <a:xfrm>
              <a:off x="5921265" y="9779052"/>
              <a:ext cx="0" cy="26775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>
              <a:cxnSpLocks/>
            </p:cNvCxnSpPr>
            <p:nvPr/>
          </p:nvCxnSpPr>
          <p:spPr>
            <a:xfrm>
              <a:off x="10278983" y="9779052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>
              <a:cxnSpLocks/>
            </p:cNvCxnSpPr>
            <p:nvPr/>
          </p:nvCxnSpPr>
          <p:spPr>
            <a:xfrm>
              <a:off x="8126291" y="9779052"/>
              <a:ext cx="0" cy="2590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>
              <a:cxnSpLocks/>
            </p:cNvCxnSpPr>
            <p:nvPr/>
          </p:nvCxnSpPr>
          <p:spPr>
            <a:xfrm>
              <a:off x="5913571" y="10038105"/>
              <a:ext cx="4359453" cy="17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80"/>
            <p:cNvCxnSpPr>
              <a:cxnSpLocks noChangeShapeType="1"/>
            </p:cNvCxnSpPr>
            <p:nvPr/>
          </p:nvCxnSpPr>
          <p:spPr bwMode="auto">
            <a:xfrm rot="5400000">
              <a:off x="7446835" y="10738910"/>
              <a:ext cx="1357322" cy="1588"/>
            </a:xfrm>
            <a:prstGeom prst="straightConnector1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2" name="Straight Arrow Connector 480"/>
            <p:cNvCxnSpPr>
              <a:cxnSpLocks noChangeShapeType="1"/>
            </p:cNvCxnSpPr>
            <p:nvPr/>
          </p:nvCxnSpPr>
          <p:spPr bwMode="auto">
            <a:xfrm flipH="1">
              <a:off x="4870650" y="10047216"/>
              <a:ext cx="3258577" cy="471107"/>
            </a:xfrm>
            <a:prstGeom prst="straightConnector1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1" name="图片 30" descr="图片包含 游戏机, 标志, 钟表&#10;&#10;描述已自动生成">
              <a:extLst>
                <a:ext uri="{FF2B5EF4-FFF2-40B4-BE49-F238E27FC236}">
                  <a16:creationId xmlns:a16="http://schemas.microsoft.com/office/drawing/2014/main" id="{8A6C2CB4-BC8C-454A-8F60-9860BC2DD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977"/>
            <a:stretch/>
          </p:blipFill>
          <p:spPr>
            <a:xfrm>
              <a:off x="5607795" y="8807111"/>
              <a:ext cx="633828" cy="882847"/>
            </a:xfrm>
            <a:prstGeom prst="rect">
              <a:avLst/>
            </a:prstGeom>
          </p:spPr>
        </p:pic>
        <p:pic>
          <p:nvPicPr>
            <p:cNvPr id="33" name="图片 32" descr="图片包含 游戏机, 标志, 钟表&#10;&#10;描述已自动生成">
              <a:extLst>
                <a:ext uri="{FF2B5EF4-FFF2-40B4-BE49-F238E27FC236}">
                  <a16:creationId xmlns:a16="http://schemas.microsoft.com/office/drawing/2014/main" id="{A19DA9ED-18D9-4B6D-A3DF-573717400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93" r="36149"/>
            <a:stretch/>
          </p:blipFill>
          <p:spPr>
            <a:xfrm>
              <a:off x="7787931" y="8802126"/>
              <a:ext cx="673541" cy="879535"/>
            </a:xfrm>
            <a:prstGeom prst="rect">
              <a:avLst/>
            </a:prstGeom>
          </p:spPr>
        </p:pic>
        <p:pic>
          <p:nvPicPr>
            <p:cNvPr id="35" name="图片 34" descr="图片包含 游戏机, 标志, 钟表&#10;&#10;描述已自动生成">
              <a:extLst>
                <a:ext uri="{FF2B5EF4-FFF2-40B4-BE49-F238E27FC236}">
                  <a16:creationId xmlns:a16="http://schemas.microsoft.com/office/drawing/2014/main" id="{41107F6D-B769-40A2-8230-BF5B9567E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89"/>
            <a:stretch/>
          </p:blipFill>
          <p:spPr>
            <a:xfrm>
              <a:off x="9942821" y="8796165"/>
              <a:ext cx="660406" cy="902947"/>
            </a:xfrm>
            <a:prstGeom prst="rect">
              <a:avLst/>
            </a:prstGeom>
          </p:spPr>
        </p:pic>
        <p:pic>
          <p:nvPicPr>
            <p:cNvPr id="42" name="图片 41" descr="图片包含 游戏机&#10;&#10;描述已自动生成">
              <a:extLst>
                <a:ext uri="{FF2B5EF4-FFF2-40B4-BE49-F238E27FC236}">
                  <a16:creationId xmlns:a16="http://schemas.microsoft.com/office/drawing/2014/main" id="{47492E35-A886-4806-95A8-F99EAD2BF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792" y="11486033"/>
              <a:ext cx="822433" cy="822433"/>
            </a:xfrm>
            <a:prstGeom prst="rect">
              <a:avLst/>
            </a:prstGeom>
          </p:spPr>
        </p:pic>
      </p:grpSp>
      <p:pic>
        <p:nvPicPr>
          <p:cNvPr id="458" name="图片 457">
            <a:extLst>
              <a:ext uri="{FF2B5EF4-FFF2-40B4-BE49-F238E27FC236}">
                <a16:creationId xmlns:a16="http://schemas.microsoft.com/office/drawing/2014/main" id="{8CC41232-F1E5-4B3F-8D62-A167E6CF6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599" y="19008080"/>
            <a:ext cx="12083769" cy="4739104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7AAC045D-C1B0-480D-9AC1-1063264346CB}"/>
              </a:ext>
            </a:extLst>
          </p:cNvPr>
          <p:cNvSpPr txBox="1"/>
          <p:nvPr/>
        </p:nvSpPr>
        <p:spPr>
          <a:xfrm>
            <a:off x="990600" y="14249298"/>
            <a:ext cx="120769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Generate customized configuration file for stress learning game in an easy human-computer interaction. The configuration will be stored in a JSON file, which contains sentence, description, word, text hint, image URL.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Default helper texts are shown in text boxes when none input. 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After setting image URL, a preview of image will be shown in box in order to help users check whether they choose the correct image.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Click “add” or “delete” to operate the question table, if client wants to add more word guess or remove some word.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Click “SUBMIT” to generate JSON file.</a:t>
            </a:r>
          </a:p>
        </p:txBody>
      </p:sp>
      <p:sp>
        <p:nvSpPr>
          <p:cNvPr id="37" name="Rounded Rectangle 430">
            <a:extLst>
              <a:ext uri="{FF2B5EF4-FFF2-40B4-BE49-F238E27FC236}">
                <a16:creationId xmlns:a16="http://schemas.microsoft.com/office/drawing/2014/main" id="{755C1EF0-EA8F-FB4B-B060-EBBE96EB5171}"/>
              </a:ext>
            </a:extLst>
          </p:cNvPr>
          <p:cNvSpPr/>
          <p:nvPr/>
        </p:nvSpPr>
        <p:spPr>
          <a:xfrm>
            <a:off x="990600" y="13275581"/>
            <a:ext cx="12083769" cy="76508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 of Config Generating System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879701-BADE-E24D-81EB-AD4499959734}"/>
              </a:ext>
            </a:extLst>
          </p:cNvPr>
          <p:cNvSpPr txBox="1"/>
          <p:nvPr/>
        </p:nvSpPr>
        <p:spPr>
          <a:xfrm>
            <a:off x="14665649" y="3777075"/>
            <a:ext cx="11775751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-US" altLang="zh-CN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"sentence"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: "The whole sentence with hidden words",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-US" altLang="zh-CN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"words"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kumimoji="1" lang="en-US" altLang="zh-CN" sz="2400" dirty="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    "word 1",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    "word 2",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    "word 3"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-US" altLang="zh-CN" sz="2400" dirty="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-US" altLang="zh-CN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"hints"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kumimoji="1" lang="en-US" altLang="zh-CN" sz="2400" dirty="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-US" altLang="zh-CN" sz="2400" dirty="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"word 1"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kumimoji="1" lang="en-US" altLang="zh-CN" sz="2400" dirty="0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-US" altLang="zh-CN" sz="2400" dirty="0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"text hints"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: "Something about word 1",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-US" altLang="zh-CN" sz="2400" dirty="0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kumimoji="1" lang="en-US" altLang="zh-CN" sz="2400" dirty="0" err="1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kumimoji="1" lang="en-US" altLang="zh-CN" sz="2400" dirty="0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hints"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: "http://some-</a:t>
            </a:r>
            <a:r>
              <a:rPr kumimoji="1" lang="en-US" altLang="zh-CN" sz="2400" dirty="0" err="1">
                <a:latin typeface="Menlo" panose="020B0609030804020204" pitchFamily="49" charset="0"/>
                <a:cs typeface="Menlo" panose="020B0609030804020204" pitchFamily="49" charset="0"/>
              </a:rPr>
              <a:t>website.png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-US" altLang="zh-CN" sz="2400" dirty="0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-US" altLang="zh-CN" sz="2400" dirty="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"word 2"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kumimoji="1" lang="en-US" altLang="zh-CN" sz="2400" dirty="0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-US" altLang="zh-CN" sz="2400" dirty="0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"text hints"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: "Something about word 2",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-US" altLang="zh-CN" sz="2400" dirty="0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kumimoji="1" lang="en-US" altLang="zh-CN" sz="2400" dirty="0" err="1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kumimoji="1" lang="en-US" altLang="zh-CN" sz="2400" dirty="0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hints"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: "images/</a:t>
            </a:r>
            <a:r>
              <a:rPr kumimoji="1" lang="en-US" altLang="zh-CN" sz="2400" dirty="0" err="1">
                <a:latin typeface="Menlo" panose="020B0609030804020204" pitchFamily="49" charset="0"/>
                <a:cs typeface="Menlo" panose="020B0609030804020204" pitchFamily="49" charset="0"/>
              </a:rPr>
              <a:t>picture.png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-US" altLang="zh-CN" sz="2400" dirty="0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-US" altLang="zh-CN" sz="2400" dirty="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"word 3"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kumimoji="1" lang="en-US" altLang="zh-CN" sz="2400" dirty="0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-US" altLang="zh-CN" sz="2400" dirty="0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"text hints"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: "Something about word 3",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-US" altLang="zh-CN" sz="2400" dirty="0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kumimoji="1" lang="en-US" altLang="zh-CN" sz="2400" dirty="0" err="1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kumimoji="1" lang="en-US" altLang="zh-CN" sz="2400" dirty="0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hints"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: "None"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-US" altLang="zh-CN" sz="2400" dirty="0">
                <a:solidFill>
                  <a:schemeClr val="accent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-US" altLang="zh-CN" sz="2400" dirty="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-US" altLang="zh-CN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"description"</a:t>
            </a:r>
            <a:r>
              <a:rPr kumimoji="1" lang="en-US" altLang="zh-CN" sz="2400" dirty="0">
                <a:latin typeface="Menlo" panose="020B0609030804020204" pitchFamily="49" charset="0"/>
                <a:cs typeface="Menlo" panose="020B0609030804020204" pitchFamily="49" charset="0"/>
              </a:rPr>
              <a:t>: "The remark of this file"</a:t>
            </a:r>
          </a:p>
          <a:p>
            <a:r>
              <a:rPr kumimoji="1" lang="en-US" altLang="zh-CN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1" lang="zh-CN" altLang="en-US" sz="2400" dirty="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Rounded Rectangle 439">
            <a:extLst>
              <a:ext uri="{FF2B5EF4-FFF2-40B4-BE49-F238E27FC236}">
                <a16:creationId xmlns:a16="http://schemas.microsoft.com/office/drawing/2014/main" id="{8A80F102-85E8-9F45-8F2C-3E548F24611A}"/>
              </a:ext>
            </a:extLst>
          </p:cNvPr>
          <p:cNvSpPr/>
          <p:nvPr/>
        </p:nvSpPr>
        <p:spPr>
          <a:xfrm>
            <a:off x="14364072" y="12626135"/>
            <a:ext cx="12085100" cy="79203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system of Hangman Game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77DED3-00AA-3B4E-8D1A-4BA8B6AB449E}"/>
              </a:ext>
            </a:extLst>
          </p:cNvPr>
          <p:cNvSpPr txBox="1"/>
          <p:nvPr/>
        </p:nvSpPr>
        <p:spPr>
          <a:xfrm>
            <a:off x="14364435" y="13592421"/>
            <a:ext cx="12076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 file system of Hangman game is made up of the files and folders: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index.html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: the web page of Hangman game.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configs: the directory to store the configuration files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images: the directory to store default images and customer’s images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css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: the directory to store style sheets.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js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: the directory to store JavaScript files, including game running logic.</a:t>
            </a:r>
          </a:p>
        </p:txBody>
      </p:sp>
      <p:sp>
        <p:nvSpPr>
          <p:cNvPr id="41" name="Rounded Rectangle 439">
            <a:extLst>
              <a:ext uri="{FF2B5EF4-FFF2-40B4-BE49-F238E27FC236}">
                <a16:creationId xmlns:a16="http://schemas.microsoft.com/office/drawing/2014/main" id="{34F39001-D2B4-C24A-9DEC-E1E8EC8BAE90}"/>
              </a:ext>
            </a:extLst>
          </p:cNvPr>
          <p:cNvSpPr/>
          <p:nvPr/>
        </p:nvSpPr>
        <p:spPr>
          <a:xfrm>
            <a:off x="14356300" y="16487134"/>
            <a:ext cx="12085100" cy="79203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 of Hangman Game</a:t>
            </a:r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F966B62A-A761-BF48-87F8-2C7A2580AC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303" y="17668711"/>
            <a:ext cx="11891094" cy="5752370"/>
          </a:xfrm>
          <a:prstGeom prst="rect">
            <a:avLst/>
          </a:prstGeom>
        </p:spPr>
      </p:pic>
      <p:sp>
        <p:nvSpPr>
          <p:cNvPr id="44" name="Rounded Rectangle 439">
            <a:extLst>
              <a:ext uri="{FF2B5EF4-FFF2-40B4-BE49-F238E27FC236}">
                <a16:creationId xmlns:a16="http://schemas.microsoft.com/office/drawing/2014/main" id="{1E231C8E-561A-7842-8770-199C0E3DA6F2}"/>
              </a:ext>
            </a:extLst>
          </p:cNvPr>
          <p:cNvSpPr/>
          <p:nvPr/>
        </p:nvSpPr>
        <p:spPr>
          <a:xfrm>
            <a:off x="982465" y="25489937"/>
            <a:ext cx="12085100" cy="79203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Logic of Hangman Game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AA7A8CB-EAAD-564B-BB03-AE14EB216B63}"/>
              </a:ext>
            </a:extLst>
          </p:cNvPr>
          <p:cNvSpPr txBox="1"/>
          <p:nvPr/>
        </p:nvSpPr>
        <p:spPr>
          <a:xfrm>
            <a:off x="1057217" y="27190581"/>
            <a:ext cx="12076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 letter will replace the place holders.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 image hint will still be obscure.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Win the game when figure out all the letters and have remain lives.</a:t>
            </a:r>
          </a:p>
        </p:txBody>
      </p:sp>
      <p:sp>
        <p:nvSpPr>
          <p:cNvPr id="46" name="Rounded Rectangle 439">
            <a:extLst>
              <a:ext uri="{FF2B5EF4-FFF2-40B4-BE49-F238E27FC236}">
                <a16:creationId xmlns:a16="http://schemas.microsoft.com/office/drawing/2014/main" id="{680BE33E-199D-7E48-87B7-EA981D95202B}"/>
              </a:ext>
            </a:extLst>
          </p:cNvPr>
          <p:cNvSpPr/>
          <p:nvPr/>
        </p:nvSpPr>
        <p:spPr>
          <a:xfrm>
            <a:off x="982465" y="26414580"/>
            <a:ext cx="12085100" cy="553896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79000">
                <a:schemeClr val="accent6">
                  <a:lumMod val="75000"/>
                </a:schemeClr>
              </a:gs>
              <a:gs pos="99000">
                <a:schemeClr val="accent6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Good Guesses</a:t>
            </a:r>
          </a:p>
        </p:txBody>
      </p:sp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AF87479D-7EE4-344C-A5CC-E39171433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17" y="28964381"/>
            <a:ext cx="12010348" cy="6148257"/>
          </a:xfrm>
          <a:prstGeom prst="rect">
            <a:avLst/>
          </a:prstGeom>
        </p:spPr>
      </p:pic>
      <p:sp>
        <p:nvSpPr>
          <p:cNvPr id="49" name="Rounded Rectangle 439">
            <a:extLst>
              <a:ext uri="{FF2B5EF4-FFF2-40B4-BE49-F238E27FC236}">
                <a16:creationId xmlns:a16="http://schemas.microsoft.com/office/drawing/2014/main" id="{5A9595EF-DE90-D64A-A865-6C456EBE8401}"/>
              </a:ext>
            </a:extLst>
          </p:cNvPr>
          <p:cNvSpPr/>
          <p:nvPr/>
        </p:nvSpPr>
        <p:spPr>
          <a:xfrm>
            <a:off x="14259297" y="25489937"/>
            <a:ext cx="12085100" cy="553896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79000">
                <a:schemeClr val="accent6">
                  <a:lumMod val="75000"/>
                </a:schemeClr>
              </a:gs>
              <a:gs pos="99000">
                <a:schemeClr val="accent6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Bad Guesses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37E1426-18E5-4849-865E-2DE29391F2FA}"/>
              </a:ext>
            </a:extLst>
          </p:cNvPr>
          <p:cNvSpPr txBox="1"/>
          <p:nvPr/>
        </p:nvSpPr>
        <p:spPr>
          <a:xfrm>
            <a:off x="14297819" y="26231288"/>
            <a:ext cx="120769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Lose lives.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 axons of neuron cells will become shorter.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 color of neuron cells will turn from light green to dark red.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 image hint will be more clear.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Lose the game when waste all the lives before figure out all the letters.</a:t>
            </a:r>
          </a:p>
        </p:txBody>
      </p:sp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D5974742-8B28-F94C-B313-753573A299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302" y="28672860"/>
            <a:ext cx="11939229" cy="61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8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524</Words>
  <Application>Microsoft Macintosh PowerPoint</Application>
  <PresentationFormat>自定义</PresentationFormat>
  <Paragraphs>62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Menlo</vt:lpstr>
      <vt:lpstr>Wingdings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(Tengteng) Zhang</dc:creator>
  <cp:lastModifiedBy>Li Hanyang</cp:lastModifiedBy>
  <cp:revision>227</cp:revision>
  <dcterms:created xsi:type="dcterms:W3CDTF">2006-08-16T00:00:00Z</dcterms:created>
  <dcterms:modified xsi:type="dcterms:W3CDTF">2020-05-06T04:14:57Z</dcterms:modified>
</cp:coreProperties>
</file>