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itle Slide">
            <a:extLst>
              <a:ext uri="{FF2B5EF4-FFF2-40B4-BE49-F238E27FC236}">
                <a16:creationId xmlns:a16="http://schemas.microsoft.com/office/drawing/2014/main" id="{FA7741EB-8961-4DD6-8F2A-6110CF855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78" b="-1"/>
          <a:stretch/>
        </p:blipFill>
        <p:spPr>
          <a:xfrm>
            <a:off x="20" y="10"/>
            <a:ext cx="9141724" cy="6863475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" name="Picture 5" descr="A person playing a video game&#10;&#10;Description automatically generated">
            <a:extLst>
              <a:ext uri="{FF2B5EF4-FFF2-40B4-BE49-F238E27FC236}">
                <a16:creationId xmlns:a16="http://schemas.microsoft.com/office/drawing/2014/main" id="{D1680541-2F3C-EBC7-BBC2-F772F58EC6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3" r="12154" b="-2"/>
          <a:stretch/>
        </p:blipFill>
        <p:spPr>
          <a:xfrm>
            <a:off x="5790353" y="10"/>
            <a:ext cx="6401647" cy="6852984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Released Year">
            <a:extLst>
              <a:ext uri="{FF2B5EF4-FFF2-40B4-BE49-F238E27FC236}">
                <a16:creationId xmlns:a16="http://schemas.microsoft.com/office/drawing/2014/main" id="{5C39235B-13E6-4F40-AAAC-F66FF47C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Last Slide">
            <a:extLst>
              <a:ext uri="{FF2B5EF4-FFF2-40B4-BE49-F238E27FC236}">
                <a16:creationId xmlns:a16="http://schemas.microsoft.com/office/drawing/2014/main" id="{1251E1A2-3C86-4271-A39D-0CAEDD30E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ntents">
            <a:extLst>
              <a:ext uri="{FF2B5EF4-FFF2-40B4-BE49-F238E27FC236}">
                <a16:creationId xmlns:a16="http://schemas.microsoft.com/office/drawing/2014/main" id="{C010A732-AEB9-41F8-9ED3-63B7C1C47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lide 1">
            <a:extLst>
              <a:ext uri="{FF2B5EF4-FFF2-40B4-BE49-F238E27FC236}">
                <a16:creationId xmlns:a16="http://schemas.microsoft.com/office/drawing/2014/main" id="{11330521-E049-4C54-891C-0F6794994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FE1B30-33AD-3EE5-21E4-DC04C7A2F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80" y="4589476"/>
            <a:ext cx="7218431" cy="130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lide 2">
            <a:extLst>
              <a:ext uri="{FF2B5EF4-FFF2-40B4-BE49-F238E27FC236}">
                <a16:creationId xmlns:a16="http://schemas.microsoft.com/office/drawing/2014/main" id="{817AD19E-B746-4A09-A24F-2D82AE644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78" b="-1"/>
          <a:stretch/>
        </p:blipFill>
        <p:spPr>
          <a:xfrm>
            <a:off x="20" y="10"/>
            <a:ext cx="9141724" cy="6863475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 descr="A magnifying glass on a graph&#10;&#10;Description automatically generated">
            <a:extLst>
              <a:ext uri="{FF2B5EF4-FFF2-40B4-BE49-F238E27FC236}">
                <a16:creationId xmlns:a16="http://schemas.microsoft.com/office/drawing/2014/main" id="{7F0D2651-36FD-2CB7-443B-31792A6A9C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1" r="15246" b="2"/>
          <a:stretch/>
        </p:blipFill>
        <p:spPr>
          <a:xfrm>
            <a:off x="5790353" y="10"/>
            <a:ext cx="6401647" cy="6852984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lide 3">
            <a:extLst>
              <a:ext uri="{FF2B5EF4-FFF2-40B4-BE49-F238E27FC236}">
                <a16:creationId xmlns:a16="http://schemas.microsoft.com/office/drawing/2014/main" id="{381FC1C5-B21E-476F-8CAD-9C8E388E5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Overview">
            <a:extLst>
              <a:ext uri="{FF2B5EF4-FFF2-40B4-BE49-F238E27FC236}">
                <a16:creationId xmlns:a16="http://schemas.microsoft.com/office/drawing/2014/main" id="{DE416A6A-86EF-4090-A2CE-86E05B2AD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ales Distribution">
            <a:extLst>
              <a:ext uri="{FF2B5EF4-FFF2-40B4-BE49-F238E27FC236}">
                <a16:creationId xmlns:a16="http://schemas.microsoft.com/office/drawing/2014/main" id="{AD2D50DB-A129-4EF9-8406-67FF7B8C7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Game Genre">
            <a:extLst>
              <a:ext uri="{FF2B5EF4-FFF2-40B4-BE49-F238E27FC236}">
                <a16:creationId xmlns:a16="http://schemas.microsoft.com/office/drawing/2014/main" id="{3812EE5E-823D-43E5-BC1D-7765D2129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Game Publisher">
            <a:extLst>
              <a:ext uri="{FF2B5EF4-FFF2-40B4-BE49-F238E27FC236}">
                <a16:creationId xmlns:a16="http://schemas.microsoft.com/office/drawing/2014/main" id="{D092F5C5-F40A-4FA3-80F5-EFCD17E79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HanYiKim</cp:lastModifiedBy>
  <cp:revision>5</cp:revision>
  <dcterms:created xsi:type="dcterms:W3CDTF">2023-12-15T07:32:48Z</dcterms:created>
  <dcterms:modified xsi:type="dcterms:W3CDTF">2023-12-15T17:09:39Z</dcterms:modified>
</cp:coreProperties>
</file>