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3" r:id="rId9"/>
    <p:sldId id="261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56640"/>
          </a:xfrm>
        </p:spPr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03475"/>
            <a:ext cx="9144000" cy="2854325"/>
          </a:xfrm>
        </p:spPr>
        <p:txBody>
          <a:bodyPr/>
          <a:p>
            <a:pPr algn="l"/>
            <a:r>
              <a:rPr lang="en-US" altLang="zh-CN"/>
              <a:t>Hanyi Zhang, hzhang81@stevens.edu</a:t>
            </a:r>
            <a:endParaRPr lang="en-US" altLang="zh-CN"/>
          </a:p>
          <a:p>
            <a:pPr algn="l"/>
            <a:r>
              <a:rPr lang="en-US" altLang="zh-CN"/>
              <a:t>1. Set up Msys2</a:t>
            </a:r>
            <a:endParaRPr lang="en-US" altLang="zh-CN"/>
          </a:p>
          <a:p>
            <a:pPr algn="l"/>
            <a:r>
              <a:rPr lang="en-US" altLang="zh-CN"/>
              <a:t>2. Set up gcc...</a:t>
            </a:r>
            <a:endParaRPr lang="en-US" altLang="zh-CN"/>
          </a:p>
          <a:p>
            <a:pPr algn="l"/>
            <a:r>
              <a:rPr lang="en-US" altLang="zh-CN"/>
              <a:t>3. Set up git</a:t>
            </a:r>
            <a:endParaRPr lang="en-US" altLang="zh-CN"/>
          </a:p>
          <a:p>
            <a:pPr algn="l"/>
            <a:r>
              <a:rPr lang="en-US" altLang="zh-CN"/>
              <a:t>4. Set up ssh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Edit document in github repo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git clone git@github.com:HanyiZhang/2020Fall-Lab-A.git</a:t>
            </a:r>
            <a:endParaRPr lang="en-US" altLang="zh-CN"/>
          </a:p>
          <a:p>
            <a:r>
              <a:rPr lang="en-US" altLang="zh-CN"/>
              <a:t>ls </a:t>
            </a:r>
            <a:endParaRPr lang="en-US" altLang="zh-CN"/>
          </a:p>
          <a:p>
            <a:r>
              <a:rPr lang="en-US" altLang="zh-CN"/>
              <a:t>cd 2020....</a:t>
            </a:r>
            <a:endParaRPr lang="en-US" altLang="zh-CN"/>
          </a:p>
          <a:p>
            <a:r>
              <a:rPr lang="en-US" altLang="zh-CN"/>
              <a:t>emacs contri....</a:t>
            </a:r>
            <a:endParaRPr lang="en-US" altLang="zh-CN"/>
          </a:p>
          <a:p>
            <a:r>
              <a:rPr lang="en-US" altLang="zh-CN"/>
              <a:t>edit it</a:t>
            </a:r>
            <a:endParaRPr lang="en-US" altLang="zh-CN"/>
          </a:p>
          <a:p>
            <a:r>
              <a:rPr lang="en-US" altLang="zh-CN"/>
              <a:t>save</a:t>
            </a:r>
            <a:endParaRPr lang="en-US" altLang="zh-CN"/>
          </a:p>
          <a:p>
            <a:r>
              <a:rPr lang="en-US" altLang="zh-CN"/>
              <a:t>git add contri....</a:t>
            </a:r>
            <a:endParaRPr lang="en-US" altLang="zh-CN"/>
          </a:p>
          <a:p>
            <a:r>
              <a:rPr lang="en-US" altLang="zh-CN"/>
              <a:t>git commit -m “...”</a:t>
            </a:r>
            <a:endParaRPr lang="en-US" altLang="zh-CN"/>
          </a:p>
          <a:p>
            <a:r>
              <a:rPr lang="en-US" altLang="zh-CN"/>
              <a:t>git pull</a:t>
            </a:r>
            <a:endParaRPr lang="en-US" altLang="zh-CN"/>
          </a:p>
          <a:p>
            <a:r>
              <a:rPr lang="en-US" altLang="zh-CN"/>
              <a:t>git push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Tell me your github account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https://docs.google.com/spreadsheets/d/17Hn9xoXAnyif7ByNylQPcGuJH7FJhFiQu1nfiUV0J_A/edit?usp=sharing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vs-code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https://code.visualstudio.com/download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you!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can find some basic information here: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https://docs.google.com/document/d/13XWxOB7zRbyFEvSzqYYplheBXOztr9bL0jW6bjkPgG4/edit#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up Msys2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url: https://www.msys2.org/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(please install in the default path)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gcc...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 msys2</a:t>
            </a:r>
            <a:endParaRPr lang="zh-CN" altLang="en-US"/>
          </a:p>
          <a:p>
            <a:r>
              <a:rPr lang="zh-CN" altLang="en-US"/>
              <a:t>pacman -S mingw-w64-x86_64-gcc</a:t>
            </a:r>
            <a:endParaRPr lang="zh-CN" altLang="en-US"/>
          </a:p>
          <a:p>
            <a:r>
              <a:rPr lang="zh-CN" altLang="en-US"/>
              <a:t>pacman -S mingw-w64-x86_64-gdb</a:t>
            </a:r>
            <a:endParaRPr lang="zh-CN" altLang="en-US"/>
          </a:p>
          <a:p>
            <a:r>
              <a:rPr lang="zh-CN" altLang="en-US"/>
              <a:t>pacman -S mingw-w64-x86_64-make</a:t>
            </a:r>
            <a:endParaRPr lang="zh-CN" altLang="en-US"/>
          </a:p>
          <a:p>
            <a:r>
              <a:rPr lang="zh-CN" altLang="en-US"/>
              <a:t>pacman -S mingw-w64-x86_64-emacs</a:t>
            </a:r>
            <a:endParaRPr lang="zh-CN" altLang="en-US"/>
          </a:p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 : xcode-select --install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Mac: https://www.atlassian.com/git/tutorials/install-git</a:t>
            </a:r>
            <a:endParaRPr lang="en-US" altLang="zh-CN"/>
          </a:p>
          <a:p>
            <a:r>
              <a:rPr lang="en-US" altLang="zh-CN"/>
              <a:t>Windows: pacman -S git</a:t>
            </a:r>
            <a:endParaRPr lang="en-US" altLang="zh-CN"/>
          </a:p>
          <a:p>
            <a:r>
              <a:rPr lang="en-US" altLang="zh-CN"/>
              <a:t>create a github account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86461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1278890"/>
            <a:ext cx="5090795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 environment variable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4565" y="1691005"/>
            <a:ext cx="563880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65" y="1635125"/>
            <a:ext cx="500062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ssh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7195" y="2538730"/>
            <a:ext cx="62769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Edit document in github repo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 basic command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76830"/>
            <a:ext cx="5857875" cy="2124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05,&quot;width&quot;:98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Lab1</vt:lpstr>
      <vt:lpstr>lab1</vt:lpstr>
      <vt:lpstr>Set up Msys2</vt:lpstr>
      <vt:lpstr>Set up gcc...</vt:lpstr>
      <vt:lpstr>Set up ssh</vt:lpstr>
      <vt:lpstr>Add environment variable</vt:lpstr>
      <vt:lpstr>Add environment variable</vt:lpstr>
      <vt:lpstr>Set up ssh</vt:lpstr>
      <vt:lpstr>Edit document in github repo</vt:lpstr>
      <vt:lpstr>Edit document in github repo</vt:lpstr>
      <vt:lpstr>Tell me your github account</vt:lpstr>
      <vt:lpstr>Set up vs-code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Hanyi Zhang</cp:lastModifiedBy>
  <cp:revision>10</cp:revision>
  <dcterms:created xsi:type="dcterms:W3CDTF">2020-08-30T20:13:00Z</dcterms:created>
  <dcterms:modified xsi:type="dcterms:W3CDTF">2020-08-31T15:46:43Z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