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65" r:id="rId3"/>
    <p:sldId id="271" r:id="rId4"/>
    <p:sldId id="261" r:id="rId5"/>
    <p:sldId id="266" r:id="rId6"/>
    <p:sldId id="270" r:id="rId7"/>
    <p:sldId id="27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0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945" y="2495876"/>
            <a:ext cx="5609626" cy="2127504"/>
          </a:xfrm>
        </p:spPr>
        <p:txBody>
          <a:bodyPr/>
          <a:lstStyle/>
          <a:p>
            <a:r>
              <a:rPr lang="en-US" dirty="0"/>
              <a:t>FFT Analysis in Modular Hearing Aid </a:t>
            </a:r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B33EE-F1DB-36D7-87BB-A2BD73690012}"/>
              </a:ext>
            </a:extLst>
          </p:cNvPr>
          <p:cNvSpPr txBox="1"/>
          <p:nvPr/>
        </p:nvSpPr>
        <p:spPr>
          <a:xfrm>
            <a:off x="235078" y="1088569"/>
            <a:ext cx="6070030" cy="456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.wav audio file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waveform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FFT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speech band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 before &amp; after WDRC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551CB-E5DF-FACF-D9B4-F04D911A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79" y="911161"/>
            <a:ext cx="1126490" cy="11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A166F8-3C67-2B6F-B448-03996945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14" y="2949782"/>
            <a:ext cx="1916870" cy="95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60D831-73EC-4D79-DBBC-26ABA6C3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83" y="4652751"/>
            <a:ext cx="1792533" cy="12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audio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7" y="2048541"/>
            <a:ext cx="4750476" cy="435133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= (0:length(x)-1)/Fs;</a:t>
            </a:r>
          </a:p>
          <a:p>
            <a:pPr>
              <a:lnSpc>
                <a:spcPct val="100000"/>
              </a:lnSpc>
              <a:buNone/>
            </a:pP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plot(t, x);</a:t>
            </a:r>
          </a:p>
          <a:p>
            <a:pPr>
              <a:lnSpc>
                <a:spcPct val="100000"/>
              </a:lnSpc>
              <a:buNone/>
            </a:pPr>
            <a:r>
              <a:rPr lang="en-US" sz="25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'Time (s)'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5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'Amplitude'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title(</a:t>
            </a:r>
            <a:r>
              <a:rPr lang="en-US" sz="25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'Waveform'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06B3D-F9A6-701B-F552-E9C9FDF5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65" y="3664591"/>
            <a:ext cx="3362603" cy="2582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43384-5402-57CF-EDE8-6ADE7E8A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13" y="757058"/>
            <a:ext cx="3339455" cy="25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FFT? Why use it?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3897629" cy="4465711"/>
          </a:xfrm>
          <a:prstGeom prst="rect">
            <a:avLst/>
          </a:prstGeom>
        </p:spPr>
        <p:txBody>
          <a:bodyPr/>
          <a:lstStyle/>
          <a:p>
            <a:r>
              <a:rPr lang="en-US" sz="2500" b="1" dirty="0"/>
              <a:t>FFT (Fast Fourier Transform)</a:t>
            </a:r>
            <a:r>
              <a:rPr lang="en-US" sz="2500" dirty="0"/>
              <a:t> is a fast method to convert signals from the time domain to the frequency domain.      It helps reveal the frequency components    of a signal.</a:t>
            </a:r>
          </a:p>
          <a:p>
            <a:r>
              <a:rPr lang="en-US" sz="2500" dirty="0"/>
              <a:t>It helps reveal the frequency components    of a signal.</a:t>
            </a:r>
          </a:p>
          <a:p>
            <a:endParaRPr lang="en-US" sz="25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145280" y="1406769"/>
            <a:ext cx="5224915" cy="518707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length(x);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Fs*(0:N/2-1)/N;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magnitude = abs(X(1:N/2));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plot(f, magnitude);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'Frequency (Hz)'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'Magnitude'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title(</a:t>
            </a:r>
            <a:r>
              <a:rPr lang="en-US" sz="2200" b="0" i="0" u="none" strike="noStrike" dirty="0">
                <a:solidFill>
                  <a:srgbClr val="A709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'Frequency Spectrum'</a:t>
            </a:r>
            <a:r>
              <a:rPr lang="en-US" sz="2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300-3400 Hz Band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94906AF-370B-F81E-86BD-24C42A89B34C}"/>
              </a:ext>
            </a:extLst>
          </p:cNvPr>
          <p:cNvSpPr txBox="1">
            <a:spLocks/>
          </p:cNvSpPr>
          <p:nvPr/>
        </p:nvSpPr>
        <p:spPr>
          <a:xfrm>
            <a:off x="369571" y="1064064"/>
            <a:ext cx="5380989" cy="4465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range contains most of the important information in human speech.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Includes key formants and phonemes essential for speech recognition.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Enhances speech clarity and intelligibility for hearing aid users.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Eliminates unnecessary frequencies, reducing noise and saving data.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It’s the standard speech bandwidth used in telecommunication and hearing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D1AB2-74C4-3CC5-744C-2465C5DB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92" y="3482535"/>
            <a:ext cx="382524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A1138-BC3B-B2FD-5ED5-0A729324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83" y="631551"/>
            <a:ext cx="3498657" cy="27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" y="3115653"/>
            <a:ext cx="4184457" cy="4351338"/>
          </a:xfrm>
        </p:spPr>
        <p:txBody>
          <a:bodyPr/>
          <a:lstStyle/>
          <a:p>
            <a:pPr>
              <a:buNone/>
            </a:pPr>
            <a:r>
              <a:rPr lang="en-US" sz="1900" b="1" dirty="0"/>
              <a:t>Before</a:t>
            </a:r>
            <a:r>
              <a:rPr lang="en-US" sz="1900" dirty="0"/>
              <a:t> WDRC: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magnitude of low-frequency components (~300–1000 Hz) is </a:t>
            </a:r>
            <a:r>
              <a:rPr lang="en-US" sz="1900" b="1" i="1" dirty="0"/>
              <a:t>noticeably high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energy distribution is </a:t>
            </a:r>
            <a:r>
              <a:rPr lang="en-US" sz="1900" b="1" i="1" dirty="0"/>
              <a:t>fairly uniform</a:t>
            </a:r>
            <a:r>
              <a:rPr lang="en-US" sz="1900" dirty="0"/>
              <a:t> from 300 Hz to nearly 3400 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Distinct frequency peaks are visible, reflecting the original speech signal.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ED9FD-AC4C-E868-326A-89D5302A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" y="611631"/>
            <a:ext cx="3361563" cy="250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69C90-DC94-30AD-4220-C391AB7C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81" y="611631"/>
            <a:ext cx="3201481" cy="242274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ED9A94C-F6EC-FAD3-C1F6-4AFC9A4569EA}"/>
              </a:ext>
            </a:extLst>
          </p:cNvPr>
          <p:cNvSpPr txBox="1">
            <a:spLocks/>
          </p:cNvSpPr>
          <p:nvPr/>
        </p:nvSpPr>
        <p:spPr>
          <a:xfrm>
            <a:off x="4270506" y="3115653"/>
            <a:ext cx="487349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900" b="1" dirty="0"/>
              <a:t>After</a:t>
            </a:r>
            <a:r>
              <a:rPr lang="en-US" sz="1900" dirty="0"/>
              <a:t> WDRC: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low-frequency components are compressed, with the magnitude significantly </a:t>
            </a:r>
            <a:r>
              <a:rPr lang="en-US" sz="1900" b="1" i="1" dirty="0"/>
              <a:t>reduced</a:t>
            </a:r>
            <a:r>
              <a:rPr lang="en-US" sz="1900" dirty="0"/>
              <a:t> compared to before.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energy range is </a:t>
            </a:r>
            <a:r>
              <a:rPr lang="en-US" sz="1900" b="1" i="1" dirty="0"/>
              <a:t>more evenly distributed</a:t>
            </a:r>
            <a:r>
              <a:rPr lang="en-US" sz="1900" dirty="0"/>
              <a:t>, helping to balance the frequency bands.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Some high magnitude peaks have been </a:t>
            </a:r>
            <a:r>
              <a:rPr lang="en-US" sz="1900" b="1" i="1" dirty="0"/>
              <a:t>adjusted downwards</a:t>
            </a:r>
            <a:r>
              <a:rPr lang="en-US" sz="1900" dirty="0"/>
              <a:t> to prevent discomfort for hearing-impaired listeners.</a:t>
            </a:r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949" y="1118151"/>
            <a:ext cx="8031649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The </a:t>
            </a:r>
            <a:r>
              <a:rPr lang="en-US" sz="2300" b="1" dirty="0"/>
              <a:t>WDRC (Wide Dynamic Range Compression)</a:t>
            </a:r>
            <a:r>
              <a:rPr lang="en-US" sz="2300" dirty="0"/>
              <a:t> filter reduces the amplitude of strong frequency components and amplifies weaker ones, resulting in a more balanced spectrum within the </a:t>
            </a:r>
            <a:r>
              <a:rPr lang="en-US" sz="2300" b="1" dirty="0"/>
              <a:t>300–3400 Hz</a:t>
            </a:r>
            <a:r>
              <a:rPr lang="en-US" sz="2300" dirty="0"/>
              <a:t> speech band.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This adjustment aligns with the goal of hearing aids: </a:t>
            </a:r>
            <a:r>
              <a:rPr lang="en-US" sz="2300" b="1" dirty="0"/>
              <a:t>enhancing speech clarity without causing distortion or excessive loudness</a:t>
            </a:r>
            <a:r>
              <a:rPr lang="en-US" sz="2300" dirty="0"/>
              <a:t>.</a:t>
            </a:r>
          </a:p>
          <a:p>
            <a:pPr>
              <a:lnSpc>
                <a:spcPct val="150000"/>
              </a:lnSpc>
            </a:pPr>
            <a:endParaRPr lang="en-US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388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Office Theme</vt:lpstr>
      <vt:lpstr>FFT Analysis in Modular Hearing Aid </vt:lpstr>
      <vt:lpstr>Step-by-step Processing</vt:lpstr>
      <vt:lpstr>Spectrum of audio </vt:lpstr>
      <vt:lpstr>What is FFT? Why use it?</vt:lpstr>
      <vt:lpstr>Focus on 300-3400 Hz Band</vt:lpstr>
      <vt:lpstr>Before and After compression</vt:lpstr>
      <vt:lpstr>Conclusion and Significance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Xuan Anh 20233832</cp:lastModifiedBy>
  <cp:revision>14</cp:revision>
  <dcterms:created xsi:type="dcterms:W3CDTF">2021-05-28T04:32:29Z</dcterms:created>
  <dcterms:modified xsi:type="dcterms:W3CDTF">2025-04-18T14:30:31Z</dcterms:modified>
</cp:coreProperties>
</file>