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d4a2b4a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d4a2b4a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4a2b4a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4a2b4a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d4a2b4ac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d4a2b4ac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4a2b4ac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4a2b4ac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4a2b4a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4a2b4a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4a2b4a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4a2b4a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4a2b4a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4a2b4a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8452" y="0"/>
            <a:ext cx="62325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COVID-MAP</a:t>
            </a:r>
            <a:endParaRPr sz="59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147" y="2571751"/>
            <a:ext cx="4366846" cy="23140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786475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Chengyuan Cai, Hanyu Liu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600" y="2968050"/>
            <a:ext cx="1867731" cy="1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Background, Problem, and Significance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Covid19 outbreak threatens the health and wellbeing of people around the world: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59.3 M total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1.4 M death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Covid19 symptoms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Fever, breathing problem, body 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Traveling during Covid19 outbreak can                                                           be stressful and dangerous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write a program that could                                                          </a:t>
            </a:r>
            <a:r>
              <a:rPr lang="en"/>
              <a:t>help us find a safe and efficient path                                                                   to travel across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4652" t="0"/>
          <a:stretch/>
        </p:blipFill>
        <p:spPr>
          <a:xfrm>
            <a:off x="4950200" y="1962225"/>
            <a:ext cx="3882100" cy="2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were inspired by the pacman game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-"/>
            </a:pPr>
            <a:r>
              <a:rPr lang="en">
                <a:solidFill>
                  <a:srgbClr val="202124"/>
                </a:solidFill>
              </a:rPr>
              <a:t>a</a:t>
            </a:r>
            <a:endParaRPr>
              <a:solidFill>
                <a:srgbClr val="202124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graph with </a:t>
            </a:r>
            <a:r>
              <a:rPr lang="en">
                <a:solidFill>
                  <a:srgbClr val="FF9900"/>
                </a:solidFill>
              </a:rPr>
              <a:t>locations</a:t>
            </a:r>
            <a:r>
              <a:rPr lang="en"/>
              <a:t> as </a:t>
            </a:r>
            <a:r>
              <a:rPr lang="en">
                <a:solidFill>
                  <a:srgbClr val="FF9900"/>
                </a:solidFill>
              </a:rPr>
              <a:t>nodes</a:t>
            </a:r>
            <a:r>
              <a:rPr lang="en"/>
              <a:t>, and the </a:t>
            </a:r>
            <a:r>
              <a:rPr lang="en">
                <a:solidFill>
                  <a:srgbClr val="6AA84F"/>
                </a:solidFill>
              </a:rPr>
              <a:t>path</a:t>
            </a:r>
            <a:r>
              <a:rPr lang="en"/>
              <a:t> between them as </a:t>
            </a:r>
            <a:r>
              <a:rPr lang="en">
                <a:solidFill>
                  <a:srgbClr val="6AA84F"/>
                </a:solidFill>
              </a:rPr>
              <a:t>edges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-"/>
            </a:pPr>
            <a:r>
              <a:t/>
            </a:r>
            <a:endParaRPr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>
                <a:solidFill>
                  <a:srgbClr val="CC0000"/>
                </a:solidFill>
              </a:rPr>
              <a:t>cost of each edge</a:t>
            </a:r>
            <a:r>
              <a:rPr lang="en"/>
              <a:t> needs to take in account of both the </a:t>
            </a:r>
            <a:r>
              <a:rPr lang="en">
                <a:solidFill>
                  <a:srgbClr val="FF0000"/>
                </a:solidFill>
              </a:rPr>
              <a:t>distance</a:t>
            </a:r>
            <a:r>
              <a:rPr lang="en"/>
              <a:t> between 2 locations and the </a:t>
            </a:r>
            <a:r>
              <a:rPr lang="en">
                <a:solidFill>
                  <a:srgbClr val="FF0000"/>
                </a:solidFill>
              </a:rPr>
              <a:t>risk</a:t>
            </a:r>
            <a:r>
              <a:rPr lang="en"/>
              <a:t> of contact patients with Covid-19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Covid19 data (Covid-19 </a:t>
            </a:r>
            <a:r>
              <a:rPr lang="en"/>
              <a:t>cases per 100k</a:t>
            </a:r>
            <a:r>
              <a:rPr lang="en"/>
              <a:t>) for each state/county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the position data for each state/county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-"/>
            </a:pPr>
            <a:r>
              <a:rPr lang="en">
                <a:solidFill>
                  <a:srgbClr val="202124"/>
                </a:solidFill>
              </a:rPr>
              <a:t>a</a:t>
            </a:r>
            <a:endParaRPr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the shortest path (Dijkstra’s algorithm)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924" y="3153775"/>
            <a:ext cx="1543626" cy="180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first we wanted to find the safest path, but it would be a fixed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users also value traveling speed, not just safety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came up with a solution where the user can input their desired </a:t>
            </a:r>
            <a:r>
              <a:rPr lang="en">
                <a:solidFill>
                  <a:srgbClr val="FF0000"/>
                </a:solidFill>
              </a:rPr>
              <a:t>weight for safety and directness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Difficulty in finding data that gives all possible edges between 2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State-level data is more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were able to find the neighboring states of each state. This serves as edges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800" y="-12"/>
            <a:ext cx="2077200" cy="11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Run, from VA to CA, fastest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Run, from VA to CA, leveraged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78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Run, from VA to CA, safest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601" cy="370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the precision of the program so it can find desired paths based on covid number of counties instead of states.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a dataset with </a:t>
            </a:r>
            <a:r>
              <a:rPr lang="en"/>
              <a:t>information</a:t>
            </a:r>
            <a:r>
              <a:rPr lang="en"/>
              <a:t> regards to </a:t>
            </a:r>
            <a:r>
              <a:rPr lang="en"/>
              <a:t>neighboring</a:t>
            </a:r>
            <a:r>
              <a:rPr lang="en"/>
              <a:t> counties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need covid data in county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different searching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BFS, DFS, A* Search…..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also apply this program globally to help air travelers.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air travellers face the decision to balance cost, time, and covid cases. We can create a similar program help them balance all three.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Applicable for many other problems as long as we have sufficient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example, if a person with pollen allergies goes on a road trip and wants to avoid areas with high pollen density.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